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6" r:id="rId2"/>
    <p:sldId id="297" r:id="rId3"/>
    <p:sldId id="315" r:id="rId4"/>
    <p:sldId id="299" r:id="rId5"/>
    <p:sldId id="31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418FCAC0-3268-40C2-9E3A-D3B5ECCE44C9}"/>
              </a:ext>
            </a:extLst>
          </p:cNvPr>
          <p:cNvGrpSpPr>
            <a:grpSpLocks/>
          </p:cNvGrpSpPr>
          <p:nvPr/>
        </p:nvGrpSpPr>
        <p:grpSpPr bwMode="auto"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F6707C5-2130-4144-85B7-D64D804B3038}"/>
                </a:ext>
              </a:extLst>
            </p:cNvPr>
            <p:cNvCxnSpPr/>
            <p:nvPr/>
          </p:nvCxnSpPr>
          <p:spPr>
            <a:xfrm>
              <a:off x="9370484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5A080DF-0C5A-4E44-BBE3-C6DB2E12B863}"/>
                </a:ext>
              </a:extLst>
            </p:cNvPr>
            <p:cNvCxnSpPr/>
            <p:nvPr/>
          </p:nvCxnSpPr>
          <p:spPr>
            <a:xfrm flipH="1">
              <a:off x="7425267" y="3680884"/>
              <a:ext cx="4764617" cy="317711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23">
              <a:extLst>
                <a:ext uri="{FF2B5EF4-FFF2-40B4-BE49-F238E27FC236}">
                  <a16:creationId xmlns:a16="http://schemas.microsoft.com/office/drawing/2014/main" id="{85E6C67F-2556-44B6-BDF7-EB546DB2ADED}"/>
                </a:ext>
              </a:extLst>
            </p:cNvPr>
            <p:cNvSpPr/>
            <p:nvPr/>
          </p:nvSpPr>
          <p:spPr>
            <a:xfrm>
              <a:off x="9182100" y="-8467"/>
              <a:ext cx="3007784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25">
              <a:extLst>
                <a:ext uri="{FF2B5EF4-FFF2-40B4-BE49-F238E27FC236}">
                  <a16:creationId xmlns:a16="http://schemas.microsoft.com/office/drawing/2014/main" id="{20BD27E2-41D7-44F7-92CF-E0C998264165}"/>
                </a:ext>
              </a:extLst>
            </p:cNvPr>
            <p:cNvSpPr/>
            <p:nvPr/>
          </p:nvSpPr>
          <p:spPr>
            <a:xfrm>
              <a:off x="9603317" y="-8467"/>
              <a:ext cx="2588683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0E696A53-D1C3-4C9D-9282-DE56AFFB74EB}"/>
                </a:ext>
              </a:extLst>
            </p:cNvPr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27">
              <a:extLst>
                <a:ext uri="{FF2B5EF4-FFF2-40B4-BE49-F238E27FC236}">
                  <a16:creationId xmlns:a16="http://schemas.microsoft.com/office/drawing/2014/main" id="{672FFC27-015E-4BDF-A23A-627D686F9961}"/>
                </a:ext>
              </a:extLst>
            </p:cNvPr>
            <p:cNvSpPr/>
            <p:nvPr/>
          </p:nvSpPr>
          <p:spPr>
            <a:xfrm>
              <a:off x="9334500" y="-8467"/>
              <a:ext cx="2855384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C489BF52-76DD-4A07-939B-D56FFD51C34D}"/>
                </a:ext>
              </a:extLst>
            </p:cNvPr>
            <p:cNvSpPr/>
            <p:nvPr/>
          </p:nvSpPr>
          <p:spPr>
            <a:xfrm>
              <a:off x="10898717" y="-8467"/>
              <a:ext cx="1289049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9">
              <a:extLst>
                <a:ext uri="{FF2B5EF4-FFF2-40B4-BE49-F238E27FC236}">
                  <a16:creationId xmlns:a16="http://schemas.microsoft.com/office/drawing/2014/main" id="{DA937B29-3502-41C9-B568-ACDD73541759}"/>
                </a:ext>
              </a:extLst>
            </p:cNvPr>
            <p:cNvSpPr/>
            <p:nvPr/>
          </p:nvSpPr>
          <p:spPr>
            <a:xfrm>
              <a:off x="10938933" y="-8467"/>
              <a:ext cx="1248833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BC4A6366-06A4-480C-8AD1-A49F04A3F1B7}"/>
                </a:ext>
              </a:extLst>
            </p:cNvPr>
            <p:cNvSpPr/>
            <p:nvPr/>
          </p:nvSpPr>
          <p:spPr>
            <a:xfrm>
              <a:off x="10371667" y="3589867"/>
              <a:ext cx="1818217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B2045DF5-032B-4CEF-8486-2B1B99C06686}"/>
                </a:ext>
              </a:extLst>
            </p:cNvPr>
            <p:cNvSpPr/>
            <p:nvPr/>
          </p:nvSpPr>
          <p:spPr>
            <a:xfrm rot="10800000">
              <a:off x="0" y="0"/>
              <a:ext cx="842433" cy="5666318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3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36246716-8928-4684-9E0E-1456E352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7050E-99C5-43CB-B6CB-B7C91D7B1320}" type="datetimeFigureOut">
              <a:rPr lang="en-US"/>
              <a:pPr>
                <a:defRPr/>
              </a:pPr>
              <a:t>6/11/2019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34DDCA95-3A34-48C4-B137-53B2979C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D25E25DD-47DD-46D0-884B-F2252E253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4FCD7-D456-4757-9D2B-60D6B3E9F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8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3"/>
          </a:xfrm>
        </p:spPr>
        <p:txBody>
          <a:bodyPr anchor="ctr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63333-E5A7-4F69-818C-1EE49FEA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C2ED1-F863-476C-99BC-A1656190CE89}" type="datetimeFigureOut">
              <a:rPr lang="en-US"/>
              <a:pPr>
                <a:defRPr/>
              </a:pPr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9A94A-3928-4313-820D-AA118DE58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1889F-E5D4-4EDC-BDCB-CE2C7806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E6B82-B12E-4CD2-BBD6-E09435880F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6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1ED920-73E1-415B-8331-52E37F876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67" y="789518"/>
            <a:ext cx="609600" cy="586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FD8707-3D68-4C13-80E4-FE4692964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2117" y="2887133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3"/>
          </a:xfrm>
        </p:spPr>
        <p:txBody>
          <a:bodyPr anchor="ctr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6E7A87D-D15C-43CE-A6DC-194793D9F02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09042-A362-47B7-9F44-2982C7A2A703}" type="datetimeFigureOut">
              <a:rPr lang="en-US"/>
              <a:pPr>
                <a:defRPr/>
              </a:pPr>
              <a:t>6/11/2019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573E912-AF0C-4AE3-BA99-97892653BC7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A5092E3-D95C-43DD-A44D-D622769168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5AF03-0A8C-4405-BAF9-5CA39B06CA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54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9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5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CC971-5A47-4EDD-BDEB-314720A1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DE661-A86A-4F0E-9875-F139E9A8DC82}" type="datetimeFigureOut">
              <a:rPr lang="en-US"/>
              <a:pPr>
                <a:defRPr/>
              </a:pPr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13E0E-B0AE-4E4A-81AB-4C91DF89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C1949-AD38-4A70-ACB3-1D0A039B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65049-1615-4E49-A772-330C59A3D2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5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2C4FD-169A-4830-B67E-12641ACDD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67" y="789518"/>
            <a:ext cx="609600" cy="586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24E4C-26EB-4419-8907-495321051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2117" y="2887133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5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ABE3990-FDEA-4F2A-9773-EED0C832020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3112C-5E71-4590-AF67-4098655AC70F}" type="datetimeFigureOut">
              <a:rPr lang="en-US"/>
              <a:pPr>
                <a:defRPr/>
              </a:pPr>
              <a:t>6/11/2019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BB30F2F-807A-4CCC-8601-F3E09C2FA20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74B514E-B934-4BD0-8B07-311F59FE43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26B17-C0B5-4F64-BD69-41F278D923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8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5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C7AFA62-00C3-4E79-9985-04DA71512BB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A31ED-A498-4CE1-9D13-4EEDD331D90A}" type="datetimeFigureOut">
              <a:rPr lang="en-US"/>
              <a:pPr>
                <a:defRPr/>
              </a:pPr>
              <a:t>6/11/2019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FE48DCA-1AA7-44E5-9D10-920F4AC8A05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E4FEE63-32F9-4DAE-ACE9-3143A83757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8F321-5F05-4DD9-8BC3-76BB5E4B44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5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63780-68D4-4269-8B7E-044A8AC17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D6B5A-F3BD-4B32-A4B5-D89B8563941C}" type="datetimeFigureOut">
              <a:rPr lang="en-US"/>
              <a:pPr>
                <a:defRPr/>
              </a:pPr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6EE9C-C05B-4FB4-A955-C03694D4C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2F388-8383-4B85-A10A-0F0DB3D0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5FA84-5C0C-43BD-B033-3AE86D66C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06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0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E5B44-CEF2-4F0F-B437-942E09CA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9D20A-56F8-4D13-B8F2-1759374DC6CD}" type="datetimeFigureOut">
              <a:rPr lang="en-US"/>
              <a:pPr>
                <a:defRPr/>
              </a:pPr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200FF-C5D3-4AB8-82D6-6F8C49D9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B5B98-565E-46DC-AF49-04B9512A8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E861C-BAD4-4AE0-8606-ADFF4107A1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58BB8-CB3E-4924-9B1E-02C2F006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EB3F7-4B6B-4B14-AEFB-4BDFB9CC9419}" type="datetimeFigureOut">
              <a:rPr lang="en-US"/>
              <a:pPr>
                <a:defRPr/>
              </a:pPr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EFE38-E00C-439A-9170-2FCE910E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FF2AE-7137-4C14-9D5B-601868A0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B6123-4B36-499D-AB5C-8EDF5D6EAA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5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8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A0BE3-AEAA-47F5-B95C-7518D235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8F805-FB65-46AB-9C87-1F4FF6A4BC2A}" type="datetimeFigureOut">
              <a:rPr lang="en-US"/>
              <a:pPr>
                <a:defRPr/>
              </a:pPr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02757-A56B-40AA-A368-A22D076A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3DD40-2A99-4CF3-8AF4-40F3BF033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806DC-E357-406D-9A98-B0E469E38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8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90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7DC9A7B-F1F8-4707-BCFD-08A7C52FB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CBCC2-6B88-4651-A8A2-3CDFDB665AB1}" type="datetimeFigureOut">
              <a:rPr lang="en-US"/>
              <a:pPr>
                <a:defRPr/>
              </a:pPr>
              <a:t>6/11/2019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FBD326F-6873-465C-8D08-AC178FF9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87510F-7DCD-4574-A9C0-2CC45F29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C0E80-B724-40A7-AA8D-45B93D297A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6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6"/>
            <a:ext cx="4185623" cy="3304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6"/>
            <a:ext cx="4185617" cy="3304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3A567F9-8E3B-4C7C-840B-59AAE265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62B71-6AEE-452B-93D3-26A894606FBE}" type="datetimeFigureOut">
              <a:rPr lang="en-US"/>
              <a:pPr>
                <a:defRPr/>
              </a:pPr>
              <a:t>6/11/2019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0815872-B458-45CE-AE88-90DC2603B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6296020-8FE3-431D-8542-2B71CD8C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BE87D-36A4-406E-A796-8F6974EB98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7F51A32-0601-465B-A20A-366FC740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3A6D1-83E0-4DEE-A03C-3C667278DF77}" type="datetimeFigureOut">
              <a:rPr lang="en-US"/>
              <a:pPr>
                <a:defRPr/>
              </a:pPr>
              <a:t>6/11/2019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576DE13-CBF8-47F7-8BFE-A5490D32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8D7FE4-5EF3-4439-BBAB-740C15AE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EA05A-31A3-4399-9519-436850902B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7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04F81EA-3D55-4C21-B842-AB2B02EBC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E6A09-C2C0-4B62-B59C-792EC73A8843}" type="datetimeFigureOut">
              <a:rPr lang="en-US"/>
              <a:pPr>
                <a:defRPr/>
              </a:pPr>
              <a:t>6/11/2019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985C5ED-4EF4-4206-B225-C133D0C91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A627F21-5984-4124-A870-56F9D614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2E067-DE85-4383-B9CE-9EA15390A4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5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7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4"/>
            <a:ext cx="4513541" cy="55264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70"/>
            <a:ext cx="3854528" cy="2584449"/>
          </a:xfrm>
        </p:spPr>
        <p:txBody>
          <a:bodyPr/>
          <a:lstStyle>
            <a:lvl1pPr marL="0" indent="0">
              <a:buNone/>
              <a:defRPr sz="1400"/>
            </a:lvl1pPr>
            <a:lvl2pPr marL="457051" indent="0">
              <a:buNone/>
              <a:defRPr sz="1400"/>
            </a:lvl2pPr>
            <a:lvl3pPr marL="914104" indent="0">
              <a:buNone/>
              <a:defRPr sz="1200"/>
            </a:lvl3pPr>
            <a:lvl4pPr marL="1371155" indent="0">
              <a:buNone/>
              <a:defRPr sz="1000"/>
            </a:lvl4pPr>
            <a:lvl5pPr marL="1828205" indent="0">
              <a:buNone/>
              <a:defRPr sz="1000"/>
            </a:lvl5pPr>
            <a:lvl6pPr marL="2285258" indent="0">
              <a:buNone/>
              <a:defRPr sz="1000"/>
            </a:lvl6pPr>
            <a:lvl7pPr marL="2742309" indent="0">
              <a:buNone/>
              <a:defRPr sz="1000"/>
            </a:lvl7pPr>
            <a:lvl8pPr marL="3199360" indent="0">
              <a:buNone/>
              <a:defRPr sz="1000"/>
            </a:lvl8pPr>
            <a:lvl9pPr marL="3656411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1126020-0635-44BB-8077-26ABC45B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AB4E3-4C5E-4418-954B-DB99321D7217}" type="datetimeFigureOut">
              <a:rPr lang="en-US"/>
              <a:pPr>
                <a:defRPr/>
              </a:pPr>
              <a:t>6/11/2019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70D0233-5372-4E53-BE9C-04878CD0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0AA4E2D-5272-42DB-917F-9D5C515E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67A10-047C-4EA9-9462-1BCF82E9A3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7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1"/>
            <a:ext cx="8596668" cy="3845719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9"/>
            <a:ext cx="8596667" cy="674024"/>
          </a:xfrm>
        </p:spPr>
        <p:txBody>
          <a:bodyPr/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2D911F3-39FE-4AE8-A75F-1C762C5F9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94267-91E3-496F-8173-8CB024F86FD0}" type="datetimeFigureOut">
              <a:rPr lang="en-US"/>
              <a:pPr>
                <a:defRPr/>
              </a:pPr>
              <a:t>6/11/2019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CB6ED6B-4311-4AF4-BB8D-9467AB5F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802EDFF-05C1-4D13-B4BA-EEC90792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31791-4623-4608-9020-157C71C098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0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>
            <a:extLst>
              <a:ext uri="{FF2B5EF4-FFF2-40B4-BE49-F238E27FC236}">
                <a16:creationId xmlns:a16="http://schemas.microsoft.com/office/drawing/2014/main" id="{4EBBAA77-EC83-4055-A71C-6FBAC74F4F1A}"/>
              </a:ext>
            </a:extLst>
          </p:cNvPr>
          <p:cNvGrpSpPr>
            <a:grpSpLocks/>
          </p:cNvGrpSpPr>
          <p:nvPr/>
        </p:nvGrpSpPr>
        <p:grpSpPr bwMode="auto"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FE6CE7F-AB20-4AC4-9232-94B5B74B000B}"/>
                </a:ext>
              </a:extLst>
            </p:cNvPr>
            <p:cNvCxnSpPr/>
            <p:nvPr/>
          </p:nvCxnSpPr>
          <p:spPr>
            <a:xfrm>
              <a:off x="9370484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7665B35-A78C-4F74-BCEC-1AFD5679FF6A}"/>
                </a:ext>
              </a:extLst>
            </p:cNvPr>
            <p:cNvCxnSpPr/>
            <p:nvPr/>
          </p:nvCxnSpPr>
          <p:spPr>
            <a:xfrm flipH="1">
              <a:off x="7425267" y="3680884"/>
              <a:ext cx="4764617" cy="317711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9DF3EB9F-C144-42D1-B71F-CCD308CE8554}"/>
                </a:ext>
              </a:extLst>
            </p:cNvPr>
            <p:cNvSpPr/>
            <p:nvPr/>
          </p:nvSpPr>
          <p:spPr>
            <a:xfrm>
              <a:off x="9182100" y="-8467"/>
              <a:ext cx="3007784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AC262715-DFEE-47F3-848C-73D4B1E60EB8}"/>
                </a:ext>
              </a:extLst>
            </p:cNvPr>
            <p:cNvSpPr/>
            <p:nvPr/>
          </p:nvSpPr>
          <p:spPr>
            <a:xfrm>
              <a:off x="9603317" y="-8467"/>
              <a:ext cx="2588683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C83DE60-F550-400D-AF04-1B76A47B3A94}"/>
                </a:ext>
              </a:extLst>
            </p:cNvPr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999829FE-0D2A-415C-863D-02ADE3E51020}"/>
                </a:ext>
              </a:extLst>
            </p:cNvPr>
            <p:cNvSpPr/>
            <p:nvPr/>
          </p:nvSpPr>
          <p:spPr>
            <a:xfrm>
              <a:off x="9334500" y="-8467"/>
              <a:ext cx="2855384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34C6E1B7-B7BB-45DE-BB89-3E1255A0512F}"/>
                </a:ext>
              </a:extLst>
            </p:cNvPr>
            <p:cNvSpPr/>
            <p:nvPr/>
          </p:nvSpPr>
          <p:spPr>
            <a:xfrm>
              <a:off x="10898717" y="-8467"/>
              <a:ext cx="1289049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14B08F8B-3292-437D-B49B-7C2F03AB55BC}"/>
                </a:ext>
              </a:extLst>
            </p:cNvPr>
            <p:cNvSpPr/>
            <p:nvPr/>
          </p:nvSpPr>
          <p:spPr>
            <a:xfrm>
              <a:off x="10938933" y="-8467"/>
              <a:ext cx="1248833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F2CCA1D0-F306-48C3-A2AD-5649791A8BC1}"/>
                </a:ext>
              </a:extLst>
            </p:cNvPr>
            <p:cNvSpPr/>
            <p:nvPr/>
          </p:nvSpPr>
          <p:spPr>
            <a:xfrm>
              <a:off x="10371667" y="3589867"/>
              <a:ext cx="1818217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EE466FFA-77C1-47D7-8D32-A4DDA5FF7296}"/>
                </a:ext>
              </a:extLst>
            </p:cNvPr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0EE8EC2B-BBA8-44A5-8071-C6C0B219C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7333" y="609600"/>
            <a:ext cx="8595784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8F747CD4-B1A5-4470-B4B3-CB8DBD675F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7333" y="2161118"/>
            <a:ext cx="8595784" cy="3879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7B5AC-CC2C-4054-BE68-67B4172FF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05134" y="6040967"/>
            <a:ext cx="912284" cy="366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0B3E83E-4209-4A6F-8AF6-802621DC4453}" type="datetimeFigureOut">
              <a:rPr lang="en-US"/>
              <a:pPr>
                <a:defRPr/>
              </a:pPr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1CE35-8C6F-4567-9189-925A5263A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7334" y="6040967"/>
            <a:ext cx="6297084" cy="366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3A0DC-16AB-4490-B4CB-2A63AF04D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1551" y="6040967"/>
            <a:ext cx="681567" cy="366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E2A28D21-2163-49E3-BA48-85263FE400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189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189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7189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7189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7189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33" kern="1200">
          <a:solidFill>
            <a:srgbClr val="FFFFFF"/>
          </a:solidFill>
          <a:latin typeface="+mn-lt"/>
          <a:ea typeface="+mn-ea"/>
          <a:cs typeface="+mn-cs"/>
        </a:defRPr>
      </a:lvl1pPr>
      <a:lvl2pPr marL="742932" indent="-285744" algn="l" defTabSz="457189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2971" indent="-228594" algn="l" defTabSz="457189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33" kern="1200">
          <a:solidFill>
            <a:srgbClr val="FFFFFF"/>
          </a:solidFill>
          <a:latin typeface="+mn-lt"/>
          <a:ea typeface="+mn-ea"/>
          <a:cs typeface="+mn-cs"/>
        </a:defRPr>
      </a:lvl3pPr>
      <a:lvl4pPr marL="1600160" indent="-228594" algn="l" defTabSz="457189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349" indent="-228594" algn="l" defTabSz="457189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1">
            <a:extLst>
              <a:ext uri="{FF2B5EF4-FFF2-40B4-BE49-F238E27FC236}">
                <a16:creationId xmlns:a16="http://schemas.microsoft.com/office/drawing/2014/main" id="{A2995F74-5418-4EFE-9141-E0C3BFBF2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747" y="1138635"/>
            <a:ext cx="11366500" cy="51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Arial" panose="020B0604020202020204" pitchFamily="34" charset="0"/>
              </a:rPr>
              <a:t>Write a java program to compare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Arial" panose="020B0604020202020204" pitchFamily="34" charset="0"/>
              </a:rPr>
              <a:t>ArrayList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Arial" panose="020B0604020202020204" pitchFamily="34" charset="0"/>
              </a:rPr>
              <a:t> , LinkedList  and binary search tree.</a:t>
            </a:r>
            <a:endParaRPr lang="en-US" sz="2000" dirty="0">
              <a:solidFill>
                <a:prstClr val="white"/>
              </a:solidFill>
              <a:latin typeface="Trebuchet MS" panose="020B0603020202020204"/>
            </a:endParaRPr>
          </a:p>
          <a:p>
            <a:pPr marL="342900" marR="0" lvl="0" indent="-342900" algn="l" defTabSz="121917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Trebuchet MS" panose="020B0603020202020204"/>
              </a:rPr>
              <a:t>define prob. of add, remove, search. (</a:t>
            </a:r>
            <a:r>
              <a:rPr lang="en-US" sz="2000" dirty="0" err="1">
                <a:solidFill>
                  <a:prstClr val="white"/>
                </a:solidFill>
                <a:latin typeface="Trebuchet MS" panose="020B0603020202020204"/>
              </a:rPr>
              <a:t>eg</a:t>
            </a:r>
            <a:r>
              <a:rPr lang="en-US" sz="2000" dirty="0">
                <a:solidFill>
                  <a:prstClr val="white"/>
                </a:solidFill>
                <a:latin typeface="Trebuchet MS" panose="020B0603020202020204"/>
              </a:rPr>
              <a:t>, 10% add, 20% remove, 70% search)</a:t>
            </a:r>
          </a:p>
          <a:p>
            <a:pPr marL="342900" marR="0" lvl="0" indent="-342900" algn="l" defTabSz="121917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Trebuchet MS" panose="020B0603020202020204"/>
              </a:rPr>
              <a:t>define time variables, static double </a:t>
            </a:r>
            <a:r>
              <a:rPr lang="en-US" sz="2000" dirty="0" err="1">
                <a:solidFill>
                  <a:prstClr val="white"/>
                </a:solidFill>
                <a:latin typeface="Trebuchet MS" panose="020B0603020202020204"/>
              </a:rPr>
              <a:t>timeAL</a:t>
            </a:r>
            <a:r>
              <a:rPr lang="en-US" sz="2000" dirty="0">
                <a:solidFill>
                  <a:prstClr val="white"/>
                </a:solidFill>
                <a:latin typeface="Trebuchet MS" panose="020B0603020202020204"/>
              </a:rPr>
              <a:t>=0.0, </a:t>
            </a:r>
            <a:r>
              <a:rPr lang="en-US" sz="2000" dirty="0" err="1">
                <a:solidFill>
                  <a:prstClr val="white"/>
                </a:solidFill>
                <a:latin typeface="Trebuchet MS" panose="020B0603020202020204"/>
              </a:rPr>
              <a:t>timeLL</a:t>
            </a:r>
            <a:r>
              <a:rPr lang="en-US" sz="2000" dirty="0">
                <a:solidFill>
                  <a:prstClr val="white"/>
                </a:solidFill>
                <a:latin typeface="Trebuchet MS" panose="020B0603020202020204"/>
              </a:rPr>
              <a:t>=0.0, </a:t>
            </a:r>
            <a:r>
              <a:rPr lang="en-US" sz="2000" dirty="0" err="1">
                <a:solidFill>
                  <a:prstClr val="white"/>
                </a:solidFill>
                <a:latin typeface="Trebuchet MS" panose="020B0603020202020204"/>
              </a:rPr>
              <a:t>timeBST</a:t>
            </a:r>
            <a:r>
              <a:rPr lang="en-US" sz="2000" dirty="0">
                <a:solidFill>
                  <a:prstClr val="white"/>
                </a:solidFill>
                <a:latin typeface="Trebuchet MS" panose="020B0603020202020204"/>
              </a:rPr>
              <a:t>=0.0;</a:t>
            </a:r>
          </a:p>
          <a:p>
            <a:pPr marL="342900" marR="0" lvl="0" indent="-342900" algn="l" defTabSz="121917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Trebuchet MS" panose="020B0603020202020204"/>
              </a:rPr>
              <a:t>for (int </a:t>
            </a:r>
            <a:r>
              <a:rPr lang="en-US" sz="2000" dirty="0" err="1">
                <a:solidFill>
                  <a:prstClr val="white"/>
                </a:solidFill>
                <a:latin typeface="Trebuchet MS" panose="020B0603020202020204"/>
              </a:rPr>
              <a:t>i</a:t>
            </a:r>
            <a:r>
              <a:rPr lang="en-US" sz="2000" dirty="0">
                <a:solidFill>
                  <a:prstClr val="white"/>
                </a:solidFill>
                <a:latin typeface="Trebuchet MS" panose="020B0603020202020204"/>
              </a:rPr>
              <a:t>=0; </a:t>
            </a:r>
            <a:r>
              <a:rPr lang="en-US" sz="2000" dirty="0" err="1">
                <a:solidFill>
                  <a:prstClr val="white"/>
                </a:solidFill>
                <a:latin typeface="Trebuchet MS" panose="020B0603020202020204"/>
              </a:rPr>
              <a:t>i</a:t>
            </a:r>
            <a:r>
              <a:rPr lang="en-US" sz="2000" dirty="0">
                <a:solidFill>
                  <a:prstClr val="white"/>
                </a:solidFill>
                <a:latin typeface="Trebuchet MS" panose="020B0603020202020204"/>
              </a:rPr>
              <a:t>&lt;1 million times; </a:t>
            </a:r>
            <a:r>
              <a:rPr lang="en-US" sz="2000" dirty="0" err="1">
                <a:solidFill>
                  <a:prstClr val="white"/>
                </a:solidFill>
                <a:latin typeface="Trebuchet MS" panose="020B0603020202020204"/>
              </a:rPr>
              <a:t>i</a:t>
            </a:r>
            <a:r>
              <a:rPr lang="en-US" sz="2000" dirty="0">
                <a:solidFill>
                  <a:prstClr val="white"/>
                </a:solidFill>
                <a:latin typeface="Trebuchet MS" panose="020B0603020202020204"/>
              </a:rPr>
              <a:t>++ ) {</a:t>
            </a:r>
          </a:p>
          <a:p>
            <a:pPr marL="1085850" lvl="1" indent="-342900" defTabSz="1219170" eaLnBrk="0" fontAlgn="base" hangingPunct="0">
              <a:lnSpc>
                <a:spcPct val="115000"/>
              </a:lnSpc>
              <a:spcAft>
                <a:spcPts val="1333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white"/>
                </a:solidFill>
                <a:latin typeface="Trebuchet MS" panose="020B0603020202020204"/>
              </a:rPr>
              <a:t>generate a random number 0~9 to decide which action should be performed.</a:t>
            </a:r>
          </a:p>
          <a:p>
            <a:pPr marL="1085850" lvl="1" indent="-342900" defTabSz="1219170" eaLnBrk="0" fontAlgn="base" hangingPunct="0">
              <a:lnSpc>
                <a:spcPct val="115000"/>
              </a:lnSpc>
              <a:spcAft>
                <a:spcPts val="1333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white"/>
                </a:solidFill>
                <a:latin typeface="Trebuchet MS" panose="020B0603020202020204"/>
              </a:rPr>
              <a:t>if 0, then call </a:t>
            </a:r>
            <a:r>
              <a:rPr lang="en-US" sz="2000" dirty="0" err="1">
                <a:solidFill>
                  <a:prstClr val="white"/>
                </a:solidFill>
                <a:latin typeface="Trebuchet MS" panose="020B0603020202020204"/>
              </a:rPr>
              <a:t>methodAdd</a:t>
            </a:r>
            <a:r>
              <a:rPr lang="en-US" sz="2000" dirty="0">
                <a:solidFill>
                  <a:prstClr val="white"/>
                </a:solidFill>
                <a:latin typeface="Trebuchet MS" panose="020B0603020202020204"/>
              </a:rPr>
              <a:t>, </a:t>
            </a:r>
          </a:p>
          <a:p>
            <a:pPr marL="1085850" lvl="1" indent="-342900" defTabSz="1219170" eaLnBrk="0" fontAlgn="base" hangingPunct="0">
              <a:lnSpc>
                <a:spcPct val="115000"/>
              </a:lnSpc>
              <a:spcAft>
                <a:spcPts val="1333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white"/>
                </a:solidFill>
                <a:latin typeface="Trebuchet MS" panose="020B0603020202020204"/>
              </a:rPr>
              <a:t>if 1~2 then </a:t>
            </a:r>
            <a:r>
              <a:rPr lang="en-US" sz="2000" dirty="0" err="1">
                <a:solidFill>
                  <a:prstClr val="white"/>
                </a:solidFill>
                <a:latin typeface="Trebuchet MS" panose="020B0603020202020204"/>
              </a:rPr>
              <a:t>methodRemove</a:t>
            </a:r>
            <a:endParaRPr lang="en-US" sz="2000" dirty="0">
              <a:solidFill>
                <a:prstClr val="white"/>
              </a:solidFill>
              <a:latin typeface="Trebuchet MS" panose="020B0603020202020204"/>
            </a:endParaRPr>
          </a:p>
          <a:p>
            <a:pPr marL="1085850" lvl="1" indent="-342900" defTabSz="1219170" eaLnBrk="0" fontAlgn="base" hangingPunct="0">
              <a:lnSpc>
                <a:spcPct val="115000"/>
              </a:lnSpc>
              <a:spcAft>
                <a:spcPts val="1333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white"/>
                </a:solidFill>
                <a:latin typeface="Trebuchet MS" panose="020B0603020202020204"/>
              </a:rPr>
              <a:t>if 3~9 then </a:t>
            </a:r>
            <a:r>
              <a:rPr lang="en-US" sz="2000" dirty="0" err="1">
                <a:solidFill>
                  <a:prstClr val="white"/>
                </a:solidFill>
                <a:latin typeface="Trebuchet MS" panose="020B0603020202020204"/>
              </a:rPr>
              <a:t>methodSearch</a:t>
            </a:r>
            <a:r>
              <a:rPr lang="en-US" sz="2000" dirty="0">
                <a:solidFill>
                  <a:prstClr val="white"/>
                </a:solidFill>
                <a:latin typeface="Trebuchet MS" panose="020B0603020202020204"/>
              </a:rPr>
              <a:t> </a:t>
            </a:r>
          </a:p>
          <a:p>
            <a:pPr marL="342900" marR="0" lvl="0" indent="-342900" algn="l" defTabSz="121917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Trebuchet MS" panose="020B0603020202020204"/>
              </a:rPr>
              <a:t>}</a:t>
            </a:r>
          </a:p>
          <a:p>
            <a:pPr marL="342900" marR="0" lvl="0" indent="-342900" algn="l" defTabSz="121917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Trebuchet MS" panose="020B0603020202020204"/>
              </a:rPr>
              <a:t>print each data structure exe time (</a:t>
            </a:r>
            <a:r>
              <a:rPr lang="en-US" sz="2000" dirty="0" err="1">
                <a:solidFill>
                  <a:prstClr val="white"/>
                </a:solidFill>
                <a:latin typeface="Trebuchet MS" panose="020B0603020202020204"/>
              </a:rPr>
              <a:t>timeAL</a:t>
            </a:r>
            <a:r>
              <a:rPr lang="en-US" sz="2000" dirty="0">
                <a:solidFill>
                  <a:prstClr val="white"/>
                </a:solidFill>
                <a:latin typeface="Trebuchet MS" panose="020B0603020202020204"/>
              </a:rPr>
              <a:t>, </a:t>
            </a:r>
            <a:r>
              <a:rPr lang="en-US" sz="2000" dirty="0" err="1">
                <a:solidFill>
                  <a:prstClr val="white"/>
                </a:solidFill>
                <a:latin typeface="Trebuchet MS" panose="020B0603020202020204"/>
              </a:rPr>
              <a:t>timeLL</a:t>
            </a:r>
            <a:r>
              <a:rPr lang="en-US" sz="2000" dirty="0">
                <a:solidFill>
                  <a:prstClr val="white"/>
                </a:solidFill>
                <a:latin typeface="Trebuchet MS" panose="020B0603020202020204"/>
              </a:rPr>
              <a:t>, </a:t>
            </a:r>
            <a:r>
              <a:rPr lang="en-US" sz="2000" dirty="0" err="1">
                <a:solidFill>
                  <a:prstClr val="white"/>
                </a:solidFill>
                <a:latin typeface="Trebuchet MS" panose="020B0603020202020204"/>
              </a:rPr>
              <a:t>timeBST</a:t>
            </a:r>
            <a:r>
              <a:rPr lang="en-US" sz="2000" dirty="0">
                <a:solidFill>
                  <a:prstClr val="white"/>
                </a:solidFill>
                <a:latin typeface="Trebuchet MS" panose="020B0603020202020204"/>
              </a:rPr>
              <a:t>)</a:t>
            </a:r>
          </a:p>
        </p:txBody>
      </p:sp>
      <p:sp>
        <p:nvSpPr>
          <p:cNvPr id="43011" name="TextBox 27">
            <a:extLst>
              <a:ext uri="{FF2B5EF4-FFF2-40B4-BE49-F238E27FC236}">
                <a16:creationId xmlns:a16="http://schemas.microsoft.com/office/drawing/2014/main" id="{C73702BE-A579-495F-AC35-7399C5CEA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284" y="207433"/>
            <a:ext cx="2800767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3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Assignment 4 &amp; 5</a:t>
            </a:r>
          </a:p>
        </p:txBody>
      </p:sp>
    </p:spTree>
    <p:extLst>
      <p:ext uri="{BB962C8B-B14F-4D97-AF65-F5344CB8AC3E}">
        <p14:creationId xmlns:p14="http://schemas.microsoft.com/office/powerpoint/2010/main" val="184155539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A019CD-F397-449C-9267-244DB41EA01F}"/>
              </a:ext>
            </a:extLst>
          </p:cNvPr>
          <p:cNvSpPr txBox="1"/>
          <p:nvPr/>
        </p:nvSpPr>
        <p:spPr>
          <a:xfrm>
            <a:off x="1033150" y="835668"/>
            <a:ext cx="71489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v= generate a value;</a:t>
            </a:r>
          </a:p>
          <a:p>
            <a:pPr lvl="1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 v to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 v to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timeLL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 v to BST;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timeBST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387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BFADC9-E26E-4773-A1A4-6EE99B3062BF}"/>
              </a:ext>
            </a:extLst>
          </p:cNvPr>
          <p:cNvSpPr/>
          <p:nvPr/>
        </p:nvSpPr>
        <p:spPr>
          <a:xfrm>
            <a:off x="702623" y="818591"/>
            <a:ext cx="903058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</a:rPr>
              <a:t>import </a:t>
            </a:r>
            <a:r>
              <a:rPr lang="en-US" sz="2000" dirty="0" err="1">
                <a:latin typeface="Courier New" panose="02070309020205020404" pitchFamily="49" charset="0"/>
              </a:rPr>
              <a:t>java.util</a:t>
            </a:r>
            <a:r>
              <a:rPr lang="en-US" sz="2000" dirty="0">
                <a:latin typeface="Courier New" panose="02070309020205020404" pitchFamily="49" charset="0"/>
              </a:rPr>
              <a:t>. * ;</a:t>
            </a:r>
            <a:br>
              <a:rPr lang="en-US" sz="2000" dirty="0">
                <a:latin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</a:rPr>
              <a:t>public class </a:t>
            </a:r>
            <a:r>
              <a:rPr lang="en-US" sz="2000" dirty="0" err="1">
                <a:latin typeface="Courier New" panose="02070309020205020404" pitchFamily="49" charset="0"/>
              </a:rPr>
              <a:t>timeChecker</a:t>
            </a:r>
            <a:r>
              <a:rPr lang="en-US" sz="2000" dirty="0">
                <a:latin typeface="Courier New" panose="02070309020205020404" pitchFamily="49" charset="0"/>
              </a:rPr>
              <a:t> {</a:t>
            </a:r>
            <a:br>
              <a:rPr lang="en-US" sz="2000" dirty="0">
                <a:latin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</a:rPr>
              <a:t>static double start, end, </a:t>
            </a:r>
            <a:r>
              <a:rPr lang="en-US" sz="2000" dirty="0" err="1">
                <a:latin typeface="Courier New" panose="02070309020205020404" pitchFamily="49" charset="0"/>
              </a:rPr>
              <a:t>exeTime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  <a:br>
              <a:rPr lang="en-US" sz="2000" dirty="0">
                <a:latin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</a:rPr>
              <a:t> public static void main(String[] </a:t>
            </a:r>
            <a:r>
              <a:rPr lang="en-US" sz="2000" dirty="0" err="1">
                <a:latin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</a:rPr>
              <a:t>) {</a:t>
            </a:r>
            <a:br>
              <a:rPr lang="en-US" sz="2000" dirty="0">
                <a:latin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</a:rPr>
              <a:t> </a:t>
            </a:r>
            <a:br>
              <a:rPr lang="en-US" sz="2000" dirty="0">
                <a:latin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</a:rPr>
              <a:t>   start = </a:t>
            </a:r>
            <a:r>
              <a:rPr lang="en-US" sz="2000" dirty="0" err="1">
                <a:latin typeface="Courier New" panose="02070309020205020404" pitchFamily="49" charset="0"/>
              </a:rPr>
              <a:t>System.currentTimeMillis</a:t>
            </a:r>
            <a:r>
              <a:rPr lang="en-US" sz="2000" dirty="0">
                <a:latin typeface="Courier New" panose="02070309020205020404" pitchFamily="49" charset="0"/>
              </a:rPr>
              <a:t>();</a:t>
            </a:r>
          </a:p>
          <a:p>
            <a:br>
              <a:rPr lang="en-US" sz="2000" dirty="0">
                <a:latin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</a:rPr>
              <a:t>      // </a:t>
            </a:r>
            <a:br>
              <a:rPr lang="en-US" sz="2000" dirty="0">
                <a:latin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</a:rPr>
              <a:t>      // action</a:t>
            </a:r>
            <a:br>
              <a:rPr lang="en-US" sz="2000" dirty="0">
                <a:latin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</a:rPr>
              <a:t>      // </a:t>
            </a:r>
          </a:p>
          <a:p>
            <a:br>
              <a:rPr lang="en-US" sz="2000" dirty="0">
                <a:latin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</a:rPr>
              <a:t>   end = </a:t>
            </a:r>
            <a:r>
              <a:rPr lang="en-US" sz="2000" dirty="0" err="1">
                <a:latin typeface="Courier New" panose="02070309020205020404" pitchFamily="49" charset="0"/>
              </a:rPr>
              <a:t>System.currentTimeMillis</a:t>
            </a:r>
            <a:r>
              <a:rPr lang="en-US" sz="2000" dirty="0">
                <a:latin typeface="Courier New" panose="02070309020205020404" pitchFamily="49" charset="0"/>
              </a:rPr>
              <a:t>();</a:t>
            </a:r>
          </a:p>
          <a:p>
            <a:br>
              <a:rPr lang="en-US" sz="2000" dirty="0">
                <a:latin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</a:rPr>
              <a:t>exeTime</a:t>
            </a:r>
            <a:r>
              <a:rPr lang="en-US" sz="2000" dirty="0">
                <a:latin typeface="Courier New" panose="02070309020205020404" pitchFamily="49" charset="0"/>
              </a:rPr>
              <a:t> = (end - start)/1000.0;</a:t>
            </a:r>
            <a:br>
              <a:rPr lang="en-US" sz="2000" dirty="0">
                <a:latin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</a:rPr>
              <a:t> }</a:t>
            </a:r>
            <a:br>
              <a:rPr lang="en-US" sz="2000" dirty="0">
                <a:latin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</a:rPr>
              <a:t>}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2AA9B5-6E55-47A9-A5BD-EA5F26E5E87F}"/>
              </a:ext>
            </a:extLst>
          </p:cNvPr>
          <p:cNvSpPr txBox="1"/>
          <p:nvPr/>
        </p:nvSpPr>
        <p:spPr>
          <a:xfrm>
            <a:off x="363762" y="258357"/>
            <a:ext cx="3613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How to check processing time</a:t>
            </a:r>
          </a:p>
        </p:txBody>
      </p:sp>
    </p:spTree>
    <p:extLst>
      <p:ext uri="{BB962C8B-B14F-4D97-AF65-F5344CB8AC3E}">
        <p14:creationId xmlns:p14="http://schemas.microsoft.com/office/powerpoint/2010/main" val="265951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6F03F1-C9C4-4D98-970F-650D6AC85B6F}"/>
              </a:ext>
            </a:extLst>
          </p:cNvPr>
          <p:cNvSpPr/>
          <p:nvPr/>
        </p:nvSpPr>
        <p:spPr>
          <a:xfrm>
            <a:off x="1325525" y="1627357"/>
            <a:ext cx="8913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static </a:t>
            </a:r>
            <a:r>
              <a:rPr lang="en-US" dirty="0" err="1">
                <a:latin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</a:rPr>
              <a:t>&lt;Integer&gt; </a:t>
            </a:r>
            <a:r>
              <a:rPr lang="en-US" dirty="0" err="1">
                <a:latin typeface="Courier New" panose="02070309020205020404" pitchFamily="49" charset="0"/>
              </a:rPr>
              <a:t>myArray</a:t>
            </a:r>
            <a:r>
              <a:rPr lang="en-US" dirty="0">
                <a:latin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</a:rPr>
              <a:t>&lt;&gt;();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static LinkedList&lt;Integer&gt; </a:t>
            </a:r>
            <a:r>
              <a:rPr lang="en-US" dirty="0" err="1">
                <a:latin typeface="Courier New" panose="02070309020205020404" pitchFamily="49" charset="0"/>
              </a:rPr>
              <a:t>myLinked</a:t>
            </a:r>
            <a:r>
              <a:rPr lang="en-US" dirty="0">
                <a:latin typeface="Courier New" panose="02070309020205020404" pitchFamily="49" charset="0"/>
              </a:rPr>
              <a:t> = new LinkedList&lt;&gt;();</a:t>
            </a:r>
          </a:p>
          <a:p>
            <a:r>
              <a:rPr lang="en-US" dirty="0">
                <a:latin typeface="Courier New" panose="02070309020205020404" pitchFamily="49" charset="0"/>
              </a:rPr>
              <a:t>static BST211 </a:t>
            </a:r>
            <a:r>
              <a:rPr lang="en-US" dirty="0" err="1">
                <a:latin typeface="Courier New" panose="02070309020205020404" pitchFamily="49" charset="0"/>
              </a:rPr>
              <a:t>myTree</a:t>
            </a:r>
            <a:r>
              <a:rPr lang="en-US" dirty="0">
                <a:latin typeface="Courier New" panose="02070309020205020404" pitchFamily="49" charset="0"/>
              </a:rPr>
              <a:t> = new BST211();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F59BFB-A7E9-42E9-ADE6-14F5AD2825C8}"/>
              </a:ext>
            </a:extLst>
          </p:cNvPr>
          <p:cNvSpPr/>
          <p:nvPr/>
        </p:nvSpPr>
        <p:spPr>
          <a:xfrm>
            <a:off x="1126165" y="3899640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myArray.add</a:t>
            </a:r>
            <a:r>
              <a:rPr lang="en-US" dirty="0">
                <a:latin typeface="Courier New" panose="02070309020205020404" pitchFamily="49" charset="0"/>
              </a:rPr>
              <a:t>(value);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9B2D0A-759B-4EAA-8B79-A5ED4DCFAF44}"/>
              </a:ext>
            </a:extLst>
          </p:cNvPr>
          <p:cNvSpPr/>
          <p:nvPr/>
        </p:nvSpPr>
        <p:spPr>
          <a:xfrm>
            <a:off x="1126165" y="4424548"/>
            <a:ext cx="30796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myLinked.add</a:t>
            </a:r>
            <a:r>
              <a:rPr lang="en-US" dirty="0">
                <a:latin typeface="Courier New" panose="02070309020205020404" pitchFamily="49" charset="0"/>
              </a:rPr>
              <a:t>(value);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myTree.insert</a:t>
            </a:r>
            <a:r>
              <a:rPr lang="en-US" dirty="0">
                <a:latin typeface="Courier New" panose="02070309020205020404" pitchFamily="49" charset="0"/>
              </a:rPr>
              <a:t>(value);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5DE160-BB66-450F-ACD9-0EC6E25096C9}"/>
              </a:ext>
            </a:extLst>
          </p:cNvPr>
          <p:cNvSpPr/>
          <p:nvPr/>
        </p:nvSpPr>
        <p:spPr>
          <a:xfrm>
            <a:off x="4379728" y="3899640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myArray.get</a:t>
            </a:r>
            <a:r>
              <a:rPr lang="en-US" dirty="0">
                <a:latin typeface="Courier New" panose="02070309020205020404" pitchFamily="49" charset="0"/>
              </a:rPr>
              <a:t>(value);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B09C09-D480-44B9-9DA9-ACE90FF2675C}"/>
              </a:ext>
            </a:extLst>
          </p:cNvPr>
          <p:cNvSpPr/>
          <p:nvPr/>
        </p:nvSpPr>
        <p:spPr>
          <a:xfrm>
            <a:off x="4390726" y="4399647"/>
            <a:ext cx="30796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myLinked.get</a:t>
            </a:r>
            <a:r>
              <a:rPr lang="en-US" dirty="0">
                <a:latin typeface="Courier New" panose="02070309020205020404" pitchFamily="49" charset="0"/>
              </a:rPr>
              <a:t>(value);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myTree.search</a:t>
            </a:r>
            <a:r>
              <a:rPr lang="en-US" dirty="0">
                <a:latin typeface="Courier New" panose="02070309020205020404" pitchFamily="49" charset="0"/>
              </a:rPr>
              <a:t>(value);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F93616-A07F-4513-B0BB-E1A6F669FA8E}"/>
              </a:ext>
            </a:extLst>
          </p:cNvPr>
          <p:cNvSpPr/>
          <p:nvPr/>
        </p:nvSpPr>
        <p:spPr>
          <a:xfrm>
            <a:off x="7633291" y="3899640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myArray.remove</a:t>
            </a:r>
            <a:r>
              <a:rPr lang="en-US" dirty="0">
                <a:latin typeface="Courier New" panose="02070309020205020404" pitchFamily="49" charset="0"/>
              </a:rPr>
              <a:t>(value);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B91A57-32C2-40AE-B9B8-5064ABCD9E88}"/>
              </a:ext>
            </a:extLst>
          </p:cNvPr>
          <p:cNvSpPr/>
          <p:nvPr/>
        </p:nvSpPr>
        <p:spPr>
          <a:xfrm>
            <a:off x="7632850" y="4380898"/>
            <a:ext cx="33554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myLinked.remove</a:t>
            </a:r>
            <a:r>
              <a:rPr lang="en-US" dirty="0">
                <a:latin typeface="Courier New" panose="02070309020205020404" pitchFamily="49" charset="0"/>
              </a:rPr>
              <a:t>(value);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myTree.delete</a:t>
            </a:r>
            <a:r>
              <a:rPr lang="en-US" dirty="0">
                <a:latin typeface="Courier New" panose="02070309020205020404" pitchFamily="49" charset="0"/>
              </a:rPr>
              <a:t>(value);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5B7FB9-6B67-47D5-8FCB-154D6F1D5D0D}"/>
              </a:ext>
            </a:extLst>
          </p:cNvPr>
          <p:cNvSpPr/>
          <p:nvPr/>
        </p:nvSpPr>
        <p:spPr>
          <a:xfrm>
            <a:off x="4379728" y="781235"/>
            <a:ext cx="2456122" cy="633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Create Data Structures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4FD999-0DF6-4907-B453-8C83D2AD6276}"/>
              </a:ext>
            </a:extLst>
          </p:cNvPr>
          <p:cNvSpPr/>
          <p:nvPr/>
        </p:nvSpPr>
        <p:spPr>
          <a:xfrm>
            <a:off x="1239840" y="3268297"/>
            <a:ext cx="1968796" cy="487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4C0C54-FF1C-488E-B9AF-4980B5C7DFA2}"/>
              </a:ext>
            </a:extLst>
          </p:cNvPr>
          <p:cNvSpPr/>
          <p:nvPr/>
        </p:nvSpPr>
        <p:spPr>
          <a:xfrm>
            <a:off x="4372901" y="3268297"/>
            <a:ext cx="1968796" cy="487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Search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8FC1D0-904E-47C8-A377-B3268DBF7BAF}"/>
              </a:ext>
            </a:extLst>
          </p:cNvPr>
          <p:cNvSpPr/>
          <p:nvPr/>
        </p:nvSpPr>
        <p:spPr>
          <a:xfrm>
            <a:off x="7765025" y="3268297"/>
            <a:ext cx="1968796" cy="487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Remove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AC354-9D0F-40EB-ABCD-A2459F23C547}"/>
              </a:ext>
            </a:extLst>
          </p:cNvPr>
          <p:cNvSpPr txBox="1"/>
          <p:nvPr/>
        </p:nvSpPr>
        <p:spPr>
          <a:xfrm>
            <a:off x="10390909" y="3770937"/>
            <a:ext cx="373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**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4A4960-6B60-408E-A94C-00117979D417}"/>
              </a:ext>
            </a:extLst>
          </p:cNvPr>
          <p:cNvSpPr txBox="1"/>
          <p:nvPr/>
        </p:nvSpPr>
        <p:spPr>
          <a:xfrm>
            <a:off x="7656186" y="5385777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 find an index first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972637-BCDF-41AA-B1F4-A06A5B92F8CB}"/>
              </a:ext>
            </a:extLst>
          </p:cNvPr>
          <p:cNvSpPr txBox="1"/>
          <p:nvPr/>
        </p:nvSpPr>
        <p:spPr>
          <a:xfrm>
            <a:off x="10390909" y="4261401"/>
            <a:ext cx="373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51245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94A219-896B-44E1-B76C-F7F03A807AFA}"/>
              </a:ext>
            </a:extLst>
          </p:cNvPr>
          <p:cNvSpPr/>
          <p:nvPr/>
        </p:nvSpPr>
        <p:spPr>
          <a:xfrm>
            <a:off x="779812" y="751344"/>
            <a:ext cx="712915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</a:rPr>
              <a:t>java.util</a:t>
            </a:r>
            <a:r>
              <a:rPr lang="en-US" dirty="0">
                <a:latin typeface="Courier New" panose="02070309020205020404" pitchFamily="49" charset="0"/>
              </a:rPr>
              <a:t>.*; </a:t>
            </a:r>
            <a:br>
              <a:rPr lang="en-US" dirty="0">
                <a:latin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</a:rPr>
              <a:t>myBST</a:t>
            </a:r>
            <a:r>
              <a:rPr lang="en-US" dirty="0">
                <a:latin typeface="Courier New" panose="02070309020205020404" pitchFamily="49" charset="0"/>
              </a:rPr>
              <a:t> { </a:t>
            </a:r>
            <a:br>
              <a:rPr lang="en-US" dirty="0">
                <a:latin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static BST211 </a:t>
            </a:r>
            <a:r>
              <a:rPr lang="en-US" dirty="0" err="1">
                <a:latin typeface="Courier New" panose="02070309020205020404" pitchFamily="49" charset="0"/>
              </a:rPr>
              <a:t>myTree</a:t>
            </a:r>
            <a:r>
              <a:rPr lang="en-US" dirty="0">
                <a:latin typeface="Courier New" panose="02070309020205020404" pitchFamily="49" charset="0"/>
              </a:rPr>
              <a:t> = new BST211();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public static void main(String </a:t>
            </a:r>
            <a:r>
              <a:rPr lang="en-US" dirty="0" err="1">
                <a:latin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</a:rPr>
              <a:t>[]) {</a:t>
            </a:r>
            <a:br>
              <a:rPr lang="en-US" dirty="0">
                <a:latin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</a:rPr>
              <a:t>myTree.insert</a:t>
            </a:r>
            <a:r>
              <a:rPr lang="en-US" dirty="0">
                <a:latin typeface="Courier New" panose="02070309020205020404" pitchFamily="49" charset="0"/>
              </a:rPr>
              <a:t>(1);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</a:rPr>
              <a:t>myTree.insert</a:t>
            </a:r>
            <a:r>
              <a:rPr lang="en-US" dirty="0">
                <a:latin typeface="Courier New" panose="02070309020205020404" pitchFamily="49" charset="0"/>
              </a:rPr>
              <a:t>(2);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</a:rPr>
              <a:t>myTree.search</a:t>
            </a:r>
            <a:r>
              <a:rPr lang="en-US" dirty="0">
                <a:latin typeface="Courier New" panose="02070309020205020404" pitchFamily="49" charset="0"/>
              </a:rPr>
              <a:t>(1);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</a:rPr>
              <a:t>myTree.search</a:t>
            </a:r>
            <a:r>
              <a:rPr lang="en-US" dirty="0">
                <a:latin typeface="Courier New" panose="02070309020205020404" pitchFamily="49" charset="0"/>
              </a:rPr>
              <a:t>(2);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</a:rPr>
              <a:t>myTree.search</a:t>
            </a:r>
            <a:r>
              <a:rPr lang="en-US" dirty="0">
                <a:latin typeface="Courier New" panose="02070309020205020404" pitchFamily="49" charset="0"/>
              </a:rPr>
              <a:t>(3);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</a:rPr>
              <a:t>myTree.delete</a:t>
            </a:r>
            <a:r>
              <a:rPr lang="en-US" dirty="0">
                <a:latin typeface="Courier New" panose="02070309020205020404" pitchFamily="49" charset="0"/>
              </a:rPr>
              <a:t>(1);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</a:rPr>
              <a:t>myTree.delete</a:t>
            </a:r>
            <a:r>
              <a:rPr lang="en-US" dirty="0">
                <a:latin typeface="Courier New" panose="02070309020205020404" pitchFamily="49" charset="0"/>
              </a:rPr>
              <a:t>(4);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</a:rPr>
              <a:t>myTree.search</a:t>
            </a:r>
            <a:r>
              <a:rPr lang="en-US" dirty="0">
                <a:latin typeface="Courier New" panose="02070309020205020404" pitchFamily="49" charset="0"/>
              </a:rPr>
              <a:t>(1);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}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395856"/>
      </p:ext>
    </p:extLst>
  </p:cSld>
  <p:clrMapOvr>
    <a:masterClrMapping/>
  </p:clrMapOvr>
</p:sld>
</file>

<file path=ppt/theme/theme1.xml><?xml version="1.0" encoding="utf-8"?>
<a:theme xmlns:a="http://schemas.openxmlformats.org/drawingml/2006/main" name="1_Facet">
  <a:themeElements>
    <a:clrScheme name="Custom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246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Courier New</vt:lpstr>
      <vt:lpstr>Trebuchet MS</vt:lpstr>
      <vt:lpstr>Wingdings 3</vt:lpstr>
      <vt:lpstr>1_Facet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Taesik Kim</dc:creator>
  <cp:lastModifiedBy>Taesik Kim</cp:lastModifiedBy>
  <cp:revision>16</cp:revision>
  <dcterms:created xsi:type="dcterms:W3CDTF">2019-06-10T17:45:32Z</dcterms:created>
  <dcterms:modified xsi:type="dcterms:W3CDTF">2019-06-11T18:45:17Z</dcterms:modified>
</cp:coreProperties>
</file>