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83" r:id="rId3"/>
    <p:sldId id="286" r:id="rId4"/>
    <p:sldId id="304" r:id="rId5"/>
    <p:sldId id="305" r:id="rId6"/>
    <p:sldId id="301" r:id="rId7"/>
    <p:sldId id="291" r:id="rId8"/>
    <p:sldId id="292" r:id="rId9"/>
    <p:sldId id="295" r:id="rId10"/>
    <p:sldId id="288" r:id="rId11"/>
    <p:sldId id="302" r:id="rId12"/>
    <p:sldId id="298" r:id="rId13"/>
    <p:sldId id="299" r:id="rId14"/>
    <p:sldId id="297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44" autoAdjust="0"/>
  </p:normalViewPr>
  <p:slideViewPr>
    <p:cSldViewPr snapToGrid="0">
      <p:cViewPr varScale="1">
        <p:scale>
          <a:sx n="96" d="100"/>
          <a:sy n="96" d="100"/>
        </p:scale>
        <p:origin x="20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50BE9DC-8171-4FD1-AA0D-7C2F9C374A25}"/>
    <pc:docChg chg="modSld">
      <pc:chgData name="" userId="" providerId="" clId="Web-{350BE9DC-8171-4FD1-AA0D-7C2F9C374A25}" dt="2020-11-12T12:57:31.473" v="1" actId="20577"/>
      <pc:docMkLst>
        <pc:docMk/>
      </pc:docMkLst>
      <pc:sldChg chg="modSp">
        <pc:chgData name="" userId="" providerId="" clId="Web-{350BE9DC-8171-4FD1-AA0D-7C2F9C374A25}" dt="2020-11-12T12:57:31.473" v="1" actId="20577"/>
        <pc:sldMkLst>
          <pc:docMk/>
          <pc:sldMk cId="3875633812" sldId="299"/>
        </pc:sldMkLst>
        <pc:spChg chg="mod">
          <ac:chgData name="" userId="" providerId="" clId="Web-{350BE9DC-8171-4FD1-AA0D-7C2F9C374A25}" dt="2020-11-12T12:57:31.473" v="1" actId="20577"/>
          <ac:spMkLst>
            <pc:docMk/>
            <pc:sldMk cId="3875633812" sldId="299"/>
            <ac:spMk id="6" creationId="{173EE977-3008-6343-A006-D330AA84DF45}"/>
          </ac:spMkLst>
        </pc:spChg>
      </pc:sldChg>
    </pc:docChg>
  </pc:docChgLst>
  <pc:docChgLst>
    <pc:chgData name="Manuela Hebel" userId="e6ce0c2926884bd5" providerId="LiveId" clId="{67990E4E-38BC-D041-A509-5C93670D8F34}"/>
    <pc:docChg chg="custSel modSld">
      <pc:chgData name="Manuela Hebel" userId="e6ce0c2926884bd5" providerId="LiveId" clId="{67990E4E-38BC-D041-A509-5C93670D8F34}" dt="2020-11-12T14:15:11.886" v="63"/>
      <pc:docMkLst>
        <pc:docMk/>
      </pc:docMkLst>
      <pc:sldChg chg="addSp delSp">
        <pc:chgData name="Manuela Hebel" userId="e6ce0c2926884bd5" providerId="LiveId" clId="{67990E4E-38BC-D041-A509-5C93670D8F34}" dt="2020-11-12T14:15:11.886" v="63"/>
        <pc:sldMkLst>
          <pc:docMk/>
          <pc:sldMk cId="2461518347" sldId="286"/>
        </pc:sldMkLst>
        <pc:inkChg chg="add del">
          <ac:chgData name="Manuela Hebel" userId="e6ce0c2926884bd5" providerId="LiveId" clId="{67990E4E-38BC-D041-A509-5C93670D8F34}" dt="2020-11-12T14:14:53.967" v="58"/>
          <ac:inkMkLst>
            <pc:docMk/>
            <pc:sldMk cId="2461518347" sldId="286"/>
            <ac:inkMk id="8" creationId="{77EEF5FD-0C3C-2A44-A1B4-B1BE9BA6C80A}"/>
          </ac:inkMkLst>
        </pc:inkChg>
        <pc:inkChg chg="add del">
          <ac:chgData name="Manuela Hebel" userId="e6ce0c2926884bd5" providerId="LiveId" clId="{67990E4E-38BC-D041-A509-5C93670D8F34}" dt="2020-11-12T14:15:01.883" v="60"/>
          <ac:inkMkLst>
            <pc:docMk/>
            <pc:sldMk cId="2461518347" sldId="286"/>
            <ac:inkMk id="9" creationId="{A53783AF-B2CE-0442-8D93-0C5CF43F4501}"/>
          </ac:inkMkLst>
        </pc:inkChg>
        <pc:inkChg chg="add del">
          <ac:chgData name="Manuela Hebel" userId="e6ce0c2926884bd5" providerId="LiveId" clId="{67990E4E-38BC-D041-A509-5C93670D8F34}" dt="2020-11-12T14:15:09.878" v="62"/>
          <ac:inkMkLst>
            <pc:docMk/>
            <pc:sldMk cId="2461518347" sldId="286"/>
            <ac:inkMk id="10" creationId="{62DB3B49-C9D4-AF47-8EBE-467B83C46D31}"/>
          </ac:inkMkLst>
        </pc:inkChg>
        <pc:inkChg chg="add">
          <ac:chgData name="Manuela Hebel" userId="e6ce0c2926884bd5" providerId="LiveId" clId="{67990E4E-38BC-D041-A509-5C93670D8F34}" dt="2020-11-12T14:15:11.886" v="63"/>
          <ac:inkMkLst>
            <pc:docMk/>
            <pc:sldMk cId="2461518347" sldId="286"/>
            <ac:inkMk id="11" creationId="{A14154A1-413C-8548-A07E-FC33239C9429}"/>
          </ac:inkMkLst>
        </pc:inkChg>
      </pc:sldChg>
      <pc:sldChg chg="addSp delSp">
        <pc:chgData name="Manuela Hebel" userId="e6ce0c2926884bd5" providerId="LiveId" clId="{67990E4E-38BC-D041-A509-5C93670D8F34}" dt="2020-11-12T12:09:27.168" v="33"/>
        <pc:sldMkLst>
          <pc:docMk/>
          <pc:sldMk cId="1141657639" sldId="290"/>
        </pc:sldMkLst>
        <pc:inkChg chg="add del">
          <ac:chgData name="Manuela Hebel" userId="e6ce0c2926884bd5" providerId="LiveId" clId="{67990E4E-38BC-D041-A509-5C93670D8F34}" dt="2020-11-12T12:08:34.877" v="5"/>
          <ac:inkMkLst>
            <pc:docMk/>
            <pc:sldMk cId="1141657639" sldId="290"/>
            <ac:inkMk id="3" creationId="{A721D223-61A6-094E-80E7-80500CF96008}"/>
          </ac:inkMkLst>
        </pc:inkChg>
        <pc:inkChg chg="add del">
          <ac:chgData name="Manuela Hebel" userId="e6ce0c2926884bd5" providerId="LiveId" clId="{67990E4E-38BC-D041-A509-5C93670D8F34}" dt="2020-11-12T12:08:34.877" v="5"/>
          <ac:inkMkLst>
            <pc:docMk/>
            <pc:sldMk cId="1141657639" sldId="290"/>
            <ac:inkMk id="5" creationId="{36356957-4DD6-F641-96FC-8C89336BF587}"/>
          </ac:inkMkLst>
        </pc:inkChg>
        <pc:inkChg chg="add del">
          <ac:chgData name="Manuela Hebel" userId="e6ce0c2926884bd5" providerId="LiveId" clId="{67990E4E-38BC-D041-A509-5C93670D8F34}" dt="2020-11-12T12:08:34.877" v="5"/>
          <ac:inkMkLst>
            <pc:docMk/>
            <pc:sldMk cId="1141657639" sldId="290"/>
            <ac:inkMk id="7" creationId="{DC956B4E-90EE-D14D-A563-BA6DA58C9E68}"/>
          </ac:inkMkLst>
        </pc:inkChg>
        <pc:inkChg chg="add del">
          <ac:chgData name="Manuela Hebel" userId="e6ce0c2926884bd5" providerId="LiveId" clId="{67990E4E-38BC-D041-A509-5C93670D8F34}" dt="2020-11-12T12:08:34.877" v="5"/>
          <ac:inkMkLst>
            <pc:docMk/>
            <pc:sldMk cId="1141657639" sldId="290"/>
            <ac:inkMk id="8" creationId="{033DC7B8-C2DC-F64B-909D-FEAD2181D407}"/>
          </ac:inkMkLst>
        </pc:inkChg>
        <pc:inkChg chg="add del">
          <ac:chgData name="Manuela Hebel" userId="e6ce0c2926884bd5" providerId="LiveId" clId="{67990E4E-38BC-D041-A509-5C93670D8F34}" dt="2020-11-12T12:08:34.877" v="5"/>
          <ac:inkMkLst>
            <pc:docMk/>
            <pc:sldMk cId="1141657639" sldId="290"/>
            <ac:inkMk id="9" creationId="{78735585-DF9A-FD4B-A12E-73B27AED64A3}"/>
          </ac:inkMkLst>
        </pc:inkChg>
        <pc:inkChg chg="add reco">
          <ac:chgData name="Manuela Hebel" userId="e6ce0c2926884bd5" providerId="LiveId" clId="{67990E4E-38BC-D041-A509-5C93670D8F34}" dt="2020-11-12T12:08:34.877" v="5"/>
          <ac:inkMkLst>
            <pc:docMk/>
            <pc:sldMk cId="1141657639" sldId="290"/>
            <ac:inkMk id="13" creationId="{CE912FA3-46D9-1E48-8E16-32452AAF74D1}"/>
          </ac:inkMkLst>
        </pc:inkChg>
        <pc:inkChg chg="add del">
          <ac:chgData name="Manuela Hebel" userId="e6ce0c2926884bd5" providerId="LiveId" clId="{67990E4E-38BC-D041-A509-5C93670D8F34}" dt="2020-11-12T12:08:42.454" v="8"/>
          <ac:inkMkLst>
            <pc:docMk/>
            <pc:sldMk cId="1141657639" sldId="290"/>
            <ac:inkMk id="15" creationId="{C1F7CF3E-724C-8D40-93BE-B6B216BF699C}"/>
          </ac:inkMkLst>
        </pc:inkChg>
        <pc:inkChg chg="add del">
          <ac:chgData name="Manuela Hebel" userId="e6ce0c2926884bd5" providerId="LiveId" clId="{67990E4E-38BC-D041-A509-5C93670D8F34}" dt="2020-11-12T12:08:42.454" v="8"/>
          <ac:inkMkLst>
            <pc:docMk/>
            <pc:sldMk cId="1141657639" sldId="290"/>
            <ac:inkMk id="16" creationId="{54F4D870-B41E-424E-99B0-B2541E96B1DD}"/>
          </ac:inkMkLst>
        </pc:inkChg>
        <pc:inkChg chg="add reco">
          <ac:chgData name="Manuela Hebel" userId="e6ce0c2926884bd5" providerId="LiveId" clId="{67990E4E-38BC-D041-A509-5C93670D8F34}" dt="2020-11-12T12:08:42.454" v="8"/>
          <ac:inkMkLst>
            <pc:docMk/>
            <pc:sldMk cId="1141657639" sldId="290"/>
            <ac:inkMk id="17" creationId="{7B4D8B9E-46C9-F543-BA45-55278DB51CF8}"/>
          </ac:inkMkLst>
        </pc:inkChg>
        <pc:inkChg chg="add del">
          <ac:chgData name="Manuela Hebel" userId="e6ce0c2926884bd5" providerId="LiveId" clId="{67990E4E-38BC-D041-A509-5C93670D8F34}" dt="2020-11-12T12:08:58.598" v="11"/>
          <ac:inkMkLst>
            <pc:docMk/>
            <pc:sldMk cId="1141657639" sldId="290"/>
            <ac:inkMk id="18" creationId="{896D0464-2811-BE49-8DEF-B7685068888C}"/>
          </ac:inkMkLst>
        </pc:inkChg>
        <pc:inkChg chg="add del">
          <ac:chgData name="Manuela Hebel" userId="e6ce0c2926884bd5" providerId="LiveId" clId="{67990E4E-38BC-D041-A509-5C93670D8F34}" dt="2020-11-12T12:08:58.598" v="11"/>
          <ac:inkMkLst>
            <pc:docMk/>
            <pc:sldMk cId="1141657639" sldId="290"/>
            <ac:inkMk id="19" creationId="{50D14598-8251-5442-91DE-9E41BE09B8C0}"/>
          </ac:inkMkLst>
        </pc:inkChg>
        <pc:inkChg chg="add reco">
          <ac:chgData name="Manuela Hebel" userId="e6ce0c2926884bd5" providerId="LiveId" clId="{67990E4E-38BC-D041-A509-5C93670D8F34}" dt="2020-11-12T12:08:58.598" v="11"/>
          <ac:inkMkLst>
            <pc:docMk/>
            <pc:sldMk cId="1141657639" sldId="290"/>
            <ac:inkMk id="20" creationId="{59D3CEC5-0FEF-3B48-B3E8-B2C9E4D270A7}"/>
          </ac:inkMkLst>
        </pc:inkChg>
        <pc:inkChg chg="add del">
          <ac:chgData name="Manuela Hebel" userId="e6ce0c2926884bd5" providerId="LiveId" clId="{67990E4E-38BC-D041-A509-5C93670D8F34}" dt="2020-11-12T12:09:03.188" v="14"/>
          <ac:inkMkLst>
            <pc:docMk/>
            <pc:sldMk cId="1141657639" sldId="290"/>
            <ac:inkMk id="21" creationId="{95B89B2D-1AFC-6843-A5A8-43B39C5CB70B}"/>
          </ac:inkMkLst>
        </pc:inkChg>
        <pc:inkChg chg="add del">
          <ac:chgData name="Manuela Hebel" userId="e6ce0c2926884bd5" providerId="LiveId" clId="{67990E4E-38BC-D041-A509-5C93670D8F34}" dt="2020-11-12T12:09:03.188" v="14"/>
          <ac:inkMkLst>
            <pc:docMk/>
            <pc:sldMk cId="1141657639" sldId="290"/>
            <ac:inkMk id="22" creationId="{3518FBE0-AB6F-7746-A9D7-07EC2F33A88D}"/>
          </ac:inkMkLst>
        </pc:inkChg>
        <pc:inkChg chg="add reco">
          <ac:chgData name="Manuela Hebel" userId="e6ce0c2926884bd5" providerId="LiveId" clId="{67990E4E-38BC-D041-A509-5C93670D8F34}" dt="2020-11-12T12:09:03.188" v="14"/>
          <ac:inkMkLst>
            <pc:docMk/>
            <pc:sldMk cId="1141657639" sldId="290"/>
            <ac:inkMk id="23" creationId="{924AB332-C55E-4240-8D3A-197497C1FBC5}"/>
          </ac:inkMkLst>
        </pc:inkChg>
        <pc:inkChg chg="add del">
          <ac:chgData name="Manuela Hebel" userId="e6ce0c2926884bd5" providerId="LiveId" clId="{67990E4E-38BC-D041-A509-5C93670D8F34}" dt="2020-11-12T12:09:14.047" v="17"/>
          <ac:inkMkLst>
            <pc:docMk/>
            <pc:sldMk cId="1141657639" sldId="290"/>
            <ac:inkMk id="24" creationId="{B2243405-FD90-BB42-9699-14BA79E498D6}"/>
          </ac:inkMkLst>
        </pc:inkChg>
        <pc:inkChg chg="add del">
          <ac:chgData name="Manuela Hebel" userId="e6ce0c2926884bd5" providerId="LiveId" clId="{67990E4E-38BC-D041-A509-5C93670D8F34}" dt="2020-11-12T12:09:14.047" v="17"/>
          <ac:inkMkLst>
            <pc:docMk/>
            <pc:sldMk cId="1141657639" sldId="290"/>
            <ac:inkMk id="25" creationId="{DC0B0AA4-B578-A64D-A187-3E61C5890504}"/>
          </ac:inkMkLst>
        </pc:inkChg>
        <pc:inkChg chg="add reco">
          <ac:chgData name="Manuela Hebel" userId="e6ce0c2926884bd5" providerId="LiveId" clId="{67990E4E-38BC-D041-A509-5C93670D8F34}" dt="2020-11-12T12:09:14.047" v="17"/>
          <ac:inkMkLst>
            <pc:docMk/>
            <pc:sldMk cId="1141657639" sldId="290"/>
            <ac:inkMk id="26" creationId="{E3326637-CD39-E842-A3EF-916C2111B1FB}"/>
          </ac:inkMkLst>
        </pc:inkChg>
        <pc:inkChg chg="add del">
          <ac:chgData name="Manuela Hebel" userId="e6ce0c2926884bd5" providerId="LiveId" clId="{67990E4E-38BC-D041-A509-5C93670D8F34}" dt="2020-11-12T12:09:16.377" v="20"/>
          <ac:inkMkLst>
            <pc:docMk/>
            <pc:sldMk cId="1141657639" sldId="290"/>
            <ac:inkMk id="27" creationId="{B08863DF-9A7B-8249-A71A-4200392EF9D3}"/>
          </ac:inkMkLst>
        </pc:inkChg>
        <pc:inkChg chg="add del">
          <ac:chgData name="Manuela Hebel" userId="e6ce0c2926884bd5" providerId="LiveId" clId="{67990E4E-38BC-D041-A509-5C93670D8F34}" dt="2020-11-12T12:09:16.377" v="20"/>
          <ac:inkMkLst>
            <pc:docMk/>
            <pc:sldMk cId="1141657639" sldId="290"/>
            <ac:inkMk id="28" creationId="{785823DD-5F51-264C-9C31-8D5938552B10}"/>
          </ac:inkMkLst>
        </pc:inkChg>
        <pc:inkChg chg="add reco">
          <ac:chgData name="Manuela Hebel" userId="e6ce0c2926884bd5" providerId="LiveId" clId="{67990E4E-38BC-D041-A509-5C93670D8F34}" dt="2020-11-12T12:09:16.377" v="20"/>
          <ac:inkMkLst>
            <pc:docMk/>
            <pc:sldMk cId="1141657639" sldId="290"/>
            <ac:inkMk id="29" creationId="{5F8F5D98-E2A8-6149-8FE8-04A63BCDB1AD}"/>
          </ac:inkMkLst>
        </pc:inkChg>
        <pc:inkChg chg="add del">
          <ac:chgData name="Manuela Hebel" userId="e6ce0c2926884bd5" providerId="LiveId" clId="{67990E4E-38BC-D041-A509-5C93670D8F34}" dt="2020-11-12T12:09:18.021" v="23"/>
          <ac:inkMkLst>
            <pc:docMk/>
            <pc:sldMk cId="1141657639" sldId="290"/>
            <ac:inkMk id="30" creationId="{40205962-6642-B142-B77C-35C47736D216}"/>
          </ac:inkMkLst>
        </pc:inkChg>
        <pc:inkChg chg="add del">
          <ac:chgData name="Manuela Hebel" userId="e6ce0c2926884bd5" providerId="LiveId" clId="{67990E4E-38BC-D041-A509-5C93670D8F34}" dt="2020-11-12T12:09:18.021" v="23"/>
          <ac:inkMkLst>
            <pc:docMk/>
            <pc:sldMk cId="1141657639" sldId="290"/>
            <ac:inkMk id="31" creationId="{52C1FDE2-37AA-9148-AD00-1241CEC18E65}"/>
          </ac:inkMkLst>
        </pc:inkChg>
        <pc:inkChg chg="add reco">
          <ac:chgData name="Manuela Hebel" userId="e6ce0c2926884bd5" providerId="LiveId" clId="{67990E4E-38BC-D041-A509-5C93670D8F34}" dt="2020-11-12T12:09:18.021" v="23"/>
          <ac:inkMkLst>
            <pc:docMk/>
            <pc:sldMk cId="1141657639" sldId="290"/>
            <ac:inkMk id="32" creationId="{153E57C7-09B8-2E44-B4F5-DD45E030BE3A}"/>
          </ac:inkMkLst>
        </pc:inkChg>
        <pc:inkChg chg="add del">
          <ac:chgData name="Manuela Hebel" userId="e6ce0c2926884bd5" providerId="LiveId" clId="{67990E4E-38BC-D041-A509-5C93670D8F34}" dt="2020-11-12T12:09:20.016" v="26"/>
          <ac:inkMkLst>
            <pc:docMk/>
            <pc:sldMk cId="1141657639" sldId="290"/>
            <ac:inkMk id="33" creationId="{EC58B5F0-AEF0-624A-B82E-12EFC7CB4CD9}"/>
          </ac:inkMkLst>
        </pc:inkChg>
        <pc:inkChg chg="add del">
          <ac:chgData name="Manuela Hebel" userId="e6ce0c2926884bd5" providerId="LiveId" clId="{67990E4E-38BC-D041-A509-5C93670D8F34}" dt="2020-11-12T12:09:20.016" v="26"/>
          <ac:inkMkLst>
            <pc:docMk/>
            <pc:sldMk cId="1141657639" sldId="290"/>
            <ac:inkMk id="34" creationId="{A8AACB14-3323-1140-9166-FC743F278631}"/>
          </ac:inkMkLst>
        </pc:inkChg>
        <pc:inkChg chg="add reco">
          <ac:chgData name="Manuela Hebel" userId="e6ce0c2926884bd5" providerId="LiveId" clId="{67990E4E-38BC-D041-A509-5C93670D8F34}" dt="2020-11-12T12:09:20.016" v="26"/>
          <ac:inkMkLst>
            <pc:docMk/>
            <pc:sldMk cId="1141657639" sldId="290"/>
            <ac:inkMk id="35" creationId="{E5A0391B-867C-E045-ABE8-75B658B5313E}"/>
          </ac:inkMkLst>
        </pc:inkChg>
        <pc:inkChg chg="add del">
          <ac:chgData name="Manuela Hebel" userId="e6ce0c2926884bd5" providerId="LiveId" clId="{67990E4E-38BC-D041-A509-5C93670D8F34}" dt="2020-11-12T12:09:25.192" v="29"/>
          <ac:inkMkLst>
            <pc:docMk/>
            <pc:sldMk cId="1141657639" sldId="290"/>
            <ac:inkMk id="36" creationId="{790BD477-471E-2B48-8B2F-39DC57FA0C66}"/>
          </ac:inkMkLst>
        </pc:inkChg>
        <pc:inkChg chg="add del">
          <ac:chgData name="Manuela Hebel" userId="e6ce0c2926884bd5" providerId="LiveId" clId="{67990E4E-38BC-D041-A509-5C93670D8F34}" dt="2020-11-12T12:09:25.192" v="29"/>
          <ac:inkMkLst>
            <pc:docMk/>
            <pc:sldMk cId="1141657639" sldId="290"/>
            <ac:inkMk id="37" creationId="{AEC34615-4645-0C4B-BFB5-B8879A4D6767}"/>
          </ac:inkMkLst>
        </pc:inkChg>
        <pc:inkChg chg="add reco">
          <ac:chgData name="Manuela Hebel" userId="e6ce0c2926884bd5" providerId="LiveId" clId="{67990E4E-38BC-D041-A509-5C93670D8F34}" dt="2020-11-12T12:09:25.192" v="29"/>
          <ac:inkMkLst>
            <pc:docMk/>
            <pc:sldMk cId="1141657639" sldId="290"/>
            <ac:inkMk id="38" creationId="{64EE665B-94AA-0549-9867-B5A1AB01870C}"/>
          </ac:inkMkLst>
        </pc:inkChg>
        <pc:inkChg chg="add del">
          <ac:chgData name="Manuela Hebel" userId="e6ce0c2926884bd5" providerId="LiveId" clId="{67990E4E-38BC-D041-A509-5C93670D8F34}" dt="2020-11-12T12:09:27.152" v="32"/>
          <ac:inkMkLst>
            <pc:docMk/>
            <pc:sldMk cId="1141657639" sldId="290"/>
            <ac:inkMk id="39" creationId="{1D862B91-6BAE-4842-A1CA-B4D7B0DD6E4E}"/>
          </ac:inkMkLst>
        </pc:inkChg>
        <pc:inkChg chg="add del">
          <ac:chgData name="Manuela Hebel" userId="e6ce0c2926884bd5" providerId="LiveId" clId="{67990E4E-38BC-D041-A509-5C93670D8F34}" dt="2020-11-12T12:09:27.152" v="32"/>
          <ac:inkMkLst>
            <pc:docMk/>
            <pc:sldMk cId="1141657639" sldId="290"/>
            <ac:inkMk id="40" creationId="{8BFAB84B-2BFE-0849-BC00-1A68D068F9DB}"/>
          </ac:inkMkLst>
        </pc:inkChg>
        <pc:inkChg chg="add reco">
          <ac:chgData name="Manuela Hebel" userId="e6ce0c2926884bd5" providerId="LiveId" clId="{67990E4E-38BC-D041-A509-5C93670D8F34}" dt="2020-11-12T12:09:27.152" v="32"/>
          <ac:inkMkLst>
            <pc:docMk/>
            <pc:sldMk cId="1141657639" sldId="290"/>
            <ac:inkMk id="41" creationId="{675FE8BD-6ECC-6241-9A86-BB834EBB9AC0}"/>
          </ac:inkMkLst>
        </pc:inkChg>
        <pc:inkChg chg="add">
          <ac:chgData name="Manuela Hebel" userId="e6ce0c2926884bd5" providerId="LiveId" clId="{67990E4E-38BC-D041-A509-5C93670D8F34}" dt="2020-11-12T12:09:27.168" v="33"/>
          <ac:inkMkLst>
            <pc:docMk/>
            <pc:sldMk cId="1141657639" sldId="290"/>
            <ac:inkMk id="42" creationId="{A7A34612-A7AD-F544-892B-45FB4711DC06}"/>
          </ac:inkMkLst>
        </pc:inkChg>
      </pc:sldChg>
      <pc:sldChg chg="addSp delSp modSp">
        <pc:chgData name="Manuela Hebel" userId="e6ce0c2926884bd5" providerId="LiveId" clId="{67990E4E-38BC-D041-A509-5C93670D8F34}" dt="2020-11-12T14:14:32.537" v="56"/>
        <pc:sldMkLst>
          <pc:docMk/>
          <pc:sldMk cId="647532724" sldId="300"/>
        </pc:sldMkLst>
        <pc:picChg chg="mod">
          <ac:chgData name="Manuela Hebel" userId="e6ce0c2926884bd5" providerId="LiveId" clId="{67990E4E-38BC-D041-A509-5C93670D8F34}" dt="2020-11-12T14:13:07.583" v="34" actId="1076"/>
          <ac:picMkLst>
            <pc:docMk/>
            <pc:sldMk cId="647532724" sldId="300"/>
            <ac:picMk id="10" creationId="{5310F5CA-DD09-49E2-9D04-368399448E7C}"/>
          </ac:picMkLst>
        </pc:picChg>
        <pc:inkChg chg="add del">
          <ac:chgData name="Manuela Hebel" userId="e6ce0c2926884bd5" providerId="LiveId" clId="{67990E4E-38BC-D041-A509-5C93670D8F34}" dt="2020-11-12T14:13:32.626" v="36"/>
          <ac:inkMkLst>
            <pc:docMk/>
            <pc:sldMk cId="647532724" sldId="300"/>
            <ac:inkMk id="3" creationId="{C9A3FBCD-FCE7-F646-8F01-73826A9DEEA2}"/>
          </ac:inkMkLst>
        </pc:inkChg>
        <pc:inkChg chg="add del">
          <ac:chgData name="Manuela Hebel" userId="e6ce0c2926884bd5" providerId="LiveId" clId="{67990E4E-38BC-D041-A509-5C93670D8F34}" dt="2020-11-12T14:13:49.230" v="38"/>
          <ac:inkMkLst>
            <pc:docMk/>
            <pc:sldMk cId="647532724" sldId="300"/>
            <ac:inkMk id="5" creationId="{43D3D3CD-3EC9-D94F-A911-589FDC2E827A}"/>
          </ac:inkMkLst>
        </pc:inkChg>
        <pc:inkChg chg="add">
          <ac:chgData name="Manuela Hebel" userId="e6ce0c2926884bd5" providerId="LiveId" clId="{67990E4E-38BC-D041-A509-5C93670D8F34}" dt="2020-11-12T14:13:50.930" v="39"/>
          <ac:inkMkLst>
            <pc:docMk/>
            <pc:sldMk cId="647532724" sldId="300"/>
            <ac:inkMk id="8" creationId="{D5C97991-98BD-8C4A-BB9B-F7BA9A6D57AB}"/>
          </ac:inkMkLst>
        </pc:inkChg>
        <pc:inkChg chg="add del">
          <ac:chgData name="Manuela Hebel" userId="e6ce0c2926884bd5" providerId="LiveId" clId="{67990E4E-38BC-D041-A509-5C93670D8F34}" dt="2020-11-12T14:13:55.097" v="42"/>
          <ac:inkMkLst>
            <pc:docMk/>
            <pc:sldMk cId="647532724" sldId="300"/>
            <ac:inkMk id="9" creationId="{A94CE865-7F05-4B40-9C3D-8BE9483C2474}"/>
          </ac:inkMkLst>
        </pc:inkChg>
        <pc:inkChg chg="add del">
          <ac:chgData name="Manuela Hebel" userId="e6ce0c2926884bd5" providerId="LiveId" clId="{67990E4E-38BC-D041-A509-5C93670D8F34}" dt="2020-11-12T14:13:55.097" v="42"/>
          <ac:inkMkLst>
            <pc:docMk/>
            <pc:sldMk cId="647532724" sldId="300"/>
            <ac:inkMk id="13" creationId="{0522DF6D-D1AA-0443-B5C4-0E53BCC2D6BA}"/>
          </ac:inkMkLst>
        </pc:inkChg>
        <pc:inkChg chg="add mod reco modStrokes">
          <ac:chgData name="Manuela Hebel" userId="e6ce0c2926884bd5" providerId="LiveId" clId="{67990E4E-38BC-D041-A509-5C93670D8F34}" dt="2020-11-12T14:13:56.349" v="43"/>
          <ac:inkMkLst>
            <pc:docMk/>
            <pc:sldMk cId="647532724" sldId="300"/>
            <ac:inkMk id="14" creationId="{9C372CDE-70B5-C148-A8EA-DCEE92775A7B}"/>
          </ac:inkMkLst>
        </pc:inkChg>
        <pc:inkChg chg="add">
          <ac:chgData name="Manuela Hebel" userId="e6ce0c2926884bd5" providerId="LiveId" clId="{67990E4E-38BC-D041-A509-5C93670D8F34}" dt="2020-11-12T14:13:57.543" v="44"/>
          <ac:inkMkLst>
            <pc:docMk/>
            <pc:sldMk cId="647532724" sldId="300"/>
            <ac:inkMk id="15" creationId="{3CBB4390-AA4B-6947-AF24-4FB203CBD8DD}"/>
          </ac:inkMkLst>
        </pc:inkChg>
        <pc:inkChg chg="add">
          <ac:chgData name="Manuela Hebel" userId="e6ce0c2926884bd5" providerId="LiveId" clId="{67990E4E-38BC-D041-A509-5C93670D8F34}" dt="2020-11-12T14:14:05.430" v="45"/>
          <ac:inkMkLst>
            <pc:docMk/>
            <pc:sldMk cId="647532724" sldId="300"/>
            <ac:inkMk id="16" creationId="{C9CE2DC6-AD2C-8D4B-BE40-9B62131CFC31}"/>
          </ac:inkMkLst>
        </pc:inkChg>
        <pc:inkChg chg="add del">
          <ac:chgData name="Manuela Hebel" userId="e6ce0c2926884bd5" providerId="LiveId" clId="{67990E4E-38BC-D041-A509-5C93670D8F34}" dt="2020-11-12T14:14:08.290" v="48"/>
          <ac:inkMkLst>
            <pc:docMk/>
            <pc:sldMk cId="647532724" sldId="300"/>
            <ac:inkMk id="17" creationId="{B17AB16A-0FEA-304E-A5D4-52FFDCDC00D4}"/>
          </ac:inkMkLst>
        </pc:inkChg>
        <pc:inkChg chg="add del">
          <ac:chgData name="Manuela Hebel" userId="e6ce0c2926884bd5" providerId="LiveId" clId="{67990E4E-38BC-D041-A509-5C93670D8F34}" dt="2020-11-12T14:14:08.290" v="48"/>
          <ac:inkMkLst>
            <pc:docMk/>
            <pc:sldMk cId="647532724" sldId="300"/>
            <ac:inkMk id="18" creationId="{1E713ACA-1A62-EA49-B24C-87C2DF4322B9}"/>
          </ac:inkMkLst>
        </pc:inkChg>
        <pc:inkChg chg="add reco">
          <ac:chgData name="Manuela Hebel" userId="e6ce0c2926884bd5" providerId="LiveId" clId="{67990E4E-38BC-D041-A509-5C93670D8F34}" dt="2020-11-12T14:14:08.290" v="48"/>
          <ac:inkMkLst>
            <pc:docMk/>
            <pc:sldMk cId="647532724" sldId="300"/>
            <ac:inkMk id="19" creationId="{5005C01D-E770-2A4F-AD68-792ECE5DDB40}"/>
          </ac:inkMkLst>
        </pc:inkChg>
        <pc:inkChg chg="add">
          <ac:chgData name="Manuela Hebel" userId="e6ce0c2926884bd5" providerId="LiveId" clId="{67990E4E-38BC-D041-A509-5C93670D8F34}" dt="2020-11-12T14:14:15.645" v="49"/>
          <ac:inkMkLst>
            <pc:docMk/>
            <pc:sldMk cId="647532724" sldId="300"/>
            <ac:inkMk id="20" creationId="{38F002D9-BDCF-C844-8759-753CA2C0E35A}"/>
          </ac:inkMkLst>
        </pc:inkChg>
        <pc:inkChg chg="add del">
          <ac:chgData name="Manuela Hebel" userId="e6ce0c2926884bd5" providerId="LiveId" clId="{67990E4E-38BC-D041-A509-5C93670D8F34}" dt="2020-11-12T14:14:18.524" v="52"/>
          <ac:inkMkLst>
            <pc:docMk/>
            <pc:sldMk cId="647532724" sldId="300"/>
            <ac:inkMk id="21" creationId="{3DFD3066-3476-2C49-90AE-94D86B726820}"/>
          </ac:inkMkLst>
        </pc:inkChg>
        <pc:inkChg chg="add del">
          <ac:chgData name="Manuela Hebel" userId="e6ce0c2926884bd5" providerId="LiveId" clId="{67990E4E-38BC-D041-A509-5C93670D8F34}" dt="2020-11-12T14:14:18.524" v="52"/>
          <ac:inkMkLst>
            <pc:docMk/>
            <pc:sldMk cId="647532724" sldId="300"/>
            <ac:inkMk id="22" creationId="{912975E1-D21F-7643-BE60-0EA72A643992}"/>
          </ac:inkMkLst>
        </pc:inkChg>
        <pc:inkChg chg="add reco">
          <ac:chgData name="Manuela Hebel" userId="e6ce0c2926884bd5" providerId="LiveId" clId="{67990E4E-38BC-D041-A509-5C93670D8F34}" dt="2020-11-12T14:14:18.524" v="52"/>
          <ac:inkMkLst>
            <pc:docMk/>
            <pc:sldMk cId="647532724" sldId="300"/>
            <ac:inkMk id="23" creationId="{1F90EA1C-BF05-9140-9329-C6FC49322199}"/>
          </ac:inkMkLst>
        </pc:inkChg>
        <pc:inkChg chg="add del">
          <ac:chgData name="Manuela Hebel" userId="e6ce0c2926884bd5" providerId="LiveId" clId="{67990E4E-38BC-D041-A509-5C93670D8F34}" dt="2020-11-12T14:14:32.537" v="56"/>
          <ac:inkMkLst>
            <pc:docMk/>
            <pc:sldMk cId="647532724" sldId="300"/>
            <ac:inkMk id="24" creationId="{9A010E5B-16C0-5D49-BE85-C4F2BBA9BCC1}"/>
          </ac:inkMkLst>
        </pc:inkChg>
        <pc:inkChg chg="add">
          <ac:chgData name="Manuela Hebel" userId="e6ce0c2926884bd5" providerId="LiveId" clId="{67990E4E-38BC-D041-A509-5C93670D8F34}" dt="2020-11-12T14:14:30.381" v="54"/>
          <ac:inkMkLst>
            <pc:docMk/>
            <pc:sldMk cId="647532724" sldId="300"/>
            <ac:inkMk id="25" creationId="{A60498D5-A408-4141-BD24-27AF3CD8E942}"/>
          </ac:inkMkLst>
        </pc:inkChg>
        <pc:inkChg chg="add del">
          <ac:chgData name="Manuela Hebel" userId="e6ce0c2926884bd5" providerId="LiveId" clId="{67990E4E-38BC-D041-A509-5C93670D8F34}" dt="2020-11-12T14:14:32.537" v="56"/>
          <ac:inkMkLst>
            <pc:docMk/>
            <pc:sldMk cId="647532724" sldId="300"/>
            <ac:inkMk id="26" creationId="{EEF86E05-E26E-C841-B670-FAF178F309BB}"/>
          </ac:inkMkLst>
        </pc:inkChg>
        <pc:inkChg chg="add reco">
          <ac:chgData name="Manuela Hebel" userId="e6ce0c2926884bd5" providerId="LiveId" clId="{67990E4E-38BC-D041-A509-5C93670D8F34}" dt="2020-11-12T14:14:32.537" v="56"/>
          <ac:inkMkLst>
            <pc:docMk/>
            <pc:sldMk cId="647532724" sldId="300"/>
            <ac:inkMk id="27" creationId="{9758FC8C-2EC4-814F-A9E4-AA90C2E2A33F}"/>
          </ac:inkMkLst>
        </pc:inkChg>
      </pc:sldChg>
    </pc:docChg>
  </pc:docChgLst>
  <pc:docChgLst>
    <pc:chgData name="Guest User" providerId="Windows Live" clId="Web-{350BE9DC-8171-4FD1-AA0D-7C2F9C374A25}"/>
    <pc:docChg chg="addSld delSld modSld">
      <pc:chgData name="Guest User" userId="" providerId="Windows Live" clId="Web-{350BE9DC-8171-4FD1-AA0D-7C2F9C374A25}" dt="2020-11-12T13:05:09.907" v="196" actId="20577"/>
      <pc:docMkLst>
        <pc:docMk/>
      </pc:docMkLst>
      <pc:sldChg chg="modSp add del">
        <pc:chgData name="Guest User" userId="" providerId="Windows Live" clId="Web-{350BE9DC-8171-4FD1-AA0D-7C2F9C374A25}" dt="2020-11-12T13:01:25.526" v="156" actId="20577"/>
        <pc:sldMkLst>
          <pc:docMk/>
          <pc:sldMk cId="1174548730" sldId="285"/>
        </pc:sldMkLst>
        <pc:spChg chg="mod">
          <ac:chgData name="Guest User" userId="" providerId="Windows Live" clId="Web-{350BE9DC-8171-4FD1-AA0D-7C2F9C374A25}" dt="2020-11-12T13:01:01.353" v="121" actId="20577"/>
          <ac:spMkLst>
            <pc:docMk/>
            <pc:sldMk cId="1174548730" sldId="285"/>
            <ac:spMk id="2" creationId="{37615345-FE8E-D24C-8C43-C0D22DAE876E}"/>
          </ac:spMkLst>
        </pc:spChg>
        <pc:spChg chg="mod">
          <ac:chgData name="Guest User" userId="" providerId="Windows Live" clId="Web-{350BE9DC-8171-4FD1-AA0D-7C2F9C374A25}" dt="2020-11-12T13:01:25.526" v="156" actId="20577"/>
          <ac:spMkLst>
            <pc:docMk/>
            <pc:sldMk cId="1174548730" sldId="285"/>
            <ac:spMk id="6" creationId="{173EE977-3008-6343-A006-D330AA84DF45}"/>
          </ac:spMkLst>
        </pc:spChg>
      </pc:sldChg>
      <pc:sldChg chg="modSp">
        <pc:chgData name="Guest User" userId="" providerId="Windows Live" clId="Web-{350BE9DC-8171-4FD1-AA0D-7C2F9C374A25}" dt="2020-11-12T13:00:32.415" v="118" actId="20577"/>
        <pc:sldMkLst>
          <pc:docMk/>
          <pc:sldMk cId="3664989324" sldId="288"/>
        </pc:sldMkLst>
        <pc:spChg chg="mod">
          <ac:chgData name="Guest User" userId="" providerId="Windows Live" clId="Web-{350BE9DC-8171-4FD1-AA0D-7C2F9C374A25}" dt="2020-11-12T12:59:31.288" v="89" actId="20577"/>
          <ac:spMkLst>
            <pc:docMk/>
            <pc:sldMk cId="3664989324" sldId="288"/>
            <ac:spMk id="2" creationId="{9E842053-D259-DD4C-AB33-2010024297CE}"/>
          </ac:spMkLst>
        </pc:spChg>
        <pc:spChg chg="mod">
          <ac:chgData name="Guest User" userId="" providerId="Windows Live" clId="Web-{350BE9DC-8171-4FD1-AA0D-7C2F9C374A25}" dt="2020-11-12T13:00:32.415" v="118" actId="20577"/>
          <ac:spMkLst>
            <pc:docMk/>
            <pc:sldMk cId="3664989324" sldId="288"/>
            <ac:spMk id="3" creationId="{582050F5-02FC-0149-9501-97C96F85F9C2}"/>
          </ac:spMkLst>
        </pc:spChg>
      </pc:sldChg>
      <pc:sldChg chg="addAnim modAnim">
        <pc:chgData name="Guest User" userId="" providerId="Windows Live" clId="Web-{350BE9DC-8171-4FD1-AA0D-7C2F9C374A25}" dt="2020-11-12T13:04:14.593" v="158"/>
        <pc:sldMkLst>
          <pc:docMk/>
          <pc:sldMk cId="1141657639" sldId="290"/>
        </pc:sldMkLst>
      </pc:sldChg>
      <pc:sldChg chg="modSp">
        <pc:chgData name="Guest User" userId="" providerId="Windows Live" clId="Web-{350BE9DC-8171-4FD1-AA0D-7C2F9C374A25}" dt="2020-11-12T13:05:09.907" v="196" actId="20577"/>
        <pc:sldMkLst>
          <pc:docMk/>
          <pc:sldMk cId="3875633812" sldId="299"/>
        </pc:sldMkLst>
        <pc:spChg chg="mod">
          <ac:chgData name="Guest User" userId="" providerId="Windows Live" clId="Web-{350BE9DC-8171-4FD1-AA0D-7C2F9C374A25}" dt="2020-11-12T13:05:09.907" v="196" actId="20577"/>
          <ac:spMkLst>
            <pc:docMk/>
            <pc:sldMk cId="3875633812" sldId="299"/>
            <ac:spMk id="6" creationId="{173EE977-3008-6343-A006-D330AA84DF45}"/>
          </ac:spMkLst>
        </pc:spChg>
      </pc:sldChg>
    </pc:docChg>
  </pc:docChgLst>
  <pc:docChgLst>
    <pc:chgData userId="e6ce0c2926884bd5" providerId="LiveId" clId="{355C87B0-A027-421D-93F3-336CD2DE0431}"/>
    <pc:docChg chg="modSld">
      <pc:chgData name="" userId="e6ce0c2926884bd5" providerId="LiveId" clId="{355C87B0-A027-421D-93F3-336CD2DE0431}" dt="2020-11-13T07:43:56.515" v="116" actId="20577"/>
      <pc:docMkLst>
        <pc:docMk/>
      </pc:docMkLst>
      <pc:sldChg chg="modNotesTx">
        <pc:chgData name="" userId="e6ce0c2926884bd5" providerId="LiveId" clId="{355C87B0-A027-421D-93F3-336CD2DE0431}" dt="2020-11-13T07:41:41.537" v="103" actId="20577"/>
        <pc:sldMkLst>
          <pc:docMk/>
          <pc:sldMk cId="369086120" sldId="260"/>
        </pc:sldMkLst>
      </pc:sldChg>
      <pc:sldChg chg="modNotesTx">
        <pc:chgData name="" userId="e6ce0c2926884bd5" providerId="LiveId" clId="{355C87B0-A027-421D-93F3-336CD2DE0431}" dt="2020-11-13T07:39:29.646" v="19" actId="20577"/>
        <pc:sldMkLst>
          <pc:docMk/>
          <pc:sldMk cId="538873289" sldId="283"/>
        </pc:sldMkLst>
      </pc:sldChg>
      <pc:sldChg chg="modNotesTx">
        <pc:chgData name="" userId="e6ce0c2926884bd5" providerId="LiveId" clId="{355C87B0-A027-421D-93F3-336CD2DE0431}" dt="2020-11-13T07:39:32.280" v="25" actId="20577"/>
        <pc:sldMkLst>
          <pc:docMk/>
          <pc:sldMk cId="2461518347" sldId="286"/>
        </pc:sldMkLst>
      </pc:sldChg>
      <pc:sldChg chg="modNotesTx">
        <pc:chgData name="" userId="e6ce0c2926884bd5" providerId="LiveId" clId="{355C87B0-A027-421D-93F3-336CD2DE0431}" dt="2020-11-13T07:40:29.093" v="78" actId="20577"/>
        <pc:sldMkLst>
          <pc:docMk/>
          <pc:sldMk cId="3664989324" sldId="288"/>
        </pc:sldMkLst>
      </pc:sldChg>
      <pc:sldChg chg="modNotesTx">
        <pc:chgData name="" userId="e6ce0c2926884bd5" providerId="LiveId" clId="{355C87B0-A027-421D-93F3-336CD2DE0431}" dt="2020-11-13T07:39:53.423" v="50" actId="20577"/>
        <pc:sldMkLst>
          <pc:docMk/>
          <pc:sldMk cId="1141657639" sldId="290"/>
        </pc:sldMkLst>
      </pc:sldChg>
      <pc:sldChg chg="modNotesTx">
        <pc:chgData name="" userId="e6ce0c2926884bd5" providerId="LiveId" clId="{355C87B0-A027-421D-93F3-336CD2DE0431}" dt="2020-11-13T07:39:55.939" v="57" actId="20577"/>
        <pc:sldMkLst>
          <pc:docMk/>
          <pc:sldMk cId="2005835228" sldId="291"/>
        </pc:sldMkLst>
      </pc:sldChg>
      <pc:sldChg chg="modNotesTx">
        <pc:chgData name="" userId="e6ce0c2926884bd5" providerId="LiveId" clId="{355C87B0-A027-421D-93F3-336CD2DE0431}" dt="2020-11-13T07:40:00.260" v="64" actId="20577"/>
        <pc:sldMkLst>
          <pc:docMk/>
          <pc:sldMk cId="2188878814" sldId="292"/>
        </pc:sldMkLst>
      </pc:sldChg>
      <pc:sldChg chg="modNotesTx">
        <pc:chgData name="" userId="e6ce0c2926884bd5" providerId="LiveId" clId="{355C87B0-A027-421D-93F3-336CD2DE0431}" dt="2020-11-13T07:40:08.695" v="71" actId="20577"/>
        <pc:sldMkLst>
          <pc:docMk/>
          <pc:sldMk cId="4183154812" sldId="295"/>
        </pc:sldMkLst>
      </pc:sldChg>
      <pc:sldChg chg="modNotesTx">
        <pc:chgData name="" userId="e6ce0c2926884bd5" providerId="LiveId" clId="{355C87B0-A027-421D-93F3-336CD2DE0431}" dt="2020-11-13T07:40:40.849" v="97" actId="20577"/>
        <pc:sldMkLst>
          <pc:docMk/>
          <pc:sldMk cId="273395102" sldId="297"/>
        </pc:sldMkLst>
      </pc:sldChg>
      <pc:sldChg chg="modNotesTx">
        <pc:chgData name="" userId="e6ce0c2926884bd5" providerId="LiveId" clId="{355C87B0-A027-421D-93F3-336CD2DE0431}" dt="2020-11-13T07:38:21.792" v="5" actId="20577"/>
        <pc:sldMkLst>
          <pc:docMk/>
          <pc:sldMk cId="2067277703" sldId="298"/>
        </pc:sldMkLst>
      </pc:sldChg>
      <pc:sldChg chg="modNotesTx">
        <pc:chgData name="" userId="e6ce0c2926884bd5" providerId="LiveId" clId="{355C87B0-A027-421D-93F3-336CD2DE0431}" dt="2020-11-13T07:40:37.178" v="91" actId="20577"/>
        <pc:sldMkLst>
          <pc:docMk/>
          <pc:sldMk cId="3875633812" sldId="299"/>
        </pc:sldMkLst>
      </pc:sldChg>
      <pc:sldChg chg="modNotesTx">
        <pc:chgData name="" userId="e6ce0c2926884bd5" providerId="LiveId" clId="{355C87B0-A027-421D-93F3-336CD2DE0431}" dt="2020-11-13T07:39:26.484" v="13" actId="20577"/>
        <pc:sldMkLst>
          <pc:docMk/>
          <pc:sldMk cId="647532724" sldId="300"/>
        </pc:sldMkLst>
      </pc:sldChg>
      <pc:sldChg chg="modNotesTx">
        <pc:chgData name="" userId="e6ce0c2926884bd5" providerId="LiveId" clId="{355C87B0-A027-421D-93F3-336CD2DE0431}" dt="2020-11-13T07:43:56.515" v="116" actId="20577"/>
        <pc:sldMkLst>
          <pc:docMk/>
          <pc:sldMk cId="1716693928" sldId="301"/>
        </pc:sldMkLst>
      </pc:sldChg>
      <pc:sldChg chg="modNotesTx">
        <pc:chgData name="" userId="e6ce0c2926884bd5" providerId="LiveId" clId="{355C87B0-A027-421D-93F3-336CD2DE0431}" dt="2020-11-13T07:40:32.405" v="85" actId="20577"/>
        <pc:sldMkLst>
          <pc:docMk/>
          <pc:sldMk cId="3689360326" sldId="302"/>
        </pc:sldMkLst>
      </pc:sldChg>
      <pc:sldChg chg="modNotesTx">
        <pc:chgData name="" userId="e6ce0c2926884bd5" providerId="LiveId" clId="{355C87B0-A027-421D-93F3-336CD2DE0431}" dt="2020-11-13T07:39:38.354" v="31" actId="20577"/>
        <pc:sldMkLst>
          <pc:docMk/>
          <pc:sldMk cId="2742296393" sldId="304"/>
        </pc:sldMkLst>
      </pc:sldChg>
      <pc:sldChg chg="modNotesTx">
        <pc:chgData name="" userId="e6ce0c2926884bd5" providerId="LiveId" clId="{355C87B0-A027-421D-93F3-336CD2DE0431}" dt="2020-11-13T07:39:42.335" v="37" actId="20577"/>
        <pc:sldMkLst>
          <pc:docMk/>
          <pc:sldMk cId="3720636122" sldId="305"/>
        </pc:sldMkLst>
      </pc:sldChg>
    </pc:docChg>
  </pc:docChgLst>
  <pc:docChgLst>
    <pc:chgData name="Manuela Hebel" userId="e6ce0c2926884bd5" providerId="LiveId" clId="{C5ACAFD4-5A43-4E93-BE43-B25508E3FD27}"/>
    <pc:docChg chg="custSel addSld delSld modSld">
      <pc:chgData name="Manuela Hebel" userId="e6ce0c2926884bd5" providerId="LiveId" clId="{C5ACAFD4-5A43-4E93-BE43-B25508E3FD27}" dt="2021-01-12T16:44:57.900" v="54" actId="6549"/>
      <pc:docMkLst>
        <pc:docMk/>
      </pc:docMkLst>
      <pc:sldChg chg="modSp mod">
        <pc:chgData name="Manuela Hebel" userId="e6ce0c2926884bd5" providerId="LiveId" clId="{C5ACAFD4-5A43-4E93-BE43-B25508E3FD27}" dt="2021-01-12T16:43:48.229" v="45" actId="6549"/>
        <pc:sldMkLst>
          <pc:docMk/>
          <pc:sldMk cId="369086120" sldId="260"/>
        </pc:sldMkLst>
        <pc:spChg chg="mod">
          <ac:chgData name="Manuela Hebel" userId="e6ce0c2926884bd5" providerId="LiveId" clId="{C5ACAFD4-5A43-4E93-BE43-B25508E3FD27}" dt="2021-01-12T16:43:48.229" v="45" actId="6549"/>
          <ac:spMkLst>
            <pc:docMk/>
            <pc:sldMk cId="369086120" sldId="260"/>
            <ac:spMk id="5122" creationId="{00000000-0000-0000-0000-000000000000}"/>
          </ac:spMkLst>
        </pc:spChg>
      </pc:sldChg>
      <pc:sldChg chg="del">
        <pc:chgData name="Manuela Hebel" userId="e6ce0c2926884bd5" providerId="LiveId" clId="{C5ACAFD4-5A43-4E93-BE43-B25508E3FD27}" dt="2021-01-12T16:44:36.699" v="49" actId="2696"/>
        <pc:sldMkLst>
          <pc:docMk/>
          <pc:sldMk cId="1141657639" sldId="290"/>
        </pc:sldMkLst>
      </pc:sldChg>
      <pc:sldChg chg="modSp mod">
        <pc:chgData name="Manuela Hebel" userId="e6ce0c2926884bd5" providerId="LiveId" clId="{C5ACAFD4-5A43-4E93-BE43-B25508E3FD27}" dt="2021-01-12T16:44:57.900" v="54" actId="6549"/>
        <pc:sldMkLst>
          <pc:docMk/>
          <pc:sldMk cId="273395102" sldId="297"/>
        </pc:sldMkLst>
        <pc:spChg chg="mod">
          <ac:chgData name="Manuela Hebel" userId="e6ce0c2926884bd5" providerId="LiveId" clId="{C5ACAFD4-5A43-4E93-BE43-B25508E3FD27}" dt="2021-01-12T16:44:57.900" v="54" actId="6549"/>
          <ac:spMkLst>
            <pc:docMk/>
            <pc:sldMk cId="273395102" sldId="297"/>
            <ac:spMk id="8" creationId="{CB42FB22-BDD3-4CDD-944B-F25F88E93B11}"/>
          </ac:spMkLst>
        </pc:spChg>
      </pc:sldChg>
      <pc:sldChg chg="delSp mod">
        <pc:chgData name="Manuela Hebel" userId="e6ce0c2926884bd5" providerId="LiveId" clId="{C5ACAFD4-5A43-4E93-BE43-B25508E3FD27}" dt="2021-01-12T16:44:51.544" v="50" actId="478"/>
        <pc:sldMkLst>
          <pc:docMk/>
          <pc:sldMk cId="3875633812" sldId="299"/>
        </pc:sldMkLst>
        <pc:picChg chg="del">
          <ac:chgData name="Manuela Hebel" userId="e6ce0c2926884bd5" providerId="LiveId" clId="{C5ACAFD4-5A43-4E93-BE43-B25508E3FD27}" dt="2021-01-12T16:44:51.544" v="50" actId="478"/>
          <ac:picMkLst>
            <pc:docMk/>
            <pc:sldMk cId="3875633812" sldId="299"/>
            <ac:picMk id="5" creationId="{3E41CD0D-5792-4C7C-A419-C8A7B1B82E1F}"/>
          </ac:picMkLst>
        </pc:picChg>
      </pc:sldChg>
      <pc:sldChg chg="del">
        <pc:chgData name="Manuela Hebel" userId="e6ce0c2926884bd5" providerId="LiveId" clId="{C5ACAFD4-5A43-4E93-BE43-B25508E3FD27}" dt="2021-01-12T16:43:56.376" v="46" actId="2696"/>
        <pc:sldMkLst>
          <pc:docMk/>
          <pc:sldMk cId="647532724" sldId="300"/>
        </pc:sldMkLst>
      </pc:sldChg>
      <pc:sldChg chg="add del">
        <pc:chgData name="Manuela Hebel" userId="e6ce0c2926884bd5" providerId="LiveId" clId="{C5ACAFD4-5A43-4E93-BE43-B25508E3FD27}" dt="2021-01-12T16:44:16.940" v="48" actId="2696"/>
        <pc:sldMkLst>
          <pc:docMk/>
          <pc:sldMk cId="1282229205" sldId="306"/>
        </pc:sldMkLst>
      </pc:sldChg>
    </pc:docChg>
  </pc:docChgLst>
  <pc:docChgLst>
    <pc:chgData userId="e6ce0c2926884bd5" providerId="LiveId" clId="{9666BD88-E22E-47B6-9544-3E6B0E781086}"/>
    <pc:docChg chg="undo custSel addSld delSld modSld sldOrd">
      <pc:chgData name="" userId="e6ce0c2926884bd5" providerId="LiveId" clId="{9666BD88-E22E-47B6-9544-3E6B0E781086}" dt="2020-11-12T14:12:56.443" v="2537" actId="1076"/>
      <pc:docMkLst>
        <pc:docMk/>
      </pc:docMkLst>
      <pc:sldChg chg="modSp">
        <pc:chgData name="" userId="e6ce0c2926884bd5" providerId="LiveId" clId="{9666BD88-E22E-47B6-9544-3E6B0E781086}" dt="2020-11-12T13:57:02.895" v="2047" actId="20577"/>
        <pc:sldMkLst>
          <pc:docMk/>
          <pc:sldMk cId="538873289" sldId="283"/>
        </pc:sldMkLst>
        <pc:spChg chg="mod">
          <ac:chgData name="" userId="e6ce0c2926884bd5" providerId="LiveId" clId="{9666BD88-E22E-47B6-9544-3E6B0E781086}" dt="2020-11-12T13:57:02.895" v="2047" actId="20577"/>
          <ac:spMkLst>
            <pc:docMk/>
            <pc:sldMk cId="538873289" sldId="283"/>
            <ac:spMk id="2" creationId="{37615345-FE8E-D24C-8C43-C0D22DAE876E}"/>
          </ac:spMkLst>
        </pc:spChg>
        <pc:spChg chg="mod">
          <ac:chgData name="" userId="e6ce0c2926884bd5" providerId="LiveId" clId="{9666BD88-E22E-47B6-9544-3E6B0E781086}" dt="2020-11-12T13:16:01.514" v="372" actId="255"/>
          <ac:spMkLst>
            <pc:docMk/>
            <pc:sldMk cId="538873289" sldId="283"/>
            <ac:spMk id="6" creationId="{173EE977-3008-6343-A006-D330AA84DF45}"/>
          </ac:spMkLst>
        </pc:spChg>
        <pc:picChg chg="mod">
          <ac:chgData name="" userId="e6ce0c2926884bd5" providerId="LiveId" clId="{9666BD88-E22E-47B6-9544-3E6B0E781086}" dt="2020-11-12T13:16:10.393" v="373" actId="1076"/>
          <ac:picMkLst>
            <pc:docMk/>
            <pc:sldMk cId="538873289" sldId="283"/>
            <ac:picMk id="2050" creationId="{3FB19B64-46DB-0C48-80AA-8DEC7A2C9CCE}"/>
          </ac:picMkLst>
        </pc:picChg>
      </pc:sldChg>
      <pc:sldChg chg="addSp modSp">
        <pc:chgData name="" userId="e6ce0c2926884bd5" providerId="LiveId" clId="{9666BD88-E22E-47B6-9544-3E6B0E781086}" dt="2020-11-12T14:11:08.474" v="2527" actId="1035"/>
        <pc:sldMkLst>
          <pc:docMk/>
          <pc:sldMk cId="1174548730" sldId="285"/>
        </pc:sldMkLst>
        <pc:spChg chg="add mod">
          <ac:chgData name="" userId="e6ce0c2926884bd5" providerId="LiveId" clId="{9666BD88-E22E-47B6-9544-3E6B0E781086}" dt="2020-11-12T14:11:08.474" v="2527" actId="1035"/>
          <ac:spMkLst>
            <pc:docMk/>
            <pc:sldMk cId="1174548730" sldId="285"/>
            <ac:spMk id="7" creationId="{7986B549-70A4-46D2-83DB-BB0221AF8CB6}"/>
          </ac:spMkLst>
        </pc:spChg>
        <pc:picChg chg="add mod">
          <ac:chgData name="" userId="e6ce0c2926884bd5" providerId="LiveId" clId="{9666BD88-E22E-47B6-9544-3E6B0E781086}" dt="2020-11-12T14:10:46.964" v="2504" actId="1076"/>
          <ac:picMkLst>
            <pc:docMk/>
            <pc:sldMk cId="1174548730" sldId="285"/>
            <ac:picMk id="5" creationId="{2661246F-32F5-43AC-9997-F66D10168B8F}"/>
          </ac:picMkLst>
        </pc:picChg>
      </pc:sldChg>
      <pc:sldChg chg="addSp delSp modSp">
        <pc:chgData name="" userId="e6ce0c2926884bd5" providerId="LiveId" clId="{9666BD88-E22E-47B6-9544-3E6B0E781086}" dt="2020-11-12T13:56:59.220" v="2044" actId="20577"/>
        <pc:sldMkLst>
          <pc:docMk/>
          <pc:sldMk cId="2461518347" sldId="286"/>
        </pc:sldMkLst>
        <pc:spChg chg="mod">
          <ac:chgData name="" userId="e6ce0c2926884bd5" providerId="LiveId" clId="{9666BD88-E22E-47B6-9544-3E6B0E781086}" dt="2020-11-12T13:56:59.220" v="2044" actId="20577"/>
          <ac:spMkLst>
            <pc:docMk/>
            <pc:sldMk cId="2461518347" sldId="286"/>
            <ac:spMk id="2" creationId="{37615345-FE8E-D24C-8C43-C0D22DAE876E}"/>
          </ac:spMkLst>
        </pc:spChg>
        <pc:spChg chg="add del mod">
          <ac:chgData name="" userId="e6ce0c2926884bd5" providerId="LiveId" clId="{9666BD88-E22E-47B6-9544-3E6B0E781086}" dt="2020-11-12T13:46:21.850" v="1764" actId="1076"/>
          <ac:spMkLst>
            <pc:docMk/>
            <pc:sldMk cId="2461518347" sldId="286"/>
            <ac:spMk id="5" creationId="{D652A314-3D04-AE43-966A-8F2E2233D297}"/>
          </ac:spMkLst>
        </pc:spChg>
        <pc:spChg chg="mod">
          <ac:chgData name="" userId="e6ce0c2926884bd5" providerId="LiveId" clId="{9666BD88-E22E-47B6-9544-3E6B0E781086}" dt="2020-11-12T13:46:17.313" v="1763" actId="14100"/>
          <ac:spMkLst>
            <pc:docMk/>
            <pc:sldMk cId="2461518347" sldId="286"/>
            <ac:spMk id="6" creationId="{173EE977-3008-6343-A006-D330AA84DF45}"/>
          </ac:spMkLst>
        </pc:spChg>
        <pc:spChg chg="add mod">
          <ac:chgData name="" userId="e6ce0c2926884bd5" providerId="LiveId" clId="{9666BD88-E22E-47B6-9544-3E6B0E781086}" dt="2020-11-12T13:46:27.913" v="1767" actId="1076"/>
          <ac:spMkLst>
            <pc:docMk/>
            <pc:sldMk cId="2461518347" sldId="286"/>
            <ac:spMk id="7" creationId="{18E20E59-3E99-47EF-87B7-DA06B79754ED}"/>
          </ac:spMkLst>
        </pc:spChg>
        <pc:picChg chg="add del mod ord">
          <ac:chgData name="" userId="e6ce0c2926884bd5" providerId="LiveId" clId="{9666BD88-E22E-47B6-9544-3E6B0E781086}" dt="2020-11-12T13:46:21.850" v="1764" actId="1076"/>
          <ac:picMkLst>
            <pc:docMk/>
            <pc:sldMk cId="2461518347" sldId="286"/>
            <ac:picMk id="3" creationId="{08AC9B8A-7CE7-174F-A538-289D7EE1E1F4}"/>
          </ac:picMkLst>
        </pc:picChg>
      </pc:sldChg>
      <pc:sldChg chg="modSp ord">
        <pc:chgData name="" userId="e6ce0c2926884bd5" providerId="LiveId" clId="{9666BD88-E22E-47B6-9544-3E6B0E781086}" dt="2020-11-12T14:10:03.695" v="2501" actId="20577"/>
        <pc:sldMkLst>
          <pc:docMk/>
          <pc:sldMk cId="3664989324" sldId="288"/>
        </pc:sldMkLst>
        <pc:spChg chg="mod">
          <ac:chgData name="" userId="e6ce0c2926884bd5" providerId="LiveId" clId="{9666BD88-E22E-47B6-9544-3E6B0E781086}" dt="2020-11-12T14:09:56.065" v="2498" actId="20577"/>
          <ac:spMkLst>
            <pc:docMk/>
            <pc:sldMk cId="3664989324" sldId="288"/>
            <ac:spMk id="2" creationId="{9E842053-D259-DD4C-AB33-2010024297CE}"/>
          </ac:spMkLst>
        </pc:spChg>
        <pc:spChg chg="mod">
          <ac:chgData name="" userId="e6ce0c2926884bd5" providerId="LiveId" clId="{9666BD88-E22E-47B6-9544-3E6B0E781086}" dt="2020-11-12T14:10:03.695" v="2501" actId="20577"/>
          <ac:spMkLst>
            <pc:docMk/>
            <pc:sldMk cId="3664989324" sldId="288"/>
            <ac:spMk id="3" creationId="{582050F5-02FC-0149-9501-97C96F85F9C2}"/>
          </ac:spMkLst>
        </pc:spChg>
      </pc:sldChg>
      <pc:sldChg chg="modSp">
        <pc:chgData name="" userId="e6ce0c2926884bd5" providerId="LiveId" clId="{9666BD88-E22E-47B6-9544-3E6B0E781086}" dt="2020-11-12T13:57:43.579" v="2077" actId="20577"/>
        <pc:sldMkLst>
          <pc:docMk/>
          <pc:sldMk cId="1141657639" sldId="290"/>
        </pc:sldMkLst>
        <pc:spChg chg="mod">
          <ac:chgData name="" userId="e6ce0c2926884bd5" providerId="LiveId" clId="{9666BD88-E22E-47B6-9544-3E6B0E781086}" dt="2020-11-12T13:57:43.579" v="2077" actId="20577"/>
          <ac:spMkLst>
            <pc:docMk/>
            <pc:sldMk cId="1141657639" sldId="290"/>
            <ac:spMk id="10" creationId="{257CAF73-BDDD-4330-A864-8842B3AF684A}"/>
          </ac:spMkLst>
        </pc:spChg>
      </pc:sldChg>
      <pc:sldChg chg="addSp delSp modSp ord">
        <pc:chgData name="" userId="e6ce0c2926884bd5" providerId="LiveId" clId="{9666BD88-E22E-47B6-9544-3E6B0E781086}" dt="2020-11-12T14:00:23.229" v="2101" actId="20577"/>
        <pc:sldMkLst>
          <pc:docMk/>
          <pc:sldMk cId="2188878814" sldId="292"/>
        </pc:sldMkLst>
        <pc:spChg chg="mod">
          <ac:chgData name="" userId="e6ce0c2926884bd5" providerId="LiveId" clId="{9666BD88-E22E-47B6-9544-3E6B0E781086}" dt="2020-11-12T14:00:23.229" v="2101" actId="20577"/>
          <ac:spMkLst>
            <pc:docMk/>
            <pc:sldMk cId="2188878814" sldId="292"/>
            <ac:spMk id="2" creationId="{37615345-FE8E-D24C-8C43-C0D22DAE876E}"/>
          </ac:spMkLst>
        </pc:spChg>
        <pc:spChg chg="mod">
          <ac:chgData name="" userId="e6ce0c2926884bd5" providerId="LiveId" clId="{9666BD88-E22E-47B6-9544-3E6B0E781086}" dt="2020-11-12T13:21:55.772" v="718" actId="20577"/>
          <ac:spMkLst>
            <pc:docMk/>
            <pc:sldMk cId="2188878814" sldId="292"/>
            <ac:spMk id="6" creationId="{173EE977-3008-6343-A006-D330AA84DF45}"/>
          </ac:spMkLst>
        </pc:spChg>
        <pc:picChg chg="add mod">
          <ac:chgData name="" userId="e6ce0c2926884bd5" providerId="LiveId" clId="{9666BD88-E22E-47B6-9544-3E6B0E781086}" dt="2020-11-12T13:22:46.126" v="724" actId="1076"/>
          <ac:picMkLst>
            <pc:docMk/>
            <pc:sldMk cId="2188878814" sldId="292"/>
            <ac:picMk id="3" creationId="{67AEF5B7-2F13-4586-AEEC-BEA8C3BCC10F}"/>
          </ac:picMkLst>
        </pc:picChg>
        <pc:inkChg chg="add del">
          <ac:chgData name="" userId="e6ce0c2926884bd5" providerId="LiveId" clId="{9666BD88-E22E-47B6-9544-3E6B0E781086}" dt="2020-11-12T13:23:17.286" v="730"/>
          <ac:inkMkLst>
            <pc:docMk/>
            <pc:sldMk cId="2188878814" sldId="292"/>
            <ac:inkMk id="8" creationId="{61E5F349-5459-4630-9D76-708AF400838B}"/>
          </ac:inkMkLst>
        </pc:inkChg>
        <pc:inkChg chg="add">
          <ac:chgData name="" userId="e6ce0c2926884bd5" providerId="LiveId" clId="{9666BD88-E22E-47B6-9544-3E6B0E781086}" dt="2020-11-12T13:23:19.609" v="731"/>
          <ac:inkMkLst>
            <pc:docMk/>
            <pc:sldMk cId="2188878814" sldId="292"/>
            <ac:inkMk id="9" creationId="{9F0904EC-71A3-4CDA-BC34-5BAF2BBF1C77}"/>
          </ac:inkMkLst>
        </pc:inkChg>
        <pc:inkChg chg="add">
          <ac:chgData name="" userId="e6ce0c2926884bd5" providerId="LiveId" clId="{9666BD88-E22E-47B6-9544-3E6B0E781086}" dt="2020-11-12T13:23:20.696" v="732"/>
          <ac:inkMkLst>
            <pc:docMk/>
            <pc:sldMk cId="2188878814" sldId="292"/>
            <ac:inkMk id="10" creationId="{EC052F38-6F8F-4B80-BC57-BD1E8AAF50E3}"/>
          </ac:inkMkLst>
        </pc:inkChg>
        <pc:cxnChg chg="add mod">
          <ac:chgData name="" userId="e6ce0c2926884bd5" providerId="LiveId" clId="{9666BD88-E22E-47B6-9544-3E6B0E781086}" dt="2020-11-12T13:23:02.459" v="728" actId="1035"/>
          <ac:cxnSpMkLst>
            <pc:docMk/>
            <pc:sldMk cId="2188878814" sldId="292"/>
            <ac:cxnSpMk id="7" creationId="{BD3A8842-4626-414A-B75B-B08FAA538FE6}"/>
          </ac:cxnSpMkLst>
        </pc:cxnChg>
      </pc:sldChg>
      <pc:sldChg chg="addSp delSp modSp ord">
        <pc:chgData name="" userId="e6ce0c2926884bd5" providerId="LiveId" clId="{9666BD88-E22E-47B6-9544-3E6B0E781086}" dt="2020-11-12T14:00:25.358" v="2104" actId="20577"/>
        <pc:sldMkLst>
          <pc:docMk/>
          <pc:sldMk cId="4183154812" sldId="295"/>
        </pc:sldMkLst>
        <pc:spChg chg="mod">
          <ac:chgData name="" userId="e6ce0c2926884bd5" providerId="LiveId" clId="{9666BD88-E22E-47B6-9544-3E6B0E781086}" dt="2020-11-12T14:00:25.358" v="2104" actId="20577"/>
          <ac:spMkLst>
            <pc:docMk/>
            <pc:sldMk cId="4183154812" sldId="295"/>
            <ac:spMk id="2" creationId="{37615345-FE8E-D24C-8C43-C0D22DAE876E}"/>
          </ac:spMkLst>
        </pc:spChg>
        <pc:spChg chg="del">
          <ac:chgData name="" userId="e6ce0c2926884bd5" providerId="LiveId" clId="{9666BD88-E22E-47B6-9544-3E6B0E781086}" dt="2020-11-12T12:40:16.562" v="7" actId="478"/>
          <ac:spMkLst>
            <pc:docMk/>
            <pc:sldMk cId="4183154812" sldId="295"/>
            <ac:spMk id="5" creationId="{D652A314-3D04-AE43-966A-8F2E2233D297}"/>
          </ac:spMkLst>
        </pc:spChg>
        <pc:spChg chg="mod">
          <ac:chgData name="" userId="e6ce0c2926884bd5" providerId="LiveId" clId="{9666BD88-E22E-47B6-9544-3E6B0E781086}" dt="2020-11-12T13:22:15.731" v="720" actId="20577"/>
          <ac:spMkLst>
            <pc:docMk/>
            <pc:sldMk cId="4183154812" sldId="295"/>
            <ac:spMk id="6" creationId="{173EE977-3008-6343-A006-D330AA84DF45}"/>
          </ac:spMkLst>
        </pc:spChg>
        <pc:picChg chg="del">
          <ac:chgData name="" userId="e6ce0c2926884bd5" providerId="LiveId" clId="{9666BD88-E22E-47B6-9544-3E6B0E781086}" dt="2020-11-12T12:40:15.507" v="6" actId="478"/>
          <ac:picMkLst>
            <pc:docMk/>
            <pc:sldMk cId="4183154812" sldId="295"/>
            <ac:picMk id="3" creationId="{08AC9B8A-7CE7-174F-A538-289D7EE1E1F4}"/>
          </ac:picMkLst>
        </pc:picChg>
        <pc:picChg chg="add mod">
          <ac:chgData name="" userId="e6ce0c2926884bd5" providerId="LiveId" clId="{9666BD88-E22E-47B6-9544-3E6B0E781086}" dt="2020-11-12T13:21:13.822" v="711" actId="1076"/>
          <ac:picMkLst>
            <pc:docMk/>
            <pc:sldMk cId="4183154812" sldId="295"/>
            <ac:picMk id="3" creationId="{EA425BCE-82EB-4D11-BF0C-07A6D3E88867}"/>
          </ac:picMkLst>
        </pc:picChg>
        <pc:inkChg chg="add">
          <ac:chgData name="" userId="e6ce0c2926884bd5" providerId="LiveId" clId="{9666BD88-E22E-47B6-9544-3E6B0E781086}" dt="2020-11-12T13:23:33.960" v="733"/>
          <ac:inkMkLst>
            <pc:docMk/>
            <pc:sldMk cId="4183154812" sldId="295"/>
            <ac:inkMk id="10" creationId="{FFAA6652-E953-4262-8EC5-A95162379582}"/>
          </ac:inkMkLst>
        </pc:inkChg>
        <pc:inkChg chg="add">
          <ac:chgData name="" userId="e6ce0c2926884bd5" providerId="LiveId" clId="{9666BD88-E22E-47B6-9544-3E6B0E781086}" dt="2020-11-12T13:23:34.861" v="734"/>
          <ac:inkMkLst>
            <pc:docMk/>
            <pc:sldMk cId="4183154812" sldId="295"/>
            <ac:inkMk id="11" creationId="{C455CB3A-D1BD-475A-BB77-1D62C39F99B2}"/>
          </ac:inkMkLst>
        </pc:inkChg>
        <pc:inkChg chg="add">
          <ac:chgData name="" userId="e6ce0c2926884bd5" providerId="LiveId" clId="{9666BD88-E22E-47B6-9544-3E6B0E781086}" dt="2020-11-12T13:23:35.840" v="735"/>
          <ac:inkMkLst>
            <pc:docMk/>
            <pc:sldMk cId="4183154812" sldId="295"/>
            <ac:inkMk id="12" creationId="{C68DA487-B098-4FD7-BABD-92E3ED56CAC7}"/>
          </ac:inkMkLst>
        </pc:inkChg>
        <pc:inkChg chg="add">
          <ac:chgData name="" userId="e6ce0c2926884bd5" providerId="LiveId" clId="{9666BD88-E22E-47B6-9544-3E6B0E781086}" dt="2020-11-12T13:23:36.791" v="736"/>
          <ac:inkMkLst>
            <pc:docMk/>
            <pc:sldMk cId="4183154812" sldId="295"/>
            <ac:inkMk id="13" creationId="{B4F31BD8-9144-46E5-8627-8925473B5EA3}"/>
          </ac:inkMkLst>
        </pc:inkChg>
        <pc:inkChg chg="add">
          <ac:chgData name="" userId="e6ce0c2926884bd5" providerId="LiveId" clId="{9666BD88-E22E-47B6-9544-3E6B0E781086}" dt="2020-11-12T13:23:37.777" v="737"/>
          <ac:inkMkLst>
            <pc:docMk/>
            <pc:sldMk cId="4183154812" sldId="295"/>
            <ac:inkMk id="14" creationId="{E825C6D3-8809-4296-B375-AEAFA822A96B}"/>
          </ac:inkMkLst>
        </pc:inkChg>
        <pc:inkChg chg="add">
          <ac:chgData name="" userId="e6ce0c2926884bd5" providerId="LiveId" clId="{9666BD88-E22E-47B6-9544-3E6B0E781086}" dt="2020-11-12T13:23:38.992" v="738"/>
          <ac:inkMkLst>
            <pc:docMk/>
            <pc:sldMk cId="4183154812" sldId="295"/>
            <ac:inkMk id="15" creationId="{A17A0DD7-1E98-4BFF-BEDF-0007CD2EDA74}"/>
          </ac:inkMkLst>
        </pc:inkChg>
        <pc:inkChg chg="add">
          <ac:chgData name="" userId="e6ce0c2926884bd5" providerId="LiveId" clId="{9666BD88-E22E-47B6-9544-3E6B0E781086}" dt="2020-11-12T13:23:40.088" v="739"/>
          <ac:inkMkLst>
            <pc:docMk/>
            <pc:sldMk cId="4183154812" sldId="295"/>
            <ac:inkMk id="16" creationId="{DF88D80B-501A-4C58-85E8-D437CE84D1ED}"/>
          </ac:inkMkLst>
        </pc:inkChg>
        <pc:cxnChg chg="add mod">
          <ac:chgData name="" userId="e6ce0c2926884bd5" providerId="LiveId" clId="{9666BD88-E22E-47B6-9544-3E6B0E781086}" dt="2020-11-12T13:21:20.438" v="713" actId="14100"/>
          <ac:cxnSpMkLst>
            <pc:docMk/>
            <pc:sldMk cId="4183154812" sldId="295"/>
            <ac:cxnSpMk id="7" creationId="{254AFA24-81E5-4582-A90C-70205C670B6B}"/>
          </ac:cxnSpMkLst>
        </pc:cxnChg>
      </pc:sldChg>
      <pc:sldChg chg="modSp del ord">
        <pc:chgData name="" userId="e6ce0c2926884bd5" providerId="LiveId" clId="{9666BD88-E22E-47B6-9544-3E6B0E781086}" dt="2020-11-12T14:04:59.842" v="2184" actId="2696"/>
        <pc:sldMkLst>
          <pc:docMk/>
          <pc:sldMk cId="3833912672" sldId="296"/>
        </pc:sldMkLst>
        <pc:spChg chg="mod">
          <ac:chgData name="" userId="e6ce0c2926884bd5" providerId="LiveId" clId="{9666BD88-E22E-47B6-9544-3E6B0E781086}" dt="2020-11-12T14:03:34.238" v="2142"/>
          <ac:spMkLst>
            <pc:docMk/>
            <pc:sldMk cId="3833912672" sldId="296"/>
            <ac:spMk id="6" creationId="{173EE977-3008-6343-A006-D330AA84DF45}"/>
          </ac:spMkLst>
        </pc:spChg>
      </pc:sldChg>
      <pc:sldChg chg="addSp modSp">
        <pc:chgData name="" userId="e6ce0c2926884bd5" providerId="LiveId" clId="{9666BD88-E22E-47B6-9544-3E6B0E781086}" dt="2020-11-12T14:05:50.062" v="2229" actId="1076"/>
        <pc:sldMkLst>
          <pc:docMk/>
          <pc:sldMk cId="273395102" sldId="297"/>
        </pc:sldMkLst>
        <pc:spChg chg="mod">
          <ac:chgData name="" userId="e6ce0c2926884bd5" providerId="LiveId" clId="{9666BD88-E22E-47B6-9544-3E6B0E781086}" dt="2020-11-12T13:41:36.645" v="1471" actId="6549"/>
          <ac:spMkLst>
            <pc:docMk/>
            <pc:sldMk cId="273395102" sldId="297"/>
            <ac:spMk id="2" creationId="{37615345-FE8E-D24C-8C43-C0D22DAE876E}"/>
          </ac:spMkLst>
        </pc:spChg>
        <pc:spChg chg="add mod">
          <ac:chgData name="" userId="e6ce0c2926884bd5" providerId="LiveId" clId="{9666BD88-E22E-47B6-9544-3E6B0E781086}" dt="2020-11-12T13:42:31.610" v="1526" actId="1076"/>
          <ac:spMkLst>
            <pc:docMk/>
            <pc:sldMk cId="273395102" sldId="297"/>
            <ac:spMk id="7" creationId="{62F16E73-D05D-496E-86E6-0C7F7BCB40B3}"/>
          </ac:spMkLst>
        </pc:spChg>
        <pc:spChg chg="add mod">
          <ac:chgData name="" userId="e6ce0c2926884bd5" providerId="LiveId" clId="{9666BD88-E22E-47B6-9544-3E6B0E781086}" dt="2020-11-12T14:05:46.133" v="2228" actId="1076"/>
          <ac:spMkLst>
            <pc:docMk/>
            <pc:sldMk cId="273395102" sldId="297"/>
            <ac:spMk id="8" creationId="{CB42FB22-BDD3-4CDD-944B-F25F88E93B11}"/>
          </ac:spMkLst>
        </pc:spChg>
        <pc:picChg chg="mod">
          <ac:chgData name="" userId="e6ce0c2926884bd5" providerId="LiveId" clId="{9666BD88-E22E-47B6-9544-3E6B0E781086}" dt="2020-11-12T14:05:50.062" v="2229" actId="1076"/>
          <ac:picMkLst>
            <pc:docMk/>
            <pc:sldMk cId="273395102" sldId="297"/>
            <ac:picMk id="5" creationId="{CC6844E2-7DC4-4187-B6B9-61087AC68A5C}"/>
          </ac:picMkLst>
        </pc:picChg>
      </pc:sldChg>
      <pc:sldChg chg="addSp modSp add">
        <pc:chgData name="" userId="e6ce0c2926884bd5" providerId="LiveId" clId="{9666BD88-E22E-47B6-9544-3E6B0E781086}" dt="2020-11-12T14:08:36.682" v="2484" actId="20577"/>
        <pc:sldMkLst>
          <pc:docMk/>
          <pc:sldMk cId="2067277703" sldId="298"/>
        </pc:sldMkLst>
        <pc:spChg chg="mod">
          <ac:chgData name="" userId="e6ce0c2926884bd5" providerId="LiveId" clId="{9666BD88-E22E-47B6-9544-3E6B0E781086}" dt="2020-11-12T14:08:36.682" v="2484" actId="20577"/>
          <ac:spMkLst>
            <pc:docMk/>
            <pc:sldMk cId="2067277703" sldId="298"/>
            <ac:spMk id="2" creationId="{37615345-FE8E-D24C-8C43-C0D22DAE876E}"/>
          </ac:spMkLst>
        </pc:spChg>
        <pc:spChg chg="mod">
          <ac:chgData name="" userId="e6ce0c2926884bd5" providerId="LiveId" clId="{9666BD88-E22E-47B6-9544-3E6B0E781086}" dt="2020-11-12T14:04:49.657" v="2182" actId="404"/>
          <ac:spMkLst>
            <pc:docMk/>
            <pc:sldMk cId="2067277703" sldId="298"/>
            <ac:spMk id="6" creationId="{173EE977-3008-6343-A006-D330AA84DF45}"/>
          </ac:spMkLst>
        </pc:spChg>
        <pc:picChg chg="add mod">
          <ac:chgData name="" userId="e6ce0c2926884bd5" providerId="LiveId" clId="{9666BD88-E22E-47B6-9544-3E6B0E781086}" dt="2020-11-12T14:04:53.125" v="2183" actId="1076"/>
          <ac:picMkLst>
            <pc:docMk/>
            <pc:sldMk cId="2067277703" sldId="298"/>
            <ac:picMk id="5" creationId="{F20031F3-704D-4F17-A92C-CB664AF9B855}"/>
          </ac:picMkLst>
        </pc:picChg>
      </pc:sldChg>
      <pc:sldChg chg="addSp modSp add">
        <pc:chgData name="" userId="e6ce0c2926884bd5" providerId="LiveId" clId="{9666BD88-E22E-47B6-9544-3E6B0E781086}" dt="2020-11-12T14:11:46.747" v="2536" actId="1076"/>
        <pc:sldMkLst>
          <pc:docMk/>
          <pc:sldMk cId="3875633812" sldId="299"/>
        </pc:sldMkLst>
        <pc:spChg chg="mod">
          <ac:chgData name="" userId="e6ce0c2926884bd5" providerId="LiveId" clId="{9666BD88-E22E-47B6-9544-3E6B0E781086}" dt="2020-11-12T14:06:11.397" v="2243" actId="20577"/>
          <ac:spMkLst>
            <pc:docMk/>
            <pc:sldMk cId="3875633812" sldId="299"/>
            <ac:spMk id="2" creationId="{37615345-FE8E-D24C-8C43-C0D22DAE876E}"/>
          </ac:spMkLst>
        </pc:spChg>
        <pc:spChg chg="mod">
          <ac:chgData name="" userId="e6ce0c2926884bd5" providerId="LiveId" clId="{9666BD88-E22E-47B6-9544-3E6B0E781086}" dt="2020-11-12T14:11:43.076" v="2534" actId="14100"/>
          <ac:spMkLst>
            <pc:docMk/>
            <pc:sldMk cId="3875633812" sldId="299"/>
            <ac:spMk id="6" creationId="{173EE977-3008-6343-A006-D330AA84DF45}"/>
          </ac:spMkLst>
        </pc:spChg>
        <pc:picChg chg="add mod">
          <ac:chgData name="" userId="e6ce0c2926884bd5" providerId="LiveId" clId="{9666BD88-E22E-47B6-9544-3E6B0E781086}" dt="2020-11-12T14:11:46.747" v="2536" actId="1076"/>
          <ac:picMkLst>
            <pc:docMk/>
            <pc:sldMk cId="3875633812" sldId="299"/>
            <ac:picMk id="5" creationId="{3E41CD0D-5792-4C7C-A419-C8A7B1B82E1F}"/>
          </ac:picMkLst>
        </pc:picChg>
      </pc:sldChg>
      <pc:sldChg chg="addSp delSp modSp add">
        <pc:chgData name="" userId="e6ce0c2926884bd5" providerId="LiveId" clId="{9666BD88-E22E-47B6-9544-3E6B0E781086}" dt="2020-11-12T14:12:56.443" v="2537" actId="1076"/>
        <pc:sldMkLst>
          <pc:docMk/>
          <pc:sldMk cId="647532724" sldId="300"/>
        </pc:sldMkLst>
        <pc:spChg chg="mod">
          <ac:chgData name="" userId="e6ce0c2926884bd5" providerId="LiveId" clId="{9666BD88-E22E-47B6-9544-3E6B0E781086}" dt="2020-11-12T13:24:32.224" v="764" actId="20577"/>
          <ac:spMkLst>
            <pc:docMk/>
            <pc:sldMk cId="647532724" sldId="300"/>
            <ac:spMk id="2" creationId="{83784030-9149-4A59-829A-B96319AFBE7A}"/>
          </ac:spMkLst>
        </pc:spChg>
        <pc:spChg chg="del">
          <ac:chgData name="" userId="e6ce0c2926884bd5" providerId="LiveId" clId="{9666BD88-E22E-47B6-9544-3E6B0E781086}" dt="2020-11-12T13:24:50.870" v="765" actId="478"/>
          <ac:spMkLst>
            <pc:docMk/>
            <pc:sldMk cId="647532724" sldId="300"/>
            <ac:spMk id="3" creationId="{5EC72FC4-F80A-4211-B79F-D566637FD944}"/>
          </ac:spMkLst>
        </pc:spChg>
        <pc:picChg chg="add del mod">
          <ac:chgData name="" userId="e6ce0c2926884bd5" providerId="LiveId" clId="{9666BD88-E22E-47B6-9544-3E6B0E781086}" dt="2020-11-12T13:30:34.086" v="896" actId="478"/>
          <ac:picMkLst>
            <pc:docMk/>
            <pc:sldMk cId="647532724" sldId="300"/>
            <ac:picMk id="5" creationId="{3E6AA359-C980-4650-A751-70CE43B7B21B}"/>
          </ac:picMkLst>
        </pc:picChg>
        <pc:picChg chg="add mod">
          <ac:chgData name="" userId="e6ce0c2926884bd5" providerId="LiveId" clId="{9666BD88-E22E-47B6-9544-3E6B0E781086}" dt="2020-11-12T13:30:41.180" v="900" actId="14100"/>
          <ac:picMkLst>
            <pc:docMk/>
            <pc:sldMk cId="647532724" sldId="300"/>
            <ac:picMk id="6" creationId="{4C70DF23-43FE-404D-A024-D8FAC0086CAC}"/>
          </ac:picMkLst>
        </pc:picChg>
        <pc:picChg chg="add mod">
          <ac:chgData name="" userId="e6ce0c2926884bd5" providerId="LiveId" clId="{9666BD88-E22E-47B6-9544-3E6B0E781086}" dt="2020-11-12T13:30:44.749" v="902" actId="14100"/>
          <ac:picMkLst>
            <pc:docMk/>
            <pc:sldMk cId="647532724" sldId="300"/>
            <ac:picMk id="7" creationId="{6162F17D-7CC9-46F2-8E58-750462226244}"/>
          </ac:picMkLst>
        </pc:picChg>
        <pc:picChg chg="add del mod">
          <ac:chgData name="" userId="e6ce0c2926884bd5" providerId="LiveId" clId="{9666BD88-E22E-47B6-9544-3E6B0E781086}" dt="2020-11-12T13:30:14.559" v="887" actId="478"/>
          <ac:picMkLst>
            <pc:docMk/>
            <pc:sldMk cId="647532724" sldId="300"/>
            <ac:picMk id="8" creationId="{2D617083-FB90-4D80-9E8C-C1228333B201}"/>
          </ac:picMkLst>
        </pc:picChg>
        <pc:picChg chg="add mod">
          <ac:chgData name="" userId="e6ce0c2926884bd5" providerId="LiveId" clId="{9666BD88-E22E-47B6-9544-3E6B0E781086}" dt="2020-11-12T14:12:56.443" v="2537" actId="1076"/>
          <ac:picMkLst>
            <pc:docMk/>
            <pc:sldMk cId="647532724" sldId="300"/>
            <ac:picMk id="10" creationId="{5310F5CA-DD09-49E2-9D04-368399448E7C}"/>
          </ac:picMkLst>
        </pc:picChg>
        <pc:picChg chg="add mod">
          <ac:chgData name="" userId="e6ce0c2926884bd5" providerId="LiveId" clId="{9666BD88-E22E-47B6-9544-3E6B0E781086}" dt="2020-11-12T13:30:43.012" v="901" actId="14100"/>
          <ac:picMkLst>
            <pc:docMk/>
            <pc:sldMk cId="647532724" sldId="300"/>
            <ac:picMk id="11" creationId="{2DB2DC98-0031-4B55-B430-9D3F3D40DEC3}"/>
          </ac:picMkLst>
        </pc:picChg>
        <pc:picChg chg="add mod">
          <ac:chgData name="" userId="e6ce0c2926884bd5" providerId="LiveId" clId="{9666BD88-E22E-47B6-9544-3E6B0E781086}" dt="2020-11-12T13:30:38.483" v="899" actId="14100"/>
          <ac:picMkLst>
            <pc:docMk/>
            <pc:sldMk cId="647532724" sldId="300"/>
            <ac:picMk id="12" creationId="{A37B9C16-3AE6-4F5E-B8AE-4AEB89E33BB3}"/>
          </ac:picMkLst>
        </pc:picChg>
      </pc:sldChg>
      <pc:sldChg chg="addSp modSp add">
        <pc:chgData name="" userId="e6ce0c2926884bd5" providerId="LiveId" clId="{9666BD88-E22E-47B6-9544-3E6B0E781086}" dt="2020-11-12T13:57:09.751" v="2050" actId="20577"/>
        <pc:sldMkLst>
          <pc:docMk/>
          <pc:sldMk cId="1716693928" sldId="301"/>
        </pc:sldMkLst>
        <pc:spChg chg="mod">
          <ac:chgData name="" userId="e6ce0c2926884bd5" providerId="LiveId" clId="{9666BD88-E22E-47B6-9544-3E6B0E781086}" dt="2020-11-12T13:57:09.751" v="2050" actId="20577"/>
          <ac:spMkLst>
            <pc:docMk/>
            <pc:sldMk cId="1716693928" sldId="301"/>
            <ac:spMk id="2" creationId="{3F87522D-9178-4257-A3EC-DBD53ABEBF75}"/>
          </ac:spMkLst>
        </pc:spChg>
        <pc:spChg chg="mod">
          <ac:chgData name="" userId="e6ce0c2926884bd5" providerId="LiveId" clId="{9666BD88-E22E-47B6-9544-3E6B0E781086}" dt="2020-11-12T13:33:31.348" v="1144" actId="14100"/>
          <ac:spMkLst>
            <pc:docMk/>
            <pc:sldMk cId="1716693928" sldId="301"/>
            <ac:spMk id="3" creationId="{105A422F-067A-4B50-A464-6B3CDA564B67}"/>
          </ac:spMkLst>
        </pc:spChg>
        <pc:picChg chg="add mod">
          <ac:chgData name="" userId="e6ce0c2926884bd5" providerId="LiveId" clId="{9666BD88-E22E-47B6-9544-3E6B0E781086}" dt="2020-11-12T13:33:05.805" v="1139" actId="1076"/>
          <ac:picMkLst>
            <pc:docMk/>
            <pc:sldMk cId="1716693928" sldId="301"/>
            <ac:picMk id="5" creationId="{368C4B76-D543-40F5-BBEE-41896893A958}"/>
          </ac:picMkLst>
        </pc:picChg>
      </pc:sldChg>
      <pc:sldChg chg="addSp delSp modSp add ord">
        <pc:chgData name="" userId="e6ce0c2926884bd5" providerId="LiveId" clId="{9666BD88-E22E-47B6-9544-3E6B0E781086}" dt="2020-11-12T13:59:58.310" v="2096" actId="1076"/>
        <pc:sldMkLst>
          <pc:docMk/>
          <pc:sldMk cId="3689360326" sldId="302"/>
        </pc:sldMkLst>
        <pc:spChg chg="mod">
          <ac:chgData name="" userId="e6ce0c2926884bd5" providerId="LiveId" clId="{9666BD88-E22E-47B6-9544-3E6B0E781086}" dt="2020-11-12T13:57:59.107" v="2081" actId="20577"/>
          <ac:spMkLst>
            <pc:docMk/>
            <pc:sldMk cId="3689360326" sldId="302"/>
            <ac:spMk id="2" creationId="{3F87522D-9178-4257-A3EC-DBD53ABEBF75}"/>
          </ac:spMkLst>
        </pc:spChg>
        <pc:spChg chg="mod">
          <ac:chgData name="" userId="e6ce0c2926884bd5" providerId="LiveId" clId="{9666BD88-E22E-47B6-9544-3E6B0E781086}" dt="2020-11-12T13:36:50.953" v="1396" actId="15"/>
          <ac:spMkLst>
            <pc:docMk/>
            <pc:sldMk cId="3689360326" sldId="302"/>
            <ac:spMk id="3" creationId="{105A422F-067A-4B50-A464-6B3CDA564B67}"/>
          </ac:spMkLst>
        </pc:spChg>
        <pc:picChg chg="del">
          <ac:chgData name="" userId="e6ce0c2926884bd5" providerId="LiveId" clId="{9666BD88-E22E-47B6-9544-3E6B0E781086}" dt="2020-11-12T13:33:56.680" v="1197" actId="478"/>
          <ac:picMkLst>
            <pc:docMk/>
            <pc:sldMk cId="3689360326" sldId="302"/>
            <ac:picMk id="5" creationId="{368C4B76-D543-40F5-BBEE-41896893A958}"/>
          </ac:picMkLst>
        </pc:picChg>
        <pc:picChg chg="add mod modCrop">
          <ac:chgData name="" userId="e6ce0c2926884bd5" providerId="LiveId" clId="{9666BD88-E22E-47B6-9544-3E6B0E781086}" dt="2020-11-12T13:59:52.622" v="2093" actId="1076"/>
          <ac:picMkLst>
            <pc:docMk/>
            <pc:sldMk cId="3689360326" sldId="302"/>
            <ac:picMk id="7" creationId="{2316D6F2-95D4-4FEF-AEA0-083FFCA4C28A}"/>
          </ac:picMkLst>
        </pc:picChg>
        <pc:picChg chg="add mod">
          <ac:chgData name="" userId="e6ce0c2926884bd5" providerId="LiveId" clId="{9666BD88-E22E-47B6-9544-3E6B0E781086}" dt="2020-11-12T13:59:58.310" v="2096" actId="1076"/>
          <ac:picMkLst>
            <pc:docMk/>
            <pc:sldMk cId="3689360326" sldId="302"/>
            <ac:picMk id="9" creationId="{59D4AAF3-C75E-4863-BA13-861FAA8B8421}"/>
          </ac:picMkLst>
        </pc:picChg>
        <pc:picChg chg="add mod">
          <ac:chgData name="" userId="e6ce0c2926884bd5" providerId="LiveId" clId="{9666BD88-E22E-47B6-9544-3E6B0E781086}" dt="2020-11-12T13:59:55.051" v="2094" actId="1076"/>
          <ac:picMkLst>
            <pc:docMk/>
            <pc:sldMk cId="3689360326" sldId="302"/>
            <ac:picMk id="11" creationId="{8D2DB8A8-85AA-4F7E-8C26-B75E1E725CA8}"/>
          </ac:picMkLst>
        </pc:picChg>
      </pc:sldChg>
      <pc:sldChg chg="add del">
        <pc:chgData name="" userId="e6ce0c2926884bd5" providerId="LiveId" clId="{9666BD88-E22E-47B6-9544-3E6B0E781086}" dt="2020-11-12T13:57:22.412" v="2073" actId="2696"/>
        <pc:sldMkLst>
          <pc:docMk/>
          <pc:sldMk cId="1642483399" sldId="303"/>
        </pc:sldMkLst>
      </pc:sldChg>
      <pc:sldChg chg="add del">
        <pc:chgData name="" userId="e6ce0c2926884bd5" providerId="LiveId" clId="{9666BD88-E22E-47B6-9544-3E6B0E781086}" dt="2020-11-12T13:47:27.102" v="1769" actId="2696"/>
        <pc:sldMkLst>
          <pc:docMk/>
          <pc:sldMk cId="2637102629" sldId="304"/>
        </pc:sldMkLst>
      </pc:sldChg>
      <pc:sldChg chg="addSp modSp add">
        <pc:chgData name="" userId="e6ce0c2926884bd5" providerId="LiveId" clId="{9666BD88-E22E-47B6-9544-3E6B0E781086}" dt="2020-11-12T13:56:56.208" v="2041" actId="6549"/>
        <pc:sldMkLst>
          <pc:docMk/>
          <pc:sldMk cId="2742296393" sldId="304"/>
        </pc:sldMkLst>
        <pc:spChg chg="mod">
          <ac:chgData name="" userId="e6ce0c2926884bd5" providerId="LiveId" clId="{9666BD88-E22E-47B6-9544-3E6B0E781086}" dt="2020-11-12T13:56:56.208" v="2041" actId="6549"/>
          <ac:spMkLst>
            <pc:docMk/>
            <pc:sldMk cId="2742296393" sldId="304"/>
            <ac:spMk id="2" creationId="{E8FBF2AA-A401-4501-A049-A474811AA07A}"/>
          </ac:spMkLst>
        </pc:spChg>
        <pc:spChg chg="mod">
          <ac:chgData name="" userId="e6ce0c2926884bd5" providerId="LiveId" clId="{9666BD88-E22E-47B6-9544-3E6B0E781086}" dt="2020-11-12T13:49:38.204" v="1997" actId="12"/>
          <ac:spMkLst>
            <pc:docMk/>
            <pc:sldMk cId="2742296393" sldId="304"/>
            <ac:spMk id="3" creationId="{4BBA9744-0B5E-4820-8106-331E0D414B4D}"/>
          </ac:spMkLst>
        </pc:spChg>
        <pc:picChg chg="add mod ord">
          <ac:chgData name="" userId="e6ce0c2926884bd5" providerId="LiveId" clId="{9666BD88-E22E-47B6-9544-3E6B0E781086}" dt="2020-11-12T13:52:29.452" v="2009" actId="1076"/>
          <ac:picMkLst>
            <pc:docMk/>
            <pc:sldMk cId="2742296393" sldId="304"/>
            <ac:picMk id="6" creationId="{0E7FE25F-21A0-46D8-BD73-72C7899B40C1}"/>
          </ac:picMkLst>
        </pc:picChg>
      </pc:sldChg>
      <pc:sldChg chg="addSp delSp modSp add">
        <pc:chgData name="" userId="e6ce0c2926884bd5" providerId="LiveId" clId="{9666BD88-E22E-47B6-9544-3E6B0E781086}" dt="2020-11-12T13:55:34.616" v="2037" actId="1076"/>
        <pc:sldMkLst>
          <pc:docMk/>
          <pc:sldMk cId="3720636122" sldId="305"/>
        </pc:sldMkLst>
        <pc:spChg chg="mod">
          <ac:chgData name="" userId="e6ce0c2926884bd5" providerId="LiveId" clId="{9666BD88-E22E-47B6-9544-3E6B0E781086}" dt="2020-11-12T13:52:48.785" v="2026" actId="20577"/>
          <ac:spMkLst>
            <pc:docMk/>
            <pc:sldMk cId="3720636122" sldId="305"/>
            <ac:spMk id="2" creationId="{906AEC01-7275-4AB0-96C5-6521E18C05FD}"/>
          </ac:spMkLst>
        </pc:spChg>
        <pc:spChg chg="del">
          <ac:chgData name="" userId="e6ce0c2926884bd5" providerId="LiveId" clId="{9666BD88-E22E-47B6-9544-3E6B0E781086}" dt="2020-11-12T13:54:32.130" v="2027"/>
          <ac:spMkLst>
            <pc:docMk/>
            <pc:sldMk cId="3720636122" sldId="305"/>
            <ac:spMk id="3" creationId="{AA7949DD-4673-45C3-98BB-F7074D9E646B}"/>
          </ac:spMkLst>
        </pc:spChg>
        <pc:spChg chg="add del mod">
          <ac:chgData name="" userId="e6ce0c2926884bd5" providerId="LiveId" clId="{9666BD88-E22E-47B6-9544-3E6B0E781086}" dt="2020-11-12T13:55:10.569" v="2028"/>
          <ac:spMkLst>
            <pc:docMk/>
            <pc:sldMk cId="3720636122" sldId="305"/>
            <ac:spMk id="5" creationId="{67357230-7C34-411A-9D66-FBFE03306E8D}"/>
          </ac:spMkLst>
        </pc:spChg>
        <pc:picChg chg="add mod">
          <ac:chgData name="" userId="e6ce0c2926884bd5" providerId="LiveId" clId="{9666BD88-E22E-47B6-9544-3E6B0E781086}" dt="2020-11-12T13:55:34.616" v="2037" actId="1076"/>
          <ac:picMkLst>
            <pc:docMk/>
            <pc:sldMk cId="3720636122" sldId="305"/>
            <ac:picMk id="7" creationId="{1C439B49-2D88-4F3F-8B4F-68DFDD10EA06}"/>
          </ac:picMkLst>
        </pc:picChg>
        <pc:picChg chg="add mod">
          <ac:chgData name="" userId="e6ce0c2926884bd5" providerId="LiveId" clId="{9666BD88-E22E-47B6-9544-3E6B0E781086}" dt="2020-11-12T13:55:29.217" v="2036" actId="14100"/>
          <ac:picMkLst>
            <pc:docMk/>
            <pc:sldMk cId="3720636122" sldId="305"/>
            <ac:picMk id="9" creationId="{B2D82F25-03FE-41C0-978E-48E4B0277B69}"/>
          </ac:picMkLst>
        </pc:picChg>
      </pc:sldChg>
      <pc:sldChg chg="modSp add del">
        <pc:chgData name="" userId="e6ce0c2926884bd5" providerId="LiveId" clId="{9666BD88-E22E-47B6-9544-3E6B0E781086}" dt="2020-11-12T13:57:49.135" v="2078" actId="2696"/>
        <pc:sldMkLst>
          <pc:docMk/>
          <pc:sldMk cId="209470669" sldId="306"/>
        </pc:sldMkLst>
        <pc:spChg chg="mod">
          <ac:chgData name="" userId="e6ce0c2926884bd5" providerId="LiveId" clId="{9666BD88-E22E-47B6-9544-3E6B0E781086}" dt="2020-11-12T13:57:16.606" v="2072" actId="20577"/>
          <ac:spMkLst>
            <pc:docMk/>
            <pc:sldMk cId="209470669" sldId="306"/>
            <ac:spMk id="2" creationId="{FD8CBF8F-8F64-4526-9D49-FEAC25037CB9}"/>
          </ac:spMkLst>
        </pc:spChg>
      </pc:sldChg>
      <pc:sldChg chg="modSp add del ord">
        <pc:chgData name="" userId="e6ce0c2926884bd5" providerId="LiveId" clId="{9666BD88-E22E-47B6-9544-3E6B0E781086}" dt="2020-11-12T14:08:41.215" v="2485" actId="2696"/>
        <pc:sldMkLst>
          <pc:docMk/>
          <pc:sldMk cId="913315968" sldId="306"/>
        </pc:sldMkLst>
        <pc:spChg chg="mod">
          <ac:chgData name="" userId="e6ce0c2926884bd5" providerId="LiveId" clId="{9666BD88-E22E-47B6-9544-3E6B0E781086}" dt="2020-11-12T14:07:36.035" v="2418" actId="20577"/>
          <ac:spMkLst>
            <pc:docMk/>
            <pc:sldMk cId="913315968" sldId="306"/>
            <ac:spMk id="2" creationId="{338D32B7-3A1E-4CD1-8909-97B313EF4FD9}"/>
          </ac:spMkLst>
        </pc:spChg>
        <pc:spChg chg="mod">
          <ac:chgData name="" userId="e6ce0c2926884bd5" providerId="LiveId" clId="{9666BD88-E22E-47B6-9544-3E6B0E781086}" dt="2020-11-12T14:08:27.625" v="2468" actId="20577"/>
          <ac:spMkLst>
            <pc:docMk/>
            <pc:sldMk cId="913315968" sldId="306"/>
            <ac:spMk id="3" creationId="{FEF7D7FB-9681-424A-A9E6-86968649254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4:15:11.881"/>
    </inkml:context>
    <inkml:brush xml:id="br0">
      <inkml:brushProperty name="width" value="0.07" units="cm"/>
      <inkml:brushProperty name="height" value="0.07" units="cm"/>
      <inkml:brushProperty name="color" value="#FF1600"/>
    </inkml:brush>
  </inkml:definitions>
  <inkml:trace contextRef="#ctx0" brushRef="#br0">1 5 8985,'0'0'0,"0"0"1065,0-1-153,0-2 64,0 2 0,0 1-976,0 0 896,0 4-135,2 5-193,-2-6-48,0-3-520,0 10 456,2-7-8,0 9 80,-2-4-40,0-8-488,2 8 488,0 2-32,-2-1-111,2 2-25,-2-11-320,2 13 280,0-1-32,0 2 40,0-1 16,-2-13-304,3 14 328,-1-1-8,0 1-16,0 1-16,-2-15-288,3 15 256,0 2 24,-1 0-72,1 1-8,-3-18-200,2 20 168,1 1-16,0 0 32,6 0-32,-9-21-152,0 20 104,8 1-64,-6-1-40,6 1 40,-8-21-40,3 20 97,5 1-1,-5 2 24,7-2-64,-10-21-56,8 22 64,-5-1-8,7 2-64,-2-2-8,-8-21 16,8 21-16,-5 0-8,11 0 32,-5 1 40,-9-22-48,8 21 24,2 1 16,0-1-40,1 1 32,-11-22-32,10 21 8,2-2 24,0-1 88,1 0-64,-13-18-56,13 20 96,1-2 16,1 1-128,-1 1 40,-14-20-24,16 22 32,-1 1-112,2 0 104,1-1-8,-18-22-16,17 22 40,-1 1 0,0-2-24,2 0-16,-18-21 0,17 20 0,0-1 0,0 1 40,0-1-40,-17-19 0,17 17-16,2 2 16,-1-2-24,-3 0-16,-15-17 40,17 17-72,0 0 48,-2 0-8,4 2 48,-19-19-16,18 18 40,0 1-64,1-1 8,-1 0 16,-18-18 0,20 19 40,-2-1-56,1 0 8,1-2-8,-20-16 16,20 15-56,0 0 80,-1 0-24,1 0 56,-20-15-56,17 16 88,3-1-8,2 1-56,-3 1-24,-19-17 0,23 18-64,-1 0 24,1 1 8,-2-2 48,-21-17-16,21 19 72,0-1-72,-1-1 40,3 1-56,-23-18 16,22 16 56,-1 0-72,-1-1-8,0-1 64,-20-14-40,17 13-32,0-1 24,0 1 8,0 0-32,-17-13 32,20 13-64,-1-1 48,3 1 40,-2 0 24,-20-13-48,21 12 8,4 2 64,-3-1-128,3 0-56,-25-13 112,25 15-40,1-2 80,-1 1-8,0-2 8,-25-12-40,26 11 112,0-1-208,-1-1 64,0 0 88,-25-9-56,24 8-24,1 0 8,-1 0 16,1-5 0,-25-3 0,25 11-56,2-8 72,-1 8 40,-1-8-48,-25-3-8,27 9 0,-2-7-24,0 9-16,1-9-16,-26-2 56,29 9 40,-3-7 56,1 6-80,2-6-48,-29-2 32,26 3-56,1 5-64,-1-8 24,2 2-56,-28-2 152,27 2-72,1 0 24,1 0 56,-2-2 144,-27 0-152,28 2-80,-1 0 120,2 0-40,-2-2-40,-27 0 40,31 2 80,0-2 16,0 2-40,-2-2-80,-29 0 24,27 0 0,-1 2-96,0-2 96,1 0 8,-27 0-8,27 0-24,0 0-48,0-1 88,-2 0-128,-25 1 112,26-3 0,-1 0 40,0 0-80,3-5 72,-28 8-32,26-3 8,-1-5-16,0 5 32,-1-6 32,-24 9-56,23-3 0,-2-7 16,1 6-16,0-8-16,-22 12 16,25-8 24,-3 0-32,3 0 8,0 0 0,-25 8 0,24-9-56,2 0 56,-2 1 0,0-1-16,-24 9 16,24-8 56,0 0-72,0-2 32,0 1-16,-24 9 0,24-10-24,-1 0 32,2-1-16,1 0-24,-26 11 32,25-10-96,-2-2 56,0 0 0,1 0 0,-24 12 40,23-12 64,0 2-88,1-2 40,0 0-8,-24 12-8,23-11-104,0-1 112,0 0 8,2-1-16,-25 13 0,25-12 72,3 1-72,-1-2-16,0 0 0,-27 13 16,25-13 32,-2-1-48,0 2 16,0-3 16,-23 15-16,20-12-48,0-1 48,-1-1-64,1-1 8,-20 15 56,22-16-24,-1-3-16,0 1 40,-1 0 8,-20 18-8,21-19-40,-1 1 72,0-1-72,0 1 40,0 1-40,1-1-48,1 0 88,-2-1 0,0-3 0,0 2 16,0-2-32,1 0-33,-21 22 49,22-23 8,2 1-8,0 1 57,1-1 15,-25 22-72,26-23 48,0 2 24,0 0-64,-3 0 48,-23 21-56,22-19 16,-3-3-16,1 0 24,-1 0-48,-19 22 24,19-23-56,0 0 40,0 0-24,2-1 40,-21 24 0,19-26 56,1 0-56,-1 1 96,-10 13 56,-9 12-152,11-14 136,0 0 0,2-2-40,-1 0-40,-12 16-56,12-18 16,-1 1 144,1-3 120,-2 2 16,-10 18-296,8-18 408,0 1-72,0 0-64,-4 1 16,-4 16-288,12-15 288,-4 1 16,1 0-88,1 1-88,-10 13-128,11-13 48,0 1-80,0 1 136,-1 1-16,-10 10-88,9-9 0,1 1-232,-2 4-608,-6-4-1056,-2 8 1896,3-1-4241,0-1-1408,-3 1-4273,0 1 9922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40.08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25,'907'26,"-526"-53,-90 3,-268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19.60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65,'1697'-19,"-1070"-7,-365 7,-233 24,-26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20.69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27,'2036'0,"-1600"-26,-375 26,-6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33.95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1,'523'47,"-222"-24,0-14,73-16,-75-30,-277 35,-31 8,-19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34.85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1,'77'16,"485"87,-89-57,2-20,1-22,88-25,-356 20,-266 16,1 3,1 3,0 2,-30 18,-33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35.83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0,'1824'0,"-1788"0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36.79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0,'1807'0,"-1790"0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37.77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1,'1370'50,"-1002"-25,-340-25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3:23:38.99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1 150,'90'-16,"244"-27,2 16,229 13,157-35,327 51,-1049-2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A8567-0FE2-418E-966C-4BEFE1CD2CEE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4754F-17E5-4C4B-92B5-AF1019FD9B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Hassan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Manuela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Manuela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2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Hassan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Hassan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Hassan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Hassan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Manuela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Manuela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Manuela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Manuela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4754F-17E5-4C4B-92B5-AF1019FD9B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700213"/>
          </a:xfrm>
          <a:prstGeom prst="rect">
            <a:avLst/>
          </a:prstGeom>
          <a:gradFill rotWithShape="1">
            <a:gsLst>
              <a:gs pos="0">
                <a:srgbClr val="77A7E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lIns="91440" tIns="45720" rIns="91440" bIns="45720" anchor="ctr"/>
          <a:lstStyle>
            <a:lvl1pPr algn="ctr">
              <a:lnSpc>
                <a:spcPct val="110000"/>
              </a:lnSpc>
              <a:defRPr sz="3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05188"/>
            <a:ext cx="6400800" cy="1752600"/>
          </a:xfrm>
        </p:spPr>
        <p:txBody>
          <a:bodyPr lIns="91440" tIns="45720" rIns="91440" bIns="45720"/>
          <a:lstStyle>
            <a:lvl1pPr marL="0" indent="0" algn="ctr">
              <a:lnSpc>
                <a:spcPct val="120000"/>
              </a:lnSpc>
              <a:buFont typeface="Wingdings" pitchFamily="2" charset="2"/>
              <a:buNone/>
              <a:defRPr sz="2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49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50E2-D007-4C90-9DDF-3245416105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74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0038" y="188913"/>
            <a:ext cx="2036762" cy="62642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957888" cy="62642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352B8-C84E-4A99-B3A9-0A7E0EB4DA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0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164388" cy="12144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3997325" cy="48958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89475" y="1557338"/>
            <a:ext cx="3997325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89475" y="4081463"/>
            <a:ext cx="3997325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2B09A-6E5B-4156-A50E-3946E40677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6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2C7B-3640-4494-AA3D-C6FC8BFE2D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cxnSp>
        <p:nvCxnSpPr>
          <p:cNvPr id="5" name="AutoShape 43">
            <a:extLst>
              <a:ext uri="{FF2B5EF4-FFF2-40B4-BE49-F238E27FC236}">
                <a16:creationId xmlns:a16="http://schemas.microsoft.com/office/drawing/2014/main" id="{3A70DA87-12B4-9C48-A41C-B801FE95F4C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1125538"/>
            <a:ext cx="9144000" cy="0"/>
          </a:xfrm>
          <a:prstGeom prst="straightConnector1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39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E100-9997-4313-9D36-E95B91F582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31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557338"/>
            <a:ext cx="399732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9475" y="1557338"/>
            <a:ext cx="399732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63C9C-0610-45B6-8860-78ED11F897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C8036-093D-4EE2-BF55-C7818E0442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7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96026-13F5-44B2-91A2-7142B3D00E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96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D4E7D-2E69-42C9-A351-B190216F4D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BABC-DD69-4F28-8E85-73173F197D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77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9C6AF-8A0A-4275-B01D-10C99DA277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0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9144000" cy="1700213"/>
          </a:xfrm>
          <a:prstGeom prst="rect">
            <a:avLst/>
          </a:prstGeom>
          <a:gradFill rotWithShape="1">
            <a:gsLst>
              <a:gs pos="0">
                <a:srgbClr val="77A7E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88913"/>
            <a:ext cx="71643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4284663" y="6257925"/>
            <a:ext cx="2952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</a:endParaRPr>
          </a:p>
        </p:txBody>
      </p:sp>
      <p:sp>
        <p:nvSpPr>
          <p:cNvPr id="1030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57338"/>
            <a:ext cx="81470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0"/>
            <a:endParaRPr lang="de-DE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838" y="6481763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3399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DD10FC-6EED-4416-B2BF-2B6B08FC77AF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76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57188" indent="-357188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0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7.png"/><Relationship Id="rId3" Type="http://schemas.openxmlformats.org/officeDocument/2006/relationships/image" Target="../media/image13.png"/><Relationship Id="rId7" Type="http://schemas.openxmlformats.org/officeDocument/2006/relationships/image" Target="../media/image44.png"/><Relationship Id="rId12" Type="http://schemas.openxmlformats.org/officeDocument/2006/relationships/customXml" Target="../ink/ink8.xml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45.png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chneeflocke Computer-Icons Gestalten - Schneeflocken png herunterladen -  1024*1024 - Kostenlos transparent Symmetrie png Herunterladen.">
            <a:extLst>
              <a:ext uri="{FF2B5EF4-FFF2-40B4-BE49-F238E27FC236}">
                <a16:creationId xmlns:a16="http://schemas.microsoft.com/office/drawing/2014/main" id="{D57BC308-060A-EB43-98A9-E803C7D4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4141100"/>
            <a:ext cx="1736172" cy="17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Nautischer Stern – Wikipedia">
            <a:extLst>
              <a:ext uri="{FF2B5EF4-FFF2-40B4-BE49-F238E27FC236}">
                <a16:creationId xmlns:a16="http://schemas.microsoft.com/office/drawing/2014/main" id="{65FA1789-5E85-5340-8694-A48A844C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82" y="926976"/>
            <a:ext cx="2413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xamail Vault - Email archive and discovery">
            <a:extLst>
              <a:ext uri="{FF2B5EF4-FFF2-40B4-BE49-F238E27FC236}">
                <a16:creationId xmlns:a16="http://schemas.microsoft.com/office/drawing/2014/main" id="{242B5972-C886-D241-8FB7-97308078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" y="316632"/>
            <a:ext cx="47371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19672" y="2204864"/>
            <a:ext cx="5940152" cy="2016224"/>
          </a:xfrm>
          <a:solidFill>
            <a:schemeClr val="accent3">
              <a:alpha val="70000"/>
            </a:schemeClr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de-DE" sz="2800" dirty="0"/>
              <a:t>Abschlussprojekt Data Engineering</a:t>
            </a:r>
            <a:br>
              <a:rPr lang="de-DE" sz="1200" dirty="0"/>
            </a:br>
            <a:r>
              <a:rPr lang="de-DE" sz="2800" dirty="0"/>
              <a:t>- Gruppe B</a:t>
            </a:r>
            <a:br>
              <a:rPr lang="de-DE" sz="2800" dirty="0"/>
            </a:br>
            <a:br>
              <a:rPr lang="de-DE" sz="1400" dirty="0"/>
            </a:br>
            <a:r>
              <a:rPr lang="de-DE" sz="1400" dirty="0"/>
              <a:t>Manuela Hebel, xxx, xxx, 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4F21-F50C-184B-A511-7629C072D1A9}"/>
              </a:ext>
            </a:extLst>
          </p:cNvPr>
          <p:cNvSpPr txBox="1"/>
          <p:nvPr/>
        </p:nvSpPr>
        <p:spPr>
          <a:xfrm>
            <a:off x="7308304" y="5251145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e</a:t>
            </a:r>
            <a:r>
              <a:rPr lang="en-DE">
                <a:solidFill>
                  <a:schemeClr val="accent3"/>
                </a:solidFill>
              </a:rPr>
              <a:t>arth.com</a:t>
            </a:r>
          </a:p>
        </p:txBody>
      </p:sp>
      <p:pic>
        <p:nvPicPr>
          <p:cNvPr id="1032" name="Picture 8" descr="sap-migration-daten-bestände">
            <a:extLst>
              <a:ext uri="{FF2B5EF4-FFF2-40B4-BE49-F238E27FC236}">
                <a16:creationId xmlns:a16="http://schemas.microsoft.com/office/drawing/2014/main" id="{9205FA60-977A-264F-845E-19A00CE9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17" y="4108144"/>
            <a:ext cx="4179165" cy="23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612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2053-D259-DD4C-AB33-20100242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Datenmodell – Business Vault:</a:t>
            </a:r>
            <a:br>
              <a:rPr lang="en-DE">
                <a:cs typeface="Arial"/>
              </a:rPr>
            </a:br>
            <a:r>
              <a:rPr lang="en-DE">
                <a:cs typeface="Arial"/>
              </a:rPr>
              <a:t>Extraktion der Infos aus XML-Spalten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50F5-02FC-0149-9501-97C96F85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56870"/>
            <a:endParaRPr lang="en-DE">
              <a:cs typeface="Arial"/>
            </a:endParaRPr>
          </a:p>
          <a:p>
            <a:pPr marL="356870" indent="-356870"/>
            <a:endParaRPr lang="en-DE">
              <a:cs typeface="Arial"/>
            </a:endParaRPr>
          </a:p>
          <a:p>
            <a:pPr marL="356870" indent="-356870"/>
            <a:endParaRPr lang="en-DE">
              <a:cs typeface="Arial"/>
            </a:endParaRPr>
          </a:p>
          <a:p>
            <a:pPr marL="356870" indent="-356870"/>
            <a:endParaRPr lang="en-DE">
              <a:cs typeface="Arial"/>
            </a:endParaRPr>
          </a:p>
          <a:p>
            <a:pPr marL="356870" indent="-356870"/>
            <a:endParaRPr lang="en-DE">
              <a:cs typeface="Arial"/>
            </a:endParaRPr>
          </a:p>
          <a:p>
            <a:pPr marL="356870" indent="-356870"/>
            <a:endParaRPr lang="en-DE">
              <a:cs typeface="Arial"/>
            </a:endParaRPr>
          </a:p>
          <a:p>
            <a:pPr marL="356870" indent="-356870"/>
            <a:endParaRPr lang="en-DE" sz="1600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			</a:t>
            </a:r>
            <a:r>
              <a:rPr lang="en-US">
                <a:ea typeface="+mn-lt"/>
                <a:cs typeface="+mn-lt"/>
                <a:sym typeface="Wingdings" panose="05000000000000000000" pitchFamily="2" charset="2"/>
              </a:rPr>
              <a:t> </a:t>
            </a:r>
            <a:r>
              <a:rPr lang="en-US" err="1">
                <a:ea typeface="+mn-lt"/>
                <a:cs typeface="+mn-lt"/>
              </a:rPr>
              <a:t>lxml</a:t>
            </a:r>
            <a:r>
              <a:rPr lang="en-US">
                <a:ea typeface="+mn-lt"/>
                <a:cs typeface="+mn-lt"/>
              </a:rPr>
              <a:t>-Modul</a:t>
            </a:r>
            <a:endParaRPr lang="en-DE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8BEC-DF65-744E-B629-2201DF76E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289DF-01BE-EA4D-AD3E-92792E40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708206"/>
            <a:ext cx="6125046" cy="39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7522D-9178-4257-A3EC-DBD53ABE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Methoden, Software,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A422F-067A-4B50-A464-6B3CDA56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3526223" cy="4895850"/>
          </a:xfrm>
        </p:spPr>
        <p:txBody>
          <a:bodyPr/>
          <a:lstStyle/>
          <a:p>
            <a:r>
              <a:rPr lang="de-DE" sz="2200"/>
              <a:t>Tools/Software</a:t>
            </a:r>
          </a:p>
          <a:p>
            <a:pPr lvl="1"/>
            <a:r>
              <a:rPr lang="de-DE" sz="1600"/>
              <a:t>Spyder / </a:t>
            </a:r>
            <a:r>
              <a:rPr lang="de-DE" sz="1600" err="1"/>
              <a:t>iphython</a:t>
            </a:r>
            <a:endParaRPr lang="de-DE" sz="1600"/>
          </a:p>
          <a:p>
            <a:pPr lvl="1"/>
            <a:r>
              <a:rPr lang="de-DE" sz="1600"/>
              <a:t>DB Browser für SQLite3</a:t>
            </a:r>
          </a:p>
          <a:p>
            <a:pPr lvl="1"/>
            <a:r>
              <a:rPr lang="de-DE" sz="1600" err="1"/>
              <a:t>Jupyter</a:t>
            </a:r>
            <a:r>
              <a:rPr lang="de-DE" sz="1600"/>
              <a:t>-Notebook</a:t>
            </a:r>
          </a:p>
          <a:p>
            <a:r>
              <a:rPr lang="de-DE" sz="2200"/>
              <a:t>Module</a:t>
            </a:r>
          </a:p>
          <a:p>
            <a:pPr lvl="1"/>
            <a:r>
              <a:rPr lang="de-DE" sz="1800"/>
              <a:t>Pandas</a:t>
            </a:r>
          </a:p>
          <a:p>
            <a:pPr lvl="1"/>
            <a:r>
              <a:rPr lang="de-DE" sz="1800" err="1"/>
              <a:t>Lxml</a:t>
            </a:r>
            <a:endParaRPr lang="de-DE" sz="1800"/>
          </a:p>
          <a:p>
            <a:pPr lvl="1"/>
            <a:r>
              <a:rPr lang="de-DE" sz="1800"/>
              <a:t>Sqlite3</a:t>
            </a:r>
          </a:p>
          <a:p>
            <a:pPr lvl="1"/>
            <a:r>
              <a:rPr lang="de-DE" sz="1800" err="1"/>
              <a:t>Hashlib</a:t>
            </a:r>
            <a:endParaRPr lang="de-DE" sz="1800"/>
          </a:p>
          <a:p>
            <a:pPr lvl="1"/>
            <a:r>
              <a:rPr lang="de-DE" sz="1800" err="1"/>
              <a:t>Datetime</a:t>
            </a:r>
            <a:endParaRPr lang="de-DE" sz="1800"/>
          </a:p>
          <a:p>
            <a:r>
              <a:rPr lang="de-DE" sz="2200"/>
              <a:t>Methoden</a:t>
            </a:r>
          </a:p>
          <a:p>
            <a:pPr lvl="1"/>
            <a:endParaRPr lang="de-DE" sz="1800"/>
          </a:p>
          <a:p>
            <a:pPr lvl="1"/>
            <a:endParaRPr lang="de-DE"/>
          </a:p>
          <a:p>
            <a:pPr lvl="1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6B4A40-4535-4442-8DF3-93E7604E7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16D6F2-95D4-4FEF-AEA0-083FFCA4C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1" b="10495"/>
          <a:stretch/>
        </p:blipFill>
        <p:spPr>
          <a:xfrm>
            <a:off x="5463746" y="1557338"/>
            <a:ext cx="2706812" cy="21306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D4AAF3-C75E-4863-BA13-861FAA8B8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9" y="5569952"/>
            <a:ext cx="1715014" cy="8975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2DB8A8-85AA-4F7E-8C26-B75E1E725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48" y="4242001"/>
            <a:ext cx="3977196" cy="2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Code / Live-Demo (inkl. DDL/DML)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557338"/>
            <a:ext cx="6890861" cy="4895850"/>
          </a:xfrm>
        </p:spPr>
        <p:txBody>
          <a:bodyPr/>
          <a:lstStyle/>
          <a:p>
            <a:pPr marL="0" indent="0">
              <a:buNone/>
            </a:pPr>
            <a:r>
              <a:rPr lang="de-DE" sz="2000">
                <a:sym typeface="Wingdings" panose="05000000000000000000" pitchFamily="2" charset="2"/>
              </a:rPr>
              <a:t>Funktionen:</a:t>
            </a:r>
          </a:p>
          <a:p>
            <a:r>
              <a:rPr lang="de-DE" sz="1400" err="1">
                <a:sym typeface="Wingdings" panose="05000000000000000000" pitchFamily="2" charset="2"/>
              </a:rPr>
              <a:t>hash_function</a:t>
            </a:r>
            <a:endParaRPr lang="de-DE" sz="1400">
              <a:sym typeface="Wingdings" panose="05000000000000000000" pitchFamily="2" charset="2"/>
            </a:endParaRPr>
          </a:p>
          <a:p>
            <a:pPr lvl="1"/>
            <a:r>
              <a:rPr lang="en-DE" sz="1400"/>
              <a:t>MD5 sollte bei Zeilenzahl &gt;= 500,000 eine ausreichend niedrige p für HK-Colission erzeugen</a:t>
            </a:r>
            <a:r>
              <a:rPr lang="de-DE" sz="1400"/>
              <a:t> (</a:t>
            </a:r>
            <a:r>
              <a:rPr lang="de-DE" sz="1400" err="1"/>
              <a:t>hk</a:t>
            </a:r>
            <a:r>
              <a:rPr lang="de-DE" sz="1400"/>
              <a:t> VARCHAR(32))</a:t>
            </a:r>
          </a:p>
          <a:p>
            <a:pPr lvl="1"/>
            <a:r>
              <a:rPr lang="de-DE" sz="1400"/>
              <a:t>Schwierigkeiten:</a:t>
            </a:r>
          </a:p>
          <a:p>
            <a:pPr lvl="2"/>
            <a:r>
              <a:rPr lang="de-DE" sz="1400"/>
              <a:t>Link_Match_Player.hk setzt sich aus 5 (!) Spalten aus Quelldatenbank zusammen, + RS (viele JOINS!)</a:t>
            </a:r>
            <a:endParaRPr lang="de-DE" sz="1400">
              <a:sym typeface="Wingdings" panose="05000000000000000000" pitchFamily="2" charset="2"/>
            </a:endParaRPr>
          </a:p>
          <a:p>
            <a:r>
              <a:rPr lang="de-DE" sz="1400" err="1">
                <a:sym typeface="Wingdings" panose="05000000000000000000" pitchFamily="2" charset="2"/>
              </a:rPr>
              <a:t>fill_tables</a:t>
            </a:r>
            <a:endParaRPr lang="de-DE" sz="1400">
              <a:sym typeface="Wingdings" panose="05000000000000000000" pitchFamily="2" charset="2"/>
            </a:endParaRPr>
          </a:p>
          <a:p>
            <a:pPr lvl="1"/>
            <a:r>
              <a:rPr lang="de-DE" sz="1100">
                <a:sym typeface="Wingdings" panose="05000000000000000000" pitchFamily="2" charset="2"/>
              </a:rPr>
              <a:t>Hubs</a:t>
            </a:r>
          </a:p>
          <a:p>
            <a:pPr lvl="1"/>
            <a:r>
              <a:rPr lang="de-DE" sz="1100">
                <a:sym typeface="Wingdings" panose="05000000000000000000" pitchFamily="2" charset="2"/>
              </a:rPr>
              <a:t>Links</a:t>
            </a:r>
          </a:p>
          <a:p>
            <a:pPr lvl="1"/>
            <a:r>
              <a:rPr lang="de-DE" sz="1100">
                <a:sym typeface="Wingdings" panose="05000000000000000000" pitchFamily="2" charset="2"/>
              </a:rPr>
              <a:t>Satelliten</a:t>
            </a:r>
          </a:p>
          <a:p>
            <a:r>
              <a:rPr lang="de-DE" sz="1400" err="1"/>
              <a:t>all_match_players</a:t>
            </a:r>
            <a:endParaRPr lang="de-DE" sz="1400"/>
          </a:p>
          <a:p>
            <a:r>
              <a:rPr lang="en-US" sz="1400" err="1"/>
              <a:t>get_goals_cards_per_player</a:t>
            </a:r>
            <a:endParaRPr lang="en-US" sz="1400"/>
          </a:p>
          <a:p>
            <a:r>
              <a:rPr lang="en-US" sz="1400" err="1"/>
              <a:t>get_shots_on_off_crosses_corners_per_player</a:t>
            </a:r>
            <a:endParaRPr lang="en-US" sz="1400"/>
          </a:p>
          <a:p>
            <a:r>
              <a:rPr lang="en-US" sz="1400" err="1"/>
              <a:t>get_first_goal_card_per_team</a:t>
            </a:r>
            <a:endParaRPr lang="en-US" sz="1400"/>
          </a:p>
          <a:p>
            <a:r>
              <a:rPr lang="de-DE" sz="1400" err="1"/>
              <a:t>prep_match_players_BV</a:t>
            </a:r>
            <a:endParaRPr lang="de-DE" sz="1400"/>
          </a:p>
          <a:p>
            <a:r>
              <a:rPr lang="de-DE" sz="1400" err="1"/>
              <a:t>prep_match_first_goals</a:t>
            </a:r>
            <a:endParaRPr lang="de-DE" sz="1400">
              <a:sym typeface="Wingdings" panose="05000000000000000000" pitchFamily="2" charset="2"/>
            </a:endParaRPr>
          </a:p>
          <a:p>
            <a:pPr lvl="1"/>
            <a:endParaRPr lang="de-DE" sz="1600">
              <a:sym typeface="Wingdings" panose="05000000000000000000" pitchFamily="2" charset="2"/>
            </a:endParaRPr>
          </a:p>
          <a:p>
            <a:pPr lvl="1"/>
            <a:endParaRPr lang="en-US" sz="1800">
              <a:sym typeface="Wingdings" panose="05000000000000000000" pitchFamily="2" charset="2"/>
            </a:endParaRPr>
          </a:p>
          <a:p>
            <a:pPr lvl="1"/>
            <a:endParaRPr lang="de-DE" sz="1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031F3-704D-4F17-A92C-CB664AF9B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44" y="4005263"/>
            <a:ext cx="1855017" cy="18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 err="1"/>
              <a:t>ToDos</a:t>
            </a:r>
            <a:r>
              <a:rPr lang="de-DE"/>
              <a:t> / Ausblick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4698075" cy="4895850"/>
          </a:xfrm>
        </p:spPr>
        <p:txBody>
          <a:bodyPr/>
          <a:lstStyle/>
          <a:p>
            <a:pPr marL="356870" indent="-356870"/>
            <a:r>
              <a:rPr lang="de-DE" sz="2000">
                <a:sym typeface="Wingdings" panose="05000000000000000000" pitchFamily="2" charset="2"/>
              </a:rPr>
              <a:t>Vollständige Befüllung aller Tabellen</a:t>
            </a:r>
          </a:p>
          <a:p>
            <a:pPr marL="822007" lvl="1" indent="-356870"/>
            <a:r>
              <a:rPr lang="de-DE" sz="1600">
                <a:sym typeface="Wingdings" panose="05000000000000000000" pitchFamily="2" charset="2"/>
              </a:rPr>
              <a:t>Aus Zeitgründen nur Befüllung von 500 Zeilen bei:</a:t>
            </a:r>
          </a:p>
          <a:p>
            <a:pPr marL="1229995" lvl="2" indent="-356870"/>
            <a:r>
              <a:rPr lang="de-DE" sz="1600" err="1">
                <a:sym typeface="Wingdings" panose="05000000000000000000" pitchFamily="2" charset="2"/>
              </a:rPr>
              <a:t>Link_Match_Player</a:t>
            </a:r>
            <a:r>
              <a:rPr lang="de-DE" sz="1600">
                <a:sym typeface="Wingdings" panose="05000000000000000000" pitchFamily="2" charset="2"/>
              </a:rPr>
              <a:t> &amp; seinen Satelliten</a:t>
            </a:r>
          </a:p>
          <a:p>
            <a:pPr marL="356870" indent="-356870"/>
            <a:r>
              <a:rPr lang="de-DE" sz="2000">
                <a:sym typeface="Wingdings" panose="05000000000000000000" pitchFamily="2" charset="2"/>
              </a:rPr>
              <a:t>Update-Routine:</a:t>
            </a:r>
          </a:p>
          <a:p>
            <a:pPr lvl="1">
              <a:lnSpc>
                <a:spcPct val="110000"/>
              </a:lnSpc>
            </a:pPr>
            <a:r>
              <a:rPr lang="de-DE" sz="1600">
                <a:cs typeface="Arial"/>
              </a:rPr>
              <a:t>Stand jetzt nur </a:t>
            </a:r>
            <a:r>
              <a:rPr lang="de-DE" sz="1600" err="1">
                <a:cs typeface="Arial"/>
              </a:rPr>
              <a:t>try-except</a:t>
            </a:r>
            <a:r>
              <a:rPr lang="de-DE" sz="1600">
                <a:cs typeface="Arial"/>
              </a:rPr>
              <a:t> für vergebene HKs</a:t>
            </a:r>
          </a:p>
          <a:p>
            <a:pPr marL="356870" indent="-356870"/>
            <a:r>
              <a:rPr lang="de-DE" sz="2000">
                <a:cs typeface="Arial"/>
              </a:rPr>
              <a:t>Erstellung und Befüllung weiterer BVs: </a:t>
            </a:r>
            <a:endParaRPr lang="de-DE" sz="200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de-DE" sz="1600">
                <a:cs typeface="Arial"/>
              </a:rPr>
              <a:t>Helper </a:t>
            </a:r>
            <a:r>
              <a:rPr lang="de-DE" sz="1600" err="1">
                <a:cs typeface="Arial"/>
              </a:rPr>
              <a:t>functions</a:t>
            </a:r>
            <a:r>
              <a:rPr lang="de-DE" sz="1600">
                <a:cs typeface="Arial"/>
              </a:rPr>
              <a:t> bereits kodiert (z.B. erstes Tor jeder Mannschaft)</a:t>
            </a:r>
          </a:p>
          <a:p>
            <a:pPr marL="356870" indent="-356870"/>
            <a:r>
              <a:rPr lang="de-DE" sz="2000">
                <a:sym typeface="Wingdings" panose="05000000000000000000" pitchFamily="2" charset="2"/>
              </a:rPr>
              <a:t>Debugging: </a:t>
            </a:r>
            <a:endParaRPr lang="de-DE">
              <a:cs typeface="Arial"/>
            </a:endParaRPr>
          </a:p>
          <a:p>
            <a:pPr lvl="1"/>
            <a:r>
              <a:rPr lang="de-DE" sz="1600" err="1">
                <a:sym typeface="Wingdings" panose="05000000000000000000" pitchFamily="2" charset="2"/>
              </a:rPr>
              <a:t>Sat_Player_Soccer</a:t>
            </a:r>
            <a:r>
              <a:rPr lang="de-DE" sz="1600">
                <a:sym typeface="Wingdings" panose="05000000000000000000" pitchFamily="2" charset="2"/>
              </a:rPr>
              <a:t> behindert </a:t>
            </a:r>
            <a:r>
              <a:rPr lang="de-DE" sz="1600" err="1">
                <a:sym typeface="Wingdings" panose="05000000000000000000" pitchFamily="2" charset="2"/>
              </a:rPr>
              <a:t>Join</a:t>
            </a:r>
            <a:r>
              <a:rPr lang="de-DE" sz="1600">
                <a:sym typeface="Wingdings" panose="05000000000000000000" pitchFamily="2" charset="2"/>
              </a:rPr>
              <a:t>-Abfragen</a:t>
            </a:r>
          </a:p>
          <a:p>
            <a:pPr lvl="1"/>
            <a:endParaRPr lang="en-US" sz="1800">
              <a:sym typeface="Wingdings" panose="05000000000000000000" pitchFamily="2" charset="2"/>
            </a:endParaRPr>
          </a:p>
          <a:p>
            <a:pPr lvl="1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7563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C6844E2-7DC4-4187-B6B9-61087AC68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12" y="2292616"/>
            <a:ext cx="6087179" cy="4565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Best Practices aus den Kundengesprächen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285541">
            <a:off x="408819" y="1994753"/>
            <a:ext cx="3456187" cy="575518"/>
          </a:xfrm>
        </p:spPr>
        <p:txBody>
          <a:bodyPr/>
          <a:lstStyle/>
          <a:p>
            <a:pPr marL="0" indent="0">
              <a:buNone/>
            </a:pPr>
            <a:r>
              <a:rPr lang="de-DE" sz="4800">
                <a:latin typeface="Gabriola" panose="04040605051002020D02" pitchFamily="82" charset="0"/>
              </a:rPr>
              <a:t>Always </a:t>
            </a:r>
            <a:r>
              <a:rPr lang="de-DE" sz="4800" err="1">
                <a:latin typeface="Gabriola" panose="04040605051002020D02" pitchFamily="82" charset="0"/>
              </a:rPr>
              <a:t>stapel</a:t>
            </a:r>
            <a:r>
              <a:rPr lang="de-DE" sz="4800">
                <a:latin typeface="Gabriola" panose="04040605051002020D02" pitchFamily="82" charset="0"/>
              </a:rPr>
              <a:t> </a:t>
            </a:r>
            <a:r>
              <a:rPr lang="de-DE" sz="4800" err="1">
                <a:latin typeface="Gabriola" panose="04040605051002020D02" pitchFamily="82" charset="0"/>
              </a:rPr>
              <a:t>low</a:t>
            </a:r>
            <a:r>
              <a:rPr lang="de-DE" sz="4800">
                <a:latin typeface="Gabriola" panose="04040605051002020D02" pitchFamily="82" charset="0"/>
              </a:rPr>
              <a:t>!</a:t>
            </a:r>
            <a:endParaRPr lang="en-DE" sz="4400"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320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320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/>
            <a:endParaRPr lang="en-US" sz="320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/>
            <a:endParaRPr lang="de-DE" sz="3200">
              <a:latin typeface="Gabriola" panose="04040605051002020D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16E73-D05D-496E-86E6-0C7F7BCB40B3}"/>
              </a:ext>
            </a:extLst>
          </p:cNvPr>
          <p:cNvSpPr txBox="1">
            <a:spLocks/>
          </p:cNvSpPr>
          <p:nvPr/>
        </p:nvSpPr>
        <p:spPr bwMode="auto">
          <a:xfrm rot="20036750">
            <a:off x="194518" y="3435251"/>
            <a:ext cx="3456187" cy="12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7188" indent="-357188" algn="l" rtl="0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30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38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3600" kern="0">
                <a:latin typeface="Gabriola" panose="04040605051002020D02" pitchFamily="82" charset="0"/>
              </a:rPr>
              <a:t>Nur Tauschgeschäfte anbieten!</a:t>
            </a:r>
            <a:endParaRPr lang="en-DE" sz="3200" kern="0">
              <a:latin typeface="Gabriola" panose="04040605051002020D02" pitchFamily="82" charset="0"/>
            </a:endParaRPr>
          </a:p>
          <a:p>
            <a:pPr lvl="1">
              <a:buFont typeface="Wingdings" pitchFamily="2" charset="2"/>
              <a:buChar char="Ø"/>
            </a:pPr>
            <a:endParaRPr lang="de-DE" sz="2000" ker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Ø"/>
            </a:pPr>
            <a:endParaRPr lang="de-DE" sz="2000" ker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/>
            <a:endParaRPr lang="en-US" sz="2000" ker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/>
            <a:endParaRPr lang="de-DE" sz="2000" kern="0">
              <a:latin typeface="Gabriola" panose="04040605051002020D02" pitchFamily="8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42FB22-BDD3-4CDD-944B-F25F88E93B11}"/>
              </a:ext>
            </a:extLst>
          </p:cNvPr>
          <p:cNvSpPr txBox="1">
            <a:spLocks/>
          </p:cNvSpPr>
          <p:nvPr/>
        </p:nvSpPr>
        <p:spPr bwMode="auto">
          <a:xfrm rot="1201051">
            <a:off x="5677223" y="1924711"/>
            <a:ext cx="3456187" cy="12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7188" indent="-357188" algn="l" rtl="0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30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38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3600" kern="0" dirty="0">
                <a:latin typeface="Gabriola" panose="04040605051002020D02" pitchFamily="82" charset="0"/>
              </a:rPr>
              <a:t>Always </a:t>
            </a:r>
            <a:r>
              <a:rPr lang="de-DE" sz="3600" kern="0" dirty="0" err="1">
                <a:latin typeface="Gabriola" panose="04040605051002020D02" pitchFamily="82" charset="0"/>
              </a:rPr>
              <a:t>ask</a:t>
            </a:r>
            <a:r>
              <a:rPr lang="de-DE" sz="3600" kern="0" dirty="0">
                <a:latin typeface="Gabriola" panose="04040605051002020D02" pitchFamily="82" charset="0"/>
              </a:rPr>
              <a:t> </a:t>
            </a:r>
            <a:r>
              <a:rPr lang="de-DE" sz="3600" kern="0" dirty="0" err="1">
                <a:latin typeface="Gabriola" panose="04040605051002020D02" pitchFamily="82" charset="0"/>
              </a:rPr>
              <a:t>for</a:t>
            </a:r>
            <a:r>
              <a:rPr lang="de-DE" sz="3600" kern="0" dirty="0">
                <a:latin typeface="Gabriola" panose="04040605051002020D02" pitchFamily="82" charset="0"/>
              </a:rPr>
              <a:t> </a:t>
            </a:r>
            <a:r>
              <a:rPr lang="de-DE" sz="3600" kern="0" dirty="0" err="1">
                <a:latin typeface="Gabriola" panose="04040605051002020D02" pitchFamily="82" charset="0"/>
              </a:rPr>
              <a:t>more</a:t>
            </a:r>
            <a:r>
              <a:rPr lang="de-DE" sz="3600" kern="0" dirty="0">
                <a:latin typeface="Gabriola" panose="04040605051002020D02" pitchFamily="82" charset="0"/>
              </a:rPr>
              <a:t> time </a:t>
            </a:r>
            <a:r>
              <a:rPr lang="de-DE" sz="3600" kern="0" dirty="0" err="1">
                <a:latin typeface="Gabriola" panose="04040605051002020D02" pitchFamily="82" charset="0"/>
              </a:rPr>
              <a:t>than</a:t>
            </a:r>
            <a:r>
              <a:rPr lang="de-DE" sz="3600" kern="0" dirty="0">
                <a:latin typeface="Gabriola" panose="04040605051002020D02" pitchFamily="82" charset="0"/>
              </a:rPr>
              <a:t> </a:t>
            </a:r>
            <a:r>
              <a:rPr lang="de-DE" sz="3600" kern="0" dirty="0" err="1">
                <a:latin typeface="Gabriola" panose="04040605051002020D02" pitchFamily="82" charset="0"/>
              </a:rPr>
              <a:t>you</a:t>
            </a:r>
            <a:r>
              <a:rPr lang="de-DE" sz="3600" kern="0" dirty="0">
                <a:latin typeface="Gabriola" panose="04040605051002020D02" pitchFamily="82" charset="0"/>
              </a:rPr>
              <a:t> </a:t>
            </a:r>
            <a:r>
              <a:rPr lang="de-DE" sz="3600" kern="0" dirty="0" err="1">
                <a:latin typeface="Gabriola" panose="04040605051002020D02" pitchFamily="82" charset="0"/>
              </a:rPr>
              <a:t>get</a:t>
            </a:r>
            <a:r>
              <a:rPr lang="de-DE" sz="3600" kern="0" dirty="0">
                <a:latin typeface="Gabriola" panose="04040605051002020D02" pitchFamily="82" charset="0"/>
              </a:rPr>
              <a:t>!</a:t>
            </a:r>
            <a:endParaRPr lang="en-DE" sz="3200" kern="0" dirty="0">
              <a:latin typeface="Gabriola" panose="04040605051002020D02" pitchFamily="82" charset="0"/>
            </a:endParaRPr>
          </a:p>
          <a:p>
            <a:pPr lvl="1">
              <a:buFont typeface="Wingdings" pitchFamily="2" charset="2"/>
              <a:buChar char="Ø"/>
            </a:pPr>
            <a:endParaRPr lang="de-DE" sz="2000" kern="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Ø"/>
            </a:pPr>
            <a:endParaRPr lang="de-DE" sz="2000" kern="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/>
            <a:endParaRPr lang="en-US" sz="2000" kern="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lvl="1"/>
            <a:endParaRPr lang="de-DE" sz="2000" kern="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endParaRPr lang="de-DE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8147050" cy="4895850"/>
          </a:xfrm>
        </p:spPr>
        <p:txBody>
          <a:bodyPr/>
          <a:lstStyle/>
          <a:p>
            <a:pPr marL="356870" indent="-356870"/>
            <a:r>
              <a:rPr lang="en-US" sz="2400" err="1"/>
              <a:t>Vielen</a:t>
            </a:r>
            <a:r>
              <a:rPr lang="en-US" sz="2400"/>
              <a:t> Dank </a:t>
            </a:r>
            <a:r>
              <a:rPr lang="en-US" sz="2400" err="1"/>
              <a:t>für</a:t>
            </a:r>
            <a:r>
              <a:rPr lang="en-US" sz="2400"/>
              <a:t> </a:t>
            </a:r>
            <a:r>
              <a:rPr lang="en-US" sz="2400" err="1"/>
              <a:t>eure</a:t>
            </a:r>
            <a:r>
              <a:rPr lang="en-US" sz="2400"/>
              <a:t> </a:t>
            </a:r>
            <a:r>
              <a:rPr lang="en-US" sz="2400" err="1"/>
              <a:t>Aufmerksamkeit</a:t>
            </a:r>
            <a:r>
              <a:rPr lang="en-US" sz="2400"/>
              <a:t>!</a:t>
            </a:r>
          </a:p>
          <a:p>
            <a:pPr marL="356870" indent="-356870"/>
            <a:endParaRPr lang="en-US" sz="2400">
              <a:cs typeface="Arial"/>
            </a:endParaRPr>
          </a:p>
          <a:p>
            <a:pPr marL="356870" indent="-356870"/>
            <a:r>
              <a:rPr lang="en-US" sz="2400" err="1">
                <a:cs typeface="Arial"/>
              </a:rPr>
              <a:t>Fragen</a:t>
            </a:r>
            <a:r>
              <a:rPr lang="en-US" sz="2400">
                <a:cs typeface="Arial"/>
              </a:rPr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61246F-32F5-43AC-9997-F66D1016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9" y="2400623"/>
            <a:ext cx="3940253" cy="39402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86B549-70A4-46D2-83DB-BB0221AF8CB6}"/>
              </a:ext>
            </a:extLst>
          </p:cNvPr>
          <p:cNvSpPr txBox="1">
            <a:spLocks/>
          </p:cNvSpPr>
          <p:nvPr/>
        </p:nvSpPr>
        <p:spPr bwMode="auto">
          <a:xfrm>
            <a:off x="1628775" y="305801"/>
            <a:ext cx="71643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charset="0"/>
              </a:defRPr>
            </a:lvl9pPr>
          </a:lstStyle>
          <a:p>
            <a:endParaRPr lang="de-DE" kern="0"/>
          </a:p>
          <a:p>
            <a:r>
              <a:rPr lang="de-DE" ker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1745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Projektumfang und Anforderungen des Kunden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557338"/>
            <a:ext cx="8496747" cy="4895850"/>
          </a:xfrm>
        </p:spPr>
        <p:txBody>
          <a:bodyPr/>
          <a:lstStyle/>
          <a:p>
            <a:r>
              <a:rPr lang="en-US" sz="2000" err="1"/>
              <a:t>Zweck</a:t>
            </a:r>
            <a:r>
              <a:rPr lang="en-US" sz="200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1600" err="1"/>
              <a:t>privater</a:t>
            </a:r>
            <a:r>
              <a:rPr lang="en-US" sz="1600"/>
              <a:t> </a:t>
            </a:r>
            <a:r>
              <a:rPr lang="en-US" sz="1600" err="1"/>
              <a:t>Natur</a:t>
            </a:r>
            <a:r>
              <a:rPr lang="en-US" sz="1600"/>
              <a:t> und </a:t>
            </a:r>
            <a:r>
              <a:rPr lang="en-US" sz="1600" err="1"/>
              <a:t>Erschließung</a:t>
            </a:r>
            <a:r>
              <a:rPr lang="en-US" sz="1600"/>
              <a:t> </a:t>
            </a:r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err="1"/>
              <a:t>Märkte</a:t>
            </a:r>
            <a:r>
              <a:rPr lang="en-US" sz="1600"/>
              <a:t> (</a:t>
            </a:r>
            <a:r>
              <a:rPr lang="en-US" sz="1600" err="1"/>
              <a:t>ggf</a:t>
            </a:r>
            <a:r>
              <a:rPr lang="en-US" sz="1600"/>
              <a:t>. cross-selling, </a:t>
            </a:r>
            <a:r>
              <a:rPr lang="en-US" sz="1600" err="1"/>
              <a:t>Teammanager</a:t>
            </a:r>
            <a:r>
              <a:rPr lang="en-US" sz="1600"/>
              <a:t>, …)</a:t>
            </a:r>
          </a:p>
          <a:p>
            <a:pPr lvl="1">
              <a:buClr>
                <a:schemeClr val="tx1"/>
              </a:buClr>
            </a:pPr>
            <a:r>
              <a:rPr lang="en-US" sz="1600" err="1"/>
              <a:t>Gutes</a:t>
            </a:r>
            <a:r>
              <a:rPr lang="en-US" sz="1600"/>
              <a:t> </a:t>
            </a:r>
            <a:r>
              <a:rPr lang="en-US" sz="1600" err="1"/>
              <a:t>Geschäftsmodell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</a:t>
            </a:r>
            <a:r>
              <a:rPr lang="en-US" sz="1600" err="1"/>
              <a:t>kurzfristige</a:t>
            </a:r>
            <a:r>
              <a:rPr lang="en-US" sz="1600"/>
              <a:t> </a:t>
            </a:r>
            <a:r>
              <a:rPr lang="en-US" sz="1600" err="1"/>
              <a:t>Erfolge</a:t>
            </a:r>
            <a:endParaRPr lang="en-US" sz="1600"/>
          </a:p>
          <a:p>
            <a:r>
              <a:rPr lang="en-US" sz="2000" err="1"/>
              <a:t>Kein</a:t>
            </a:r>
            <a:r>
              <a:rPr lang="en-US" sz="2000"/>
              <a:t> </a:t>
            </a:r>
            <a:r>
              <a:rPr lang="en-US" sz="2000" err="1"/>
              <a:t>genau</a:t>
            </a:r>
            <a:r>
              <a:rPr lang="en-US" sz="2000"/>
              <a:t> </a:t>
            </a:r>
            <a:r>
              <a:rPr lang="en-US" sz="2000" err="1"/>
              <a:t>definitierter</a:t>
            </a:r>
            <a:r>
              <a:rPr lang="en-US" sz="2000"/>
              <a:t> </a:t>
            </a:r>
            <a:r>
              <a:rPr lang="en-US" sz="2000" err="1"/>
              <a:t>Nutzer</a:t>
            </a:r>
            <a:endParaRPr lang="en-US" sz="2000"/>
          </a:p>
          <a:p>
            <a:r>
              <a:rPr lang="en-US" sz="2000" err="1"/>
              <a:t>Wettarten</a:t>
            </a:r>
            <a:r>
              <a:rPr lang="en-US" sz="2000"/>
              <a:t>: </a:t>
            </a:r>
            <a:r>
              <a:rPr lang="en-US" sz="2000" err="1"/>
              <a:t>alles</a:t>
            </a:r>
            <a:r>
              <a:rPr lang="en-US" sz="2000"/>
              <a:t> (Matches, </a:t>
            </a:r>
            <a:r>
              <a:rPr lang="en-US" sz="2000" err="1"/>
              <a:t>Mannschaften</a:t>
            </a:r>
            <a:r>
              <a:rPr lang="en-US" sz="2000"/>
              <a:t>, </a:t>
            </a:r>
            <a:r>
              <a:rPr lang="en-US" sz="2000" err="1"/>
              <a:t>gelbe</a:t>
            </a:r>
            <a:r>
              <a:rPr lang="en-US" sz="2000"/>
              <a:t> </a:t>
            </a:r>
            <a:r>
              <a:rPr lang="en-US" sz="2000" err="1"/>
              <a:t>Karten</a:t>
            </a:r>
            <a:r>
              <a:rPr lang="en-US" sz="2000"/>
              <a:t>, …)</a:t>
            </a:r>
          </a:p>
          <a:p>
            <a:r>
              <a:rPr lang="en-US" sz="2000"/>
              <a:t>System muss </a:t>
            </a:r>
            <a:r>
              <a:rPr lang="en-US" sz="2000" err="1"/>
              <a:t>erweiterbar</a:t>
            </a:r>
            <a:r>
              <a:rPr lang="en-US" sz="2000"/>
              <a:t> sein um </a:t>
            </a:r>
            <a:r>
              <a:rPr lang="en-US" sz="2000" err="1"/>
              <a:t>z.B</a:t>
            </a:r>
            <a:r>
              <a:rPr lang="en-US" sz="2000"/>
              <a:t>. international </a:t>
            </a:r>
            <a:r>
              <a:rPr lang="en-US" sz="2000" err="1"/>
              <a:t>Turniere</a:t>
            </a:r>
            <a:r>
              <a:rPr lang="en-US" sz="2000"/>
              <a:t> &amp; </a:t>
            </a:r>
            <a:r>
              <a:rPr lang="en-US" sz="2000" err="1"/>
              <a:t>andere</a:t>
            </a:r>
            <a:r>
              <a:rPr lang="en-US" sz="2000"/>
              <a:t> </a:t>
            </a:r>
            <a:r>
              <a:rPr lang="en-US" sz="2000" err="1"/>
              <a:t>Sportarten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Wingdings" pitchFamily="2" charset="2"/>
              </a:rPr>
              <a:t> </a:t>
            </a:r>
            <a:r>
              <a:rPr lang="en-US" sz="2000" err="1">
                <a:sym typeface="Wingdings" pitchFamily="2" charset="2"/>
              </a:rPr>
              <a:t>Keine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 err="1">
                <a:sym typeface="Wingdings" pitchFamily="2" charset="2"/>
              </a:rPr>
              <a:t>Einschränkungen</a:t>
            </a:r>
            <a:endParaRPr lang="en-US" sz="2000"/>
          </a:p>
          <a:p>
            <a:endParaRPr lang="en-US" sz="1200"/>
          </a:p>
          <a:p>
            <a:endParaRPr lang="en-US" sz="1200"/>
          </a:p>
        </p:txBody>
      </p:sp>
      <p:pic>
        <p:nvPicPr>
          <p:cNvPr id="2050" name="Picture 2" descr="meme why jackiechan Sticker by George">
            <a:extLst>
              <a:ext uri="{FF2B5EF4-FFF2-40B4-BE49-F238E27FC236}">
                <a16:creationId xmlns:a16="http://schemas.microsoft.com/office/drawing/2014/main" id="{3FB19B64-46DB-0C48-80AA-8DEC7A2C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4076780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7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ISP-DM: Ein Standard-Prozess-Modell für Data Mining – Statistik Dresden">
            <a:extLst>
              <a:ext uri="{FF2B5EF4-FFF2-40B4-BE49-F238E27FC236}">
                <a16:creationId xmlns:a16="http://schemas.microsoft.com/office/drawing/2014/main" id="{08AC9B8A-7CE7-174F-A538-289D7EE1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06" y="2698740"/>
            <a:ext cx="2444697" cy="24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5763396" cy="4895850"/>
          </a:xfrm>
        </p:spPr>
        <p:txBody>
          <a:bodyPr/>
          <a:lstStyle/>
          <a:p>
            <a:r>
              <a:rPr lang="en-US" sz="2400"/>
              <a:t>Business Understanding:</a:t>
            </a:r>
          </a:p>
          <a:p>
            <a:pPr lvl="1"/>
            <a:r>
              <a:rPr lang="en-US" sz="2000"/>
              <a:t>Recherche </a:t>
            </a:r>
            <a:r>
              <a:rPr lang="en-US" sz="2000" err="1"/>
              <a:t>zu</a:t>
            </a:r>
            <a:r>
              <a:rPr lang="en-US" sz="2000"/>
              <a:t> </a:t>
            </a:r>
            <a:r>
              <a:rPr lang="en-US" sz="2000" err="1"/>
              <a:t>Sportwetten</a:t>
            </a:r>
            <a:r>
              <a:rPr lang="en-US" sz="2000"/>
              <a:t> (</a:t>
            </a:r>
            <a:r>
              <a:rPr lang="en-US" sz="2000" err="1"/>
              <a:t>relevante</a:t>
            </a:r>
            <a:r>
              <a:rPr lang="en-US" sz="2000"/>
              <a:t> </a:t>
            </a:r>
            <a:r>
              <a:rPr lang="en-US" sz="2000" err="1"/>
              <a:t>Wettarten</a:t>
            </a:r>
            <a:r>
              <a:rPr lang="en-US" sz="200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err="1"/>
              <a:t>Ableitung</a:t>
            </a:r>
            <a:r>
              <a:rPr lang="en-US" sz="2000"/>
              <a:t> von </a:t>
            </a:r>
            <a:r>
              <a:rPr lang="en-US" sz="2000" err="1"/>
              <a:t>relevanten</a:t>
            </a:r>
            <a:r>
              <a:rPr lang="en-US" sz="2000"/>
              <a:t> </a:t>
            </a:r>
            <a:r>
              <a:rPr lang="en-US" sz="2000" err="1"/>
              <a:t>Spalten</a:t>
            </a:r>
            <a:endParaRPr lang="en-US" sz="2000"/>
          </a:p>
          <a:p>
            <a:r>
              <a:rPr lang="en-US" sz="2400"/>
              <a:t>Data Understanding:</a:t>
            </a:r>
          </a:p>
          <a:p>
            <a:pPr lvl="1"/>
            <a:r>
              <a:rPr lang="en-US" sz="1600" err="1"/>
              <a:t>Im</a:t>
            </a:r>
            <a:r>
              <a:rPr lang="en-US" sz="1600"/>
              <a:t> </a:t>
            </a:r>
            <a:r>
              <a:rPr lang="en-US" sz="1600" err="1"/>
              <a:t>Quellsystem</a:t>
            </a:r>
            <a:r>
              <a:rPr lang="en-US" sz="1600"/>
              <a:t> </a:t>
            </a:r>
            <a:r>
              <a:rPr lang="en-US" sz="1600" err="1"/>
              <a:t>wird</a:t>
            </a:r>
            <a:r>
              <a:rPr lang="en-US" sz="1600"/>
              <a:t> </a:t>
            </a:r>
            <a:r>
              <a:rPr lang="en-US" sz="1600" err="1"/>
              <a:t>nicht</a:t>
            </a:r>
            <a:r>
              <a:rPr lang="en-US" sz="1600"/>
              <a:t> über PKs </a:t>
            </a:r>
            <a:r>
              <a:rPr lang="en-US" sz="1600" err="1"/>
              <a:t>referenziert</a:t>
            </a:r>
            <a:r>
              <a:rPr lang="en-US" sz="1600"/>
              <a:t>, </a:t>
            </a:r>
            <a:r>
              <a:rPr lang="en-US" sz="1600" err="1"/>
              <a:t>sondern</a:t>
            </a:r>
            <a:r>
              <a:rPr lang="en-US" sz="1600"/>
              <a:t> über die </a:t>
            </a:r>
            <a:r>
              <a:rPr lang="en-US" sz="1600" err="1"/>
              <a:t>Kombination</a:t>
            </a:r>
            <a:r>
              <a:rPr lang="en-US" sz="1600"/>
              <a:t> </a:t>
            </a:r>
            <a:r>
              <a:rPr lang="en-US" sz="1600" err="1"/>
              <a:t>aus</a:t>
            </a:r>
            <a:r>
              <a:rPr lang="en-US" sz="1600"/>
              <a:t> </a:t>
            </a:r>
            <a:r>
              <a:rPr lang="en-US" sz="1600" err="1"/>
              <a:t>api_id’s</a:t>
            </a:r>
            <a:r>
              <a:rPr lang="en-US" sz="1600"/>
              <a:t> und </a:t>
            </a:r>
            <a:r>
              <a:rPr lang="en-US" sz="1600" err="1"/>
              <a:t>fifa_api_id’s</a:t>
            </a:r>
            <a:endParaRPr lang="en-US" sz="1600"/>
          </a:p>
          <a:p>
            <a:pPr lvl="1"/>
            <a:r>
              <a:rPr lang="en-US" sz="1600" err="1"/>
              <a:t>Zum</a:t>
            </a:r>
            <a:r>
              <a:rPr lang="en-US" sz="1600"/>
              <a:t> </a:t>
            </a:r>
            <a:r>
              <a:rPr lang="en-US" sz="1600" err="1"/>
              <a:t>Teil</a:t>
            </a:r>
            <a:r>
              <a:rPr lang="en-US" sz="1600"/>
              <a:t> </a:t>
            </a:r>
            <a:r>
              <a:rPr lang="en-US" sz="1600" err="1"/>
              <a:t>Zeilen-Duplikate</a:t>
            </a:r>
            <a:r>
              <a:rPr lang="en-US" sz="1600"/>
              <a:t> </a:t>
            </a:r>
            <a:r>
              <a:rPr lang="en-US" sz="1600" err="1"/>
              <a:t>im</a:t>
            </a:r>
            <a:r>
              <a:rPr lang="en-US" sz="1600"/>
              <a:t> </a:t>
            </a:r>
            <a:r>
              <a:rPr lang="en-US" sz="1600" err="1"/>
              <a:t>Quellsystem</a:t>
            </a:r>
            <a:r>
              <a:rPr lang="en-US" sz="1600"/>
              <a:t> </a:t>
            </a:r>
            <a:r>
              <a:rPr lang="en-US" sz="1600">
                <a:sym typeface="Wingdings" panose="05000000000000000000" pitchFamily="2" charset="2"/>
              </a:rPr>
              <a:t> drop</a:t>
            </a:r>
          </a:p>
          <a:p>
            <a:pPr lvl="1"/>
            <a:r>
              <a:rPr lang="en-US" sz="1600">
                <a:sym typeface="Wingdings" panose="05000000000000000000" pitchFamily="2" charset="2"/>
              </a:rPr>
              <a:t>home_player_X1 &amp; home_player_Y1: </a:t>
            </a:r>
          </a:p>
          <a:p>
            <a:pPr lvl="2"/>
            <a:r>
              <a:rPr lang="en-US" sz="1600">
                <a:sym typeface="Wingdings" panose="05000000000000000000" pitchFamily="2" charset="2"/>
              </a:rPr>
              <a:t>X = X-</a:t>
            </a:r>
            <a:r>
              <a:rPr lang="en-US" sz="1600" err="1">
                <a:sym typeface="Wingdings" panose="05000000000000000000" pitchFamily="2" charset="2"/>
              </a:rPr>
              <a:t>Koordinaten</a:t>
            </a:r>
            <a:r>
              <a:rPr lang="en-US" sz="1600">
                <a:sym typeface="Wingdings" panose="05000000000000000000" pitchFamily="2" charset="2"/>
              </a:rPr>
              <a:t> auf </a:t>
            </a:r>
            <a:r>
              <a:rPr lang="en-US" sz="1600" err="1">
                <a:sym typeface="Wingdings" panose="05000000000000000000" pitchFamily="2" charset="2"/>
              </a:rPr>
              <a:t>Spielfeld</a:t>
            </a:r>
            <a:r>
              <a:rPr lang="en-US" sz="1600">
                <a:sym typeface="Wingdings" panose="05000000000000000000" pitchFamily="2" charset="2"/>
              </a:rPr>
              <a:t> (1-9)</a:t>
            </a:r>
          </a:p>
          <a:p>
            <a:pPr lvl="2"/>
            <a:r>
              <a:rPr lang="en-US" sz="1600">
                <a:sym typeface="Wingdings" panose="05000000000000000000" pitchFamily="2" charset="2"/>
              </a:rPr>
              <a:t>Y = Y-</a:t>
            </a:r>
            <a:r>
              <a:rPr lang="en-US" sz="1600" err="1">
                <a:sym typeface="Wingdings" panose="05000000000000000000" pitchFamily="2" charset="2"/>
              </a:rPr>
              <a:t>Koordinaten</a:t>
            </a:r>
            <a:r>
              <a:rPr lang="en-US" sz="1600">
                <a:sym typeface="Wingdings" panose="05000000000000000000" pitchFamily="2" charset="2"/>
              </a:rPr>
              <a:t> auf </a:t>
            </a:r>
            <a:r>
              <a:rPr lang="en-US" sz="1600" err="1">
                <a:sym typeface="Wingdings" panose="05000000000000000000" pitchFamily="2" charset="2"/>
              </a:rPr>
              <a:t>Spielfeld</a:t>
            </a:r>
            <a:r>
              <a:rPr lang="en-US" sz="1600">
                <a:sym typeface="Wingdings" panose="05000000000000000000" pitchFamily="2" charset="2"/>
              </a:rPr>
              <a:t> (1-11)</a:t>
            </a:r>
          </a:p>
          <a:p>
            <a:pPr lvl="2"/>
            <a:r>
              <a:rPr lang="en-US" sz="1600" err="1">
                <a:sym typeface="Wingdings" panose="05000000000000000000" pitchFamily="2" charset="2"/>
              </a:rPr>
              <a:t>Torwart</a:t>
            </a:r>
            <a:r>
              <a:rPr lang="en-US" sz="1600">
                <a:sym typeface="Wingdings" panose="05000000000000000000" pitchFamily="2" charset="2"/>
              </a:rPr>
              <a:t> </a:t>
            </a:r>
            <a:r>
              <a:rPr lang="en-US" sz="1600" err="1">
                <a:sym typeface="Wingdings" panose="05000000000000000000" pitchFamily="2" charset="2"/>
              </a:rPr>
              <a:t>ist</a:t>
            </a:r>
            <a:r>
              <a:rPr lang="en-US" sz="1600">
                <a:sym typeface="Wingdings" panose="05000000000000000000" pitchFamily="2" charset="2"/>
              </a:rPr>
              <a:t> </a:t>
            </a:r>
            <a:r>
              <a:rPr lang="en-US" sz="1600" err="1">
                <a:sym typeface="Wingdings" panose="05000000000000000000" pitchFamily="2" charset="2"/>
              </a:rPr>
              <a:t>immer</a:t>
            </a:r>
            <a:r>
              <a:rPr lang="en-US" sz="1600">
                <a:sym typeface="Wingdings" panose="05000000000000000000" pitchFamily="2" charset="2"/>
              </a:rPr>
              <a:t> X=1, Y=1</a:t>
            </a:r>
          </a:p>
          <a:p>
            <a:pPr lvl="1"/>
            <a:r>
              <a:rPr lang="en-US" sz="1600">
                <a:sym typeface="Wingdings" panose="05000000000000000000" pitchFamily="2" charset="2"/>
              </a:rPr>
              <a:t>B365H, B365D, B365A, … = </a:t>
            </a:r>
            <a:r>
              <a:rPr lang="en-US" sz="1600" err="1">
                <a:sym typeface="Wingdings" panose="05000000000000000000" pitchFamily="2" charset="2"/>
              </a:rPr>
              <a:t>Wett</a:t>
            </a:r>
            <a:r>
              <a:rPr lang="en-US" sz="1600">
                <a:sym typeface="Wingdings" panose="05000000000000000000" pitchFamily="2" charset="2"/>
              </a:rPr>
              <a:t>-”Odds” der </a:t>
            </a:r>
            <a:r>
              <a:rPr lang="en-US" sz="1600" err="1">
                <a:sym typeface="Wingdings" panose="05000000000000000000" pitchFamily="2" charset="2"/>
              </a:rPr>
              <a:t>verschiedenen</a:t>
            </a:r>
            <a:r>
              <a:rPr lang="en-US" sz="1600">
                <a:sym typeface="Wingdings" panose="05000000000000000000" pitchFamily="2" charset="2"/>
              </a:rPr>
              <a:t> </a:t>
            </a:r>
            <a:r>
              <a:rPr lang="en-US" sz="1600" err="1">
                <a:sym typeface="Wingdings" panose="05000000000000000000" pitchFamily="2" charset="2"/>
              </a:rPr>
              <a:t>Wettbüros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endParaRPr lang="en-US" sz="1400">
              <a:sym typeface="Wingdings" panose="05000000000000000000" pitchFamily="2" charset="2"/>
            </a:endParaRPr>
          </a:p>
          <a:p>
            <a:pPr lvl="1"/>
            <a:endParaRPr lang="en-US" sz="1400"/>
          </a:p>
          <a:p>
            <a:endParaRPr lang="en-US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2A314-3D04-AE43-966A-8F2E2233D297}"/>
              </a:ext>
            </a:extLst>
          </p:cNvPr>
          <p:cNvSpPr/>
          <p:nvPr/>
        </p:nvSpPr>
        <p:spPr>
          <a:xfrm>
            <a:off x="7665454" y="2920049"/>
            <a:ext cx="898488" cy="550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8E20E59-3E99-47EF-87B7-DA06B79754ED}"/>
              </a:ext>
            </a:extLst>
          </p:cNvPr>
          <p:cNvSpPr/>
          <p:nvPr/>
        </p:nvSpPr>
        <p:spPr>
          <a:xfrm>
            <a:off x="6766966" y="2920049"/>
            <a:ext cx="898488" cy="550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</a:t>
            </a:r>
            <a:endParaRPr lang="en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A14154A1-413C-8548-A07E-FC33239C9429}"/>
                  </a:ext>
                </a:extLst>
              </p14:cNvPr>
              <p14:cNvContentPartPr/>
              <p14:nvPr/>
            </p14:nvContentPartPr>
            <p14:xfrm>
              <a:off x="6742917" y="4095887"/>
              <a:ext cx="1785960" cy="7812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A14154A1-413C-8548-A07E-FC33239C94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0317" y="4083287"/>
                <a:ext cx="1810800" cy="8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5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E7FE25F-21A0-46D8-BD73-72C7899B4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76" y="3380738"/>
            <a:ext cx="3861200" cy="31010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BF2AA-A401-4501-A049-A474811A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Datenbereinigung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A9744-0B5E-4820-8106-331E0D41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/>
              <a:t>Null-Werte: </a:t>
            </a:r>
            <a:r>
              <a:rPr lang="de-DE" sz="2200" err="1"/>
              <a:t>drop</a:t>
            </a:r>
            <a:r>
              <a:rPr lang="de-DE" sz="2200"/>
              <a:t> (wenn signifikante Werte für uns)</a:t>
            </a:r>
          </a:p>
          <a:p>
            <a:r>
              <a:rPr lang="de-DE" sz="2200"/>
              <a:t>Duplikate: </a:t>
            </a:r>
            <a:r>
              <a:rPr lang="de-DE" sz="2200" err="1"/>
              <a:t>drop</a:t>
            </a:r>
            <a:endParaRPr lang="de-DE" sz="2200"/>
          </a:p>
          <a:p>
            <a:r>
              <a:rPr lang="de-DE" sz="2200"/>
              <a:t>Falls bei Berechnungen keine Ergebnisse: 99999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/>
              <a:t>bei Auswertung berücksichtigen!</a:t>
            </a:r>
          </a:p>
          <a:p>
            <a:endParaRPr lang="de-DE" sz="2200"/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DB5A1-A377-4C0B-B529-DFA48533A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2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AEC01-7275-4AB0-96C5-6521E18C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Data Exploration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E9A90-C7DE-4D14-89EE-14B619593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C439B49-2D88-4F3F-8B4F-68DFDD10E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66" y="1403350"/>
            <a:ext cx="5005925" cy="44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D82F25-03FE-41C0-978E-48E4B0277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7" y="4073588"/>
            <a:ext cx="2681227" cy="23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3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7522D-9178-4257-A3EC-DBD53ABE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Architekturmodell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A422F-067A-4B50-A464-6B3CDA56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4884506" cy="4895850"/>
          </a:xfrm>
        </p:spPr>
        <p:txBody>
          <a:bodyPr/>
          <a:lstStyle/>
          <a:p>
            <a:r>
              <a:rPr lang="de-DE" sz="2400"/>
              <a:t>Warum </a:t>
            </a:r>
            <a:r>
              <a:rPr lang="de-DE" sz="2400" err="1"/>
              <a:t>DataVault</a:t>
            </a:r>
            <a:r>
              <a:rPr lang="de-DE" sz="2400"/>
              <a:t>?</a:t>
            </a:r>
          </a:p>
          <a:p>
            <a:pPr lvl="1"/>
            <a:r>
              <a:rPr lang="de-DE" sz="1600"/>
              <a:t>Historisierung</a:t>
            </a:r>
          </a:p>
          <a:p>
            <a:pPr lvl="1"/>
            <a:r>
              <a:rPr lang="de-DE" sz="1600"/>
              <a:t>Flexible Struktur</a:t>
            </a:r>
          </a:p>
          <a:p>
            <a:pPr lvl="1"/>
            <a:r>
              <a:rPr lang="de-DE" sz="1600"/>
              <a:t>Einfache Erweiterbarkeit</a:t>
            </a:r>
          </a:p>
          <a:p>
            <a:pPr lvl="1"/>
            <a:r>
              <a:rPr lang="de-DE" sz="1600"/>
              <a:t>Parallele Beladung</a:t>
            </a:r>
          </a:p>
          <a:p>
            <a:pPr lvl="1"/>
            <a:endParaRPr lang="de-DE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/>
              <a:t>Star-Schema bzw. </a:t>
            </a:r>
            <a:r>
              <a:rPr lang="de-DE" sz="2000" err="1"/>
              <a:t>Snowflake</a:t>
            </a:r>
            <a:r>
              <a:rPr lang="de-DE" sz="2000"/>
              <a:t>-Schema würden in darauf aufgesetzten Data </a:t>
            </a:r>
            <a:r>
              <a:rPr lang="de-DE" sz="2000" err="1"/>
              <a:t>Marts</a:t>
            </a:r>
            <a:r>
              <a:rPr lang="de-DE" sz="2000"/>
              <a:t> verwendet werden.</a:t>
            </a:r>
          </a:p>
          <a:p>
            <a:pPr lvl="1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6B4A40-4535-4442-8DF3-93E7604E7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5" name="Picture 2" descr="Hexamail Vault - Email archive and discovery">
            <a:extLst>
              <a:ext uri="{FF2B5EF4-FFF2-40B4-BE49-F238E27FC236}">
                <a16:creationId xmlns:a16="http://schemas.microsoft.com/office/drawing/2014/main" id="{368C4B76-D543-40F5-BBEE-41896893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17" y="1305696"/>
            <a:ext cx="4181383" cy="282495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05E0199-F5A4-49C6-B7E5-779ADFD5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1"/>
          <a:stretch/>
        </p:blipFill>
        <p:spPr>
          <a:xfrm>
            <a:off x="251520" y="84715"/>
            <a:ext cx="8496944" cy="68672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50D87C1-2007-4DDC-B36B-F2C508FD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35" y="84715"/>
            <a:ext cx="942899" cy="7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Datenmodell - Erweiterbarkeit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6402786" cy="4895850"/>
          </a:xfrm>
        </p:spPr>
        <p:txBody>
          <a:bodyPr/>
          <a:lstStyle/>
          <a:p>
            <a:r>
              <a:rPr lang="de-DE" sz="1800"/>
              <a:t>Zerlegung in sportartspezifische und sportartübergreifende Satelliten (Zweck: Erweiterbarkeit ohne Redundanzen)</a:t>
            </a:r>
          </a:p>
          <a:p>
            <a:r>
              <a:rPr lang="de-DE" sz="1800">
                <a:sym typeface="Wingdings" panose="05000000000000000000" pitchFamily="2" charset="2"/>
              </a:rPr>
              <a:t>Zerlegung in zwei Links für spielerspezifische Auswertungen</a:t>
            </a:r>
          </a:p>
          <a:p>
            <a:r>
              <a:rPr lang="de-DE" sz="1800">
                <a:sym typeface="Wingdings" panose="05000000000000000000" pitchFamily="2" charset="2"/>
              </a:rPr>
              <a:t>Zu </a:t>
            </a:r>
            <a:r>
              <a:rPr lang="de-DE" sz="1800" err="1">
                <a:sym typeface="Wingdings" panose="05000000000000000000" pitchFamily="2" charset="2"/>
              </a:rPr>
              <a:t>Link_Match_Player</a:t>
            </a:r>
            <a:r>
              <a:rPr lang="de-DE" sz="1800">
                <a:sym typeface="Wingdings" panose="05000000000000000000" pitchFamily="2" charset="2"/>
              </a:rPr>
              <a:t> gibt es nur zwei Soccer-spezifische Satelliten: </a:t>
            </a:r>
          </a:p>
          <a:p>
            <a:pPr lvl="1"/>
            <a:r>
              <a:rPr lang="de-DE" sz="1400">
                <a:sym typeface="Wingdings" panose="05000000000000000000" pitchFamily="2" charset="2"/>
              </a:rPr>
              <a:t>RV für Soccer</a:t>
            </a:r>
          </a:p>
          <a:p>
            <a:pPr lvl="1"/>
            <a:r>
              <a:rPr lang="de-DE" sz="1400">
                <a:sym typeface="Wingdings" panose="05000000000000000000" pitchFamily="2" charset="2"/>
              </a:rPr>
              <a:t>BV für Soccer</a:t>
            </a:r>
          </a:p>
          <a:p>
            <a:pPr lvl="1"/>
            <a:r>
              <a:rPr lang="de-DE" sz="1400">
                <a:sym typeface="Wingdings" panose="05000000000000000000" pitchFamily="2" charset="2"/>
              </a:rPr>
              <a:t> es gibt keine sportart</a:t>
            </a:r>
            <a:r>
              <a:rPr lang="de-DE" sz="1400" i="1">
                <a:sym typeface="Wingdings" panose="05000000000000000000" pitchFamily="2" charset="2"/>
              </a:rPr>
              <a:t>un</a:t>
            </a:r>
            <a:r>
              <a:rPr lang="de-DE" sz="1400">
                <a:sym typeface="Wingdings" panose="05000000000000000000" pitchFamily="2" charset="2"/>
              </a:rPr>
              <a:t>spezifischen Spielerdaten außer </a:t>
            </a:r>
            <a:r>
              <a:rPr lang="de-DE" sz="1400" err="1">
                <a:sym typeface="Wingdings" panose="05000000000000000000" pitchFamily="2" charset="2"/>
              </a:rPr>
              <a:t>home_away</a:t>
            </a:r>
            <a:r>
              <a:rPr lang="de-DE" sz="1400">
                <a:sym typeface="Wingdings" panose="05000000000000000000" pitchFamily="2" charset="2"/>
              </a:rPr>
              <a:t> pro Spiel. </a:t>
            </a:r>
            <a:r>
              <a:rPr lang="de-DE" sz="1400" err="1">
                <a:sym typeface="Wingdings" panose="05000000000000000000" pitchFamily="2" charset="2"/>
              </a:rPr>
              <a:t>home_away</a:t>
            </a:r>
            <a:r>
              <a:rPr lang="de-DE" sz="1400">
                <a:sym typeface="Wingdings" panose="05000000000000000000" pitchFamily="2" charset="2"/>
              </a:rPr>
              <a:t> als degradierte Dimension im RDV-Satelliten (</a:t>
            </a:r>
            <a:r>
              <a:rPr lang="de-DE" sz="1400" err="1">
                <a:sym typeface="Wingdings" panose="05000000000000000000" pitchFamily="2" charset="2"/>
              </a:rPr>
              <a:t>Sat_Link_Match_Player</a:t>
            </a:r>
            <a:r>
              <a:rPr lang="de-DE" sz="1400">
                <a:sym typeface="Wingdings" panose="05000000000000000000" pitchFamily="2" charset="2"/>
              </a:rPr>
              <a:t>)</a:t>
            </a:r>
          </a:p>
          <a:p>
            <a:pPr lvl="1"/>
            <a:endParaRPr lang="de-DE" sz="1200">
              <a:sym typeface="Wingdings" panose="05000000000000000000" pitchFamily="2" charset="2"/>
            </a:endParaRPr>
          </a:p>
          <a:p>
            <a:r>
              <a:rPr lang="en-US" sz="1800" err="1"/>
              <a:t>Erweiterbarkeit</a:t>
            </a:r>
            <a:r>
              <a:rPr lang="en-US" sz="1800"/>
              <a:t> des </a:t>
            </a:r>
            <a:r>
              <a:rPr lang="en-US" sz="1800" err="1"/>
              <a:t>Modells</a:t>
            </a:r>
            <a:r>
              <a:rPr lang="en-US" sz="1800"/>
              <a:t> um:</a:t>
            </a:r>
          </a:p>
          <a:p>
            <a:pPr lvl="1"/>
            <a:r>
              <a:rPr lang="en-US" sz="1400" err="1"/>
              <a:t>Weitere</a:t>
            </a:r>
            <a:r>
              <a:rPr lang="en-US" sz="1400"/>
              <a:t> </a:t>
            </a:r>
            <a:r>
              <a:rPr lang="en-US" sz="1400" err="1"/>
              <a:t>Sportarten</a:t>
            </a:r>
            <a:r>
              <a:rPr lang="en-US" sz="1400"/>
              <a:t>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 err="1">
                <a:sym typeface="Wingdings" panose="05000000000000000000" pitchFamily="2" charset="2"/>
              </a:rPr>
              <a:t>Sat_Team_</a:t>
            </a:r>
            <a:r>
              <a:rPr lang="en-US" sz="1400" b="1" err="1">
                <a:sym typeface="Wingdings" panose="05000000000000000000" pitchFamily="2" charset="2"/>
              </a:rPr>
              <a:t>Sportart</a:t>
            </a:r>
            <a:r>
              <a:rPr lang="en-US" sz="1400">
                <a:sym typeface="Wingdings" panose="05000000000000000000" pitchFamily="2" charset="2"/>
              </a:rPr>
              <a:t>, </a:t>
            </a:r>
            <a:r>
              <a:rPr lang="en-US" sz="1400" err="1">
                <a:sym typeface="Wingdings" panose="05000000000000000000" pitchFamily="2" charset="2"/>
              </a:rPr>
              <a:t>Sat_Player_</a:t>
            </a:r>
            <a:r>
              <a:rPr lang="en-US" sz="1400" b="1" err="1">
                <a:sym typeface="Wingdings" panose="05000000000000000000" pitchFamily="2" charset="2"/>
              </a:rPr>
              <a:t>Sportart</a:t>
            </a:r>
            <a:r>
              <a:rPr lang="en-US" sz="1400">
                <a:sym typeface="Wingdings" panose="05000000000000000000" pitchFamily="2" charset="2"/>
              </a:rPr>
              <a:t>, </a:t>
            </a:r>
            <a:r>
              <a:rPr lang="en-US" sz="1400" err="1">
                <a:sym typeface="Wingdings" panose="05000000000000000000" pitchFamily="2" charset="2"/>
              </a:rPr>
              <a:t>usw</a:t>
            </a:r>
            <a:r>
              <a:rPr lang="en-US" sz="140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1400" err="1">
                <a:sym typeface="Wingdings" panose="05000000000000000000" pitchFamily="2" charset="2"/>
              </a:rPr>
              <a:t>Weitere</a:t>
            </a:r>
            <a:r>
              <a:rPr lang="en-US" sz="1400">
                <a:sym typeface="Wingdings" panose="05000000000000000000" pitchFamily="2" charset="2"/>
              </a:rPr>
              <a:t> </a:t>
            </a:r>
            <a:r>
              <a:rPr lang="en-US" sz="1400" err="1">
                <a:sym typeface="Wingdings" panose="05000000000000000000" pitchFamily="2" charset="2"/>
              </a:rPr>
              <a:t>Ligen</a:t>
            </a:r>
            <a:r>
              <a:rPr lang="en-US" sz="1400">
                <a:sym typeface="Wingdings" panose="05000000000000000000" pitchFamily="2" charset="2"/>
              </a:rPr>
              <a:t> (</a:t>
            </a:r>
            <a:r>
              <a:rPr lang="en-US" sz="1400" err="1">
                <a:sym typeface="Wingdings" panose="05000000000000000000" pitchFamily="2" charset="2"/>
              </a:rPr>
              <a:t>außer</a:t>
            </a:r>
            <a:r>
              <a:rPr lang="en-US" sz="1400">
                <a:sym typeface="Wingdings" panose="05000000000000000000" pitchFamily="2" charset="2"/>
              </a:rPr>
              <a:t> 1. Liga)  </a:t>
            </a:r>
            <a:r>
              <a:rPr lang="en-US" sz="1400" err="1">
                <a:sym typeface="Wingdings" panose="05000000000000000000" pitchFamily="2" charset="2"/>
              </a:rPr>
              <a:t>weitere</a:t>
            </a:r>
            <a:r>
              <a:rPr lang="en-US" sz="1400">
                <a:sym typeface="Wingdings" panose="05000000000000000000" pitchFamily="2" charset="2"/>
              </a:rPr>
              <a:t> </a:t>
            </a:r>
            <a:r>
              <a:rPr lang="en-US" sz="1400" err="1">
                <a:sym typeface="Wingdings" panose="05000000000000000000" pitchFamily="2" charset="2"/>
              </a:rPr>
              <a:t>Zeilen</a:t>
            </a:r>
            <a:r>
              <a:rPr lang="en-US" sz="1400">
                <a:sym typeface="Wingdings" panose="05000000000000000000" pitchFamily="2" charset="2"/>
              </a:rPr>
              <a:t> in </a:t>
            </a:r>
            <a:r>
              <a:rPr lang="en-US" sz="1400" err="1">
                <a:sym typeface="Wingdings" panose="05000000000000000000" pitchFamily="2" charset="2"/>
              </a:rPr>
              <a:t>Sat_League</a:t>
            </a:r>
            <a:endParaRPr lang="en-US" sz="1400">
              <a:sym typeface="Wingdings" panose="05000000000000000000" pitchFamily="2" charset="2"/>
            </a:endParaRPr>
          </a:p>
          <a:p>
            <a:pPr lvl="1"/>
            <a:r>
              <a:rPr lang="en-US" sz="1400" err="1">
                <a:sym typeface="Wingdings" panose="05000000000000000000" pitchFamily="2" charset="2"/>
              </a:rPr>
              <a:t>Internationale</a:t>
            </a:r>
            <a:r>
              <a:rPr lang="en-US" sz="1400">
                <a:sym typeface="Wingdings" panose="05000000000000000000" pitchFamily="2" charset="2"/>
              </a:rPr>
              <a:t> und </a:t>
            </a:r>
            <a:r>
              <a:rPr lang="en-US" sz="1400" err="1">
                <a:sym typeface="Wingdings" panose="05000000000000000000" pitchFamily="2" charset="2"/>
              </a:rPr>
              <a:t>länderübergreifende</a:t>
            </a:r>
            <a:r>
              <a:rPr lang="en-US" sz="1400">
                <a:sym typeface="Wingdings" panose="05000000000000000000" pitchFamily="2" charset="2"/>
              </a:rPr>
              <a:t> </a:t>
            </a:r>
            <a:r>
              <a:rPr lang="en-US" sz="1400" err="1">
                <a:sym typeface="Wingdings" panose="05000000000000000000" pitchFamily="2" charset="2"/>
              </a:rPr>
              <a:t>Ligen</a:t>
            </a:r>
            <a:r>
              <a:rPr lang="en-US" sz="1400">
                <a:sym typeface="Wingdings" panose="05000000000000000000" pitchFamily="2" charset="2"/>
              </a:rPr>
              <a:t>/</a:t>
            </a:r>
            <a:r>
              <a:rPr lang="en-US" sz="1400" err="1">
                <a:sym typeface="Wingdings" panose="05000000000000000000" pitchFamily="2" charset="2"/>
              </a:rPr>
              <a:t>Turniere</a:t>
            </a:r>
            <a:r>
              <a:rPr lang="en-US" sz="1400">
                <a:sym typeface="Wingdings" panose="05000000000000000000" pitchFamily="2" charset="2"/>
              </a:rPr>
              <a:t>  </a:t>
            </a:r>
            <a:r>
              <a:rPr lang="en-US" sz="1400" err="1">
                <a:sym typeface="Wingdings" panose="05000000000000000000" pitchFamily="2" charset="2"/>
              </a:rPr>
              <a:t>Sat_League.country_name</a:t>
            </a:r>
            <a:r>
              <a:rPr lang="en-US" sz="1400">
                <a:sym typeface="Wingdings" panose="05000000000000000000" pitchFamily="2" charset="2"/>
              </a:rPr>
              <a:t> = “international” / ”EU” </a:t>
            </a:r>
            <a:r>
              <a:rPr lang="en-US" sz="1400" err="1">
                <a:sym typeface="Wingdings" panose="05000000000000000000" pitchFamily="2" charset="2"/>
              </a:rPr>
              <a:t>usw</a:t>
            </a:r>
            <a:r>
              <a:rPr lang="en-US" sz="1400">
                <a:sym typeface="Wingdings" panose="05000000000000000000" pitchFamily="2" charset="2"/>
              </a:rPr>
              <a:t>.</a:t>
            </a:r>
          </a:p>
          <a:p>
            <a:pPr marL="536575" lvl="1" indent="0">
              <a:buNone/>
            </a:pPr>
            <a:endParaRPr lang="de-DE" sz="1100">
              <a:sym typeface="Wingdings" panose="05000000000000000000" pitchFamily="2" charset="2"/>
            </a:endParaRPr>
          </a:p>
          <a:p>
            <a:pPr lvl="2"/>
            <a:endParaRPr lang="de-DE" sz="160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160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1600">
              <a:sym typeface="Wingdings" panose="05000000000000000000" pitchFamily="2" charset="2"/>
            </a:endParaRPr>
          </a:p>
          <a:p>
            <a:pPr lvl="1"/>
            <a:endParaRPr lang="en-US" sz="1600">
              <a:sym typeface="Wingdings" panose="05000000000000000000" pitchFamily="2" charset="2"/>
            </a:endParaRPr>
          </a:p>
          <a:p>
            <a:pPr lvl="1"/>
            <a:endParaRPr lang="de-DE" sz="16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EF5B7-2F13-4586-AEEC-BEA8C3BC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61" y="2547356"/>
            <a:ext cx="2021401" cy="4172532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3A8842-4626-414A-B75B-B08FAA538FE6}"/>
              </a:ext>
            </a:extLst>
          </p:cNvPr>
          <p:cNvCxnSpPr>
            <a:cxnSpLocks/>
          </p:cNvCxnSpPr>
          <p:nvPr/>
        </p:nvCxnSpPr>
        <p:spPr>
          <a:xfrm>
            <a:off x="2627790" y="3542190"/>
            <a:ext cx="4181383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9F0904EC-71A3-4CDA-BC34-5BAF2BBF1C77}"/>
                  </a:ext>
                </a:extLst>
              </p14:cNvPr>
              <p14:cNvContentPartPr/>
              <p14:nvPr/>
            </p14:nvContentPartPr>
            <p14:xfrm>
              <a:off x="7101902" y="5995468"/>
              <a:ext cx="942840" cy="237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9F0904EC-71A3-4CDA-BC34-5BAF2BBF1C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1902" y="5812699"/>
                <a:ext cx="1122480" cy="388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C052F38-6F8F-4B80-BC57-BD1E8AAF50E3}"/>
                  </a:ext>
                </a:extLst>
              </p14:cNvPr>
              <p14:cNvContentPartPr/>
              <p14:nvPr/>
            </p14:nvContentPartPr>
            <p14:xfrm>
              <a:off x="7066262" y="6435388"/>
              <a:ext cx="93168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C052F38-6F8F-4B80-BC57-BD1E8AAF50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6297" y="6255388"/>
                <a:ext cx="1111251" cy="3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87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345-FE8E-D24C-8C43-C0D22DA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Datenmodell – Business Vault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998F-23EC-774F-A28C-36F9032D0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D62C7B-3640-4494-AA3D-C6FC8BFE2DD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E977-3008-6343-A006-D330AA8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5612476" cy="4895850"/>
          </a:xfrm>
        </p:spPr>
        <p:txBody>
          <a:bodyPr/>
          <a:lstStyle/>
          <a:p>
            <a:r>
              <a:rPr lang="de-DE" sz="2000">
                <a:sym typeface="Wingdings" panose="05000000000000000000" pitchFamily="2" charset="2"/>
              </a:rPr>
              <a:t>BV-Satellit für jeden Spieler pro Spiel (Soccer)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>
                <a:sym typeface="Wingdings" panose="05000000000000000000" pitchFamily="2" charset="2"/>
              </a:rPr>
              <a:t>Extraktion der Spielverlaufsdaten aus </a:t>
            </a:r>
            <a:r>
              <a:rPr lang="de-DE" sz="1600" err="1">
                <a:sym typeface="Wingdings" panose="05000000000000000000" pitchFamily="2" charset="2"/>
              </a:rPr>
              <a:t>xml</a:t>
            </a:r>
            <a:r>
              <a:rPr lang="de-DE" sz="1600">
                <a:sym typeface="Wingdings" panose="05000000000000000000" pitchFamily="2" charset="2"/>
              </a:rPr>
              <a:t>-Code aus dem Spalten </a:t>
            </a:r>
            <a:r>
              <a:rPr lang="de-DE" sz="1600" err="1">
                <a:sym typeface="Wingdings" panose="05000000000000000000" pitchFamily="2" charset="2"/>
              </a:rPr>
              <a:t>goal</a:t>
            </a:r>
            <a:r>
              <a:rPr lang="de-DE" sz="1600">
                <a:sym typeface="Wingdings" panose="05000000000000000000" pitchFamily="2" charset="2"/>
              </a:rPr>
              <a:t>, </a:t>
            </a:r>
            <a:r>
              <a:rPr lang="de-DE" sz="1600" err="1">
                <a:sym typeface="Wingdings" panose="05000000000000000000" pitchFamily="2" charset="2"/>
              </a:rPr>
              <a:t>shoton</a:t>
            </a:r>
            <a:r>
              <a:rPr lang="de-DE" sz="1600">
                <a:sym typeface="Wingdings" panose="05000000000000000000" pitchFamily="2" charset="2"/>
              </a:rPr>
              <a:t>, </a:t>
            </a:r>
            <a:r>
              <a:rPr lang="de-DE" sz="1600" err="1">
                <a:sym typeface="Wingdings" panose="05000000000000000000" pitchFamily="2" charset="2"/>
              </a:rPr>
              <a:t>shotoff</a:t>
            </a:r>
            <a:r>
              <a:rPr lang="de-DE" sz="1600">
                <a:sym typeface="Wingdings" panose="05000000000000000000" pitchFamily="2" charset="2"/>
              </a:rPr>
              <a:t>, usw. aus der Tabelle Match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>
                <a:sym typeface="Wingdings" panose="05000000000000000000" pitchFamily="2" charset="2"/>
              </a:rPr>
              <a:t>Auswertungen über z.B. durch einen spezifischen Spieler der Heimmannschaft geschossenen Tore in einer spezifischen Saison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de-DE" sz="500">
              <a:sym typeface="Wingdings" panose="05000000000000000000" pitchFamily="2" charset="2"/>
            </a:endParaRPr>
          </a:p>
          <a:p>
            <a:r>
              <a:rPr lang="de-DE" sz="2000">
                <a:sym typeface="Wingdings" panose="05000000000000000000" pitchFamily="2" charset="2"/>
              </a:rPr>
              <a:t>BV-Satellit für jeden Spieler pro Saison (Soccer)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>
                <a:sym typeface="Wingdings" panose="05000000000000000000" pitchFamily="2" charset="2"/>
              </a:rPr>
              <a:t>Vergleichbarkeit der Spielerstatistiken über die Spieler hinweg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>
                <a:sym typeface="Wingdings" panose="05000000000000000000" pitchFamily="2" charset="2"/>
              </a:rPr>
              <a:t>Grundlage für die Berechnung eigener Wett-“Odds“ aus den Spielerdaten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>
                <a:sym typeface="Wingdings" panose="05000000000000000000" pitchFamily="2" charset="2"/>
              </a:rPr>
              <a:t>Grundlage für die Berechnung von Wett-“Odds“ auf Mannschaftsebene, da wir jeden Spieler einer Mannschaft zuordnen können  ggf. weiteren BV-Satelliten für Hub-Team kreieren</a:t>
            </a:r>
            <a:r>
              <a:rPr lang="de-DE" sz="1400">
                <a:sym typeface="Wingdings" panose="05000000000000000000" pitchFamily="2" charset="2"/>
              </a:rPr>
              <a:t>.</a:t>
            </a:r>
          </a:p>
          <a:p>
            <a:pPr lvl="1"/>
            <a:endParaRPr lang="en-US" sz="1800">
              <a:sym typeface="Wingdings" panose="05000000000000000000" pitchFamily="2" charset="2"/>
            </a:endParaRPr>
          </a:p>
          <a:p>
            <a:pPr lvl="1"/>
            <a:endParaRPr lang="de-DE" sz="1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425BCE-82EB-4D11-BF0C-07A6D3E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151" y="1557338"/>
            <a:ext cx="1942820" cy="50660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54AFA24-81E5-4582-A90C-70205C670B6B}"/>
              </a:ext>
            </a:extLst>
          </p:cNvPr>
          <p:cNvCxnSpPr>
            <a:cxnSpLocks/>
          </p:cNvCxnSpPr>
          <p:nvPr/>
        </p:nvCxnSpPr>
        <p:spPr>
          <a:xfrm>
            <a:off x="6276513" y="1757779"/>
            <a:ext cx="630314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FAA6652-E953-4262-8EC5-A95162379582}"/>
                  </a:ext>
                </a:extLst>
              </p14:cNvPr>
              <p14:cNvContentPartPr/>
              <p14:nvPr/>
            </p14:nvContentPartPr>
            <p14:xfrm>
              <a:off x="6915422" y="4136788"/>
              <a:ext cx="655560" cy="288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FAA6652-E953-4262-8EC5-A951623795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5422" y="3956788"/>
                <a:ext cx="8352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C455CB3A-D1BD-475A-BB77-1D62C39F99B2}"/>
                  </a:ext>
                </a:extLst>
              </p14:cNvPr>
              <p14:cNvContentPartPr/>
              <p14:nvPr/>
            </p14:nvContentPartPr>
            <p14:xfrm>
              <a:off x="7003982" y="4447468"/>
              <a:ext cx="1020960" cy="12672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C455CB3A-D1BD-475A-BB77-1D62C39F99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3982" y="4266955"/>
                <a:ext cx="1200600" cy="48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68DA487-B098-4FD7-BABD-92E3ED56CAC7}"/>
                  </a:ext>
                </a:extLst>
              </p14:cNvPr>
              <p14:cNvContentPartPr/>
              <p14:nvPr/>
            </p14:nvContentPartPr>
            <p14:xfrm>
              <a:off x="7030622" y="4864708"/>
              <a:ext cx="66960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68DA487-B098-4FD7-BABD-92E3ED56CA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0670" y="4684708"/>
                <a:ext cx="849143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B4F31BD8-9144-46E5-8627-8925473B5EA3}"/>
                  </a:ext>
                </a:extLst>
              </p14:cNvPr>
              <p14:cNvContentPartPr/>
              <p14:nvPr/>
            </p14:nvContentPartPr>
            <p14:xfrm>
              <a:off x="7030622" y="5228668"/>
              <a:ext cx="65664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B4F31BD8-9144-46E5-8627-8925473B5E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0671" y="5048668"/>
                <a:ext cx="836182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825C6D3-8809-4296-B375-AEAFA822A96B}"/>
                  </a:ext>
                </a:extLst>
              </p14:cNvPr>
              <p14:cNvContentPartPr/>
              <p14:nvPr/>
            </p14:nvContentPartPr>
            <p14:xfrm>
              <a:off x="7057622" y="5601268"/>
              <a:ext cx="635760" cy="27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825C6D3-8809-4296-B375-AEAFA822A9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67673" y="5418900"/>
                <a:ext cx="815298" cy="392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7A0DD7-1E98-4BFF-BEDF-0007CD2EDA74}"/>
                  </a:ext>
                </a:extLst>
              </p14:cNvPr>
              <p14:cNvContentPartPr/>
              <p14:nvPr/>
            </p14:nvContentPartPr>
            <p14:xfrm>
              <a:off x="6915422" y="5938228"/>
              <a:ext cx="1115280" cy="5400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7A0DD7-1E98-4BFF-BEDF-0007CD2EDA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5393" y="5758228"/>
                <a:ext cx="1294978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F88D80B-501A-4C58-85E8-D437CE84D1ED}"/>
                  </a:ext>
                </a:extLst>
              </p14:cNvPr>
              <p14:cNvContentPartPr/>
              <p14:nvPr/>
            </p14:nvContentPartPr>
            <p14:xfrm>
              <a:off x="6959702" y="6311548"/>
              <a:ext cx="577080" cy="1872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F88D80B-501A-4C58-85E8-D437CE84D1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69702" y="6131548"/>
                <a:ext cx="756720" cy="3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15481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Bildschirmpräsentation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Gabriola</vt:lpstr>
      <vt:lpstr>Tahoma</vt:lpstr>
      <vt:lpstr>Wingdings</vt:lpstr>
      <vt:lpstr>Standarddesign</vt:lpstr>
      <vt:lpstr>Abschlussprojekt Data Engineering - Gruppe B  Manuela Hebel, xxx, xxx, xxx</vt:lpstr>
      <vt:lpstr>Projektumfang und Anforderungen des Kunden</vt:lpstr>
      <vt:lpstr> Data Understanding</vt:lpstr>
      <vt:lpstr> Datenbereinigung</vt:lpstr>
      <vt:lpstr> Data Exploration</vt:lpstr>
      <vt:lpstr> Architekturmodell</vt:lpstr>
      <vt:lpstr>PowerPoint-Präsentation</vt:lpstr>
      <vt:lpstr> Datenmodell - Erweiterbarkeit</vt:lpstr>
      <vt:lpstr> Datenmodell – Business Vault</vt:lpstr>
      <vt:lpstr>Datenmodell – Business Vault: Extraktion der Infos aus XML-Spalten</vt:lpstr>
      <vt:lpstr> Methoden, Software, Tools</vt:lpstr>
      <vt:lpstr> Code / Live-Demo (inkl. DDL/DML)</vt:lpstr>
      <vt:lpstr> ToDos / Ausblick</vt:lpstr>
      <vt:lpstr>Best Practices aus den Kundengesprächen</vt:lpstr>
      <vt:lpstr>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Establishment of a method for the measurement of free copper ions (Cu2+) in test medium.</dc:title>
  <dc:creator>Ricki Rosenfeldt</dc:creator>
  <cp:lastModifiedBy>Manuela Hebel</cp:lastModifiedBy>
  <cp:revision>1</cp:revision>
  <dcterms:created xsi:type="dcterms:W3CDTF">2013-09-05T12:15:55Z</dcterms:created>
  <dcterms:modified xsi:type="dcterms:W3CDTF">2021-01-12T16:45:07Z</dcterms:modified>
</cp:coreProperties>
</file>