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643"/>
  </p:normalViewPr>
  <p:slideViewPr>
    <p:cSldViewPr snapToGrid="0">
      <p:cViewPr varScale="1">
        <p:scale>
          <a:sx n="100" d="100"/>
          <a:sy n="100" d="100"/>
        </p:scale>
        <p:origin x="1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ZABAL GRUNBERG Manuela" userId="fb68895c-d9da-4f14-b8ce-cf97428e76eb" providerId="ADAL" clId="{BDB299C7-7317-FB43-A729-B7BAEFF44DB8}"/>
    <pc:docChg chg="modSld">
      <pc:chgData name="LARZABAL GRUNBERG Manuela" userId="fb68895c-d9da-4f14-b8ce-cf97428e76eb" providerId="ADAL" clId="{BDB299C7-7317-FB43-A729-B7BAEFF44DB8}" dt="2022-10-11T17:27:33.020" v="0" actId="1076"/>
      <pc:docMkLst>
        <pc:docMk/>
      </pc:docMkLst>
      <pc:sldChg chg="modSp mod">
        <pc:chgData name="LARZABAL GRUNBERG Manuela" userId="fb68895c-d9da-4f14-b8ce-cf97428e76eb" providerId="ADAL" clId="{BDB299C7-7317-FB43-A729-B7BAEFF44DB8}" dt="2022-10-11T17:27:33.020" v="0" actId="1076"/>
        <pc:sldMkLst>
          <pc:docMk/>
          <pc:sldMk cId="1516971951" sldId="258"/>
        </pc:sldMkLst>
        <pc:picChg chg="mod">
          <ac:chgData name="LARZABAL GRUNBERG Manuela" userId="fb68895c-d9da-4f14-b8ce-cf97428e76eb" providerId="ADAL" clId="{BDB299C7-7317-FB43-A729-B7BAEFF44DB8}" dt="2022-10-11T17:27:33.020" v="0" actId="1076"/>
          <ac:picMkLst>
            <pc:docMk/>
            <pc:sldMk cId="1516971951" sldId="258"/>
            <ac:picMk id="7" creationId="{5F2E58E8-F765-4D13-F7E6-62ED7A2505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ECD9-D9DC-4D37-6B1B-12233D6EA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D986-C61A-B48D-D045-FEC81DCEB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CC3B0-EE02-0C4F-E1BD-2B0A07BC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772D-F3C7-7C43-AE5C-8A7D92DD90EC}" type="datetimeFigureOut">
              <a:rPr lang="en-UY" smtClean="0"/>
              <a:t>11/10/22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32A3E-72A1-3D1A-F544-EDEDE62F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4B88-7A50-3F28-6E7C-4D4622B2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022-64BA-B043-97EA-A199AE8FFA4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54662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FF06-0096-36B6-25C2-29EEDEF3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A3ED3-FD69-57D7-CC3B-F44D18DF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D9AA-E038-9C51-5F49-DEAF8EEA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772D-F3C7-7C43-AE5C-8A7D92DD90EC}" type="datetimeFigureOut">
              <a:rPr lang="en-UY" smtClean="0"/>
              <a:t>11/10/22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F2540-C3B3-65B6-375D-8020679F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522B-D577-0EAF-CBD6-2E06DDDB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022-64BA-B043-97EA-A199AE8FFA4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76107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4558C-D948-7DD7-CEEF-5610525C6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AC512-6F72-8B3D-280B-11AACFA07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FE9C1-7003-B8D7-C85B-C9A3B661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772D-F3C7-7C43-AE5C-8A7D92DD90EC}" type="datetimeFigureOut">
              <a:rPr lang="en-UY" smtClean="0"/>
              <a:t>11/10/22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67A5-67AC-1FFE-3161-4443E555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D947-D07B-03C4-1D80-293B5286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022-64BA-B043-97EA-A199AE8FFA4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71656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FA58-C9B1-4F1A-6062-FFBEF802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4C26-673E-B558-76EB-73970A0D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F33A-6211-0D20-3110-F4A522C3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772D-F3C7-7C43-AE5C-8A7D92DD90EC}" type="datetimeFigureOut">
              <a:rPr lang="en-UY" smtClean="0"/>
              <a:t>11/10/22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83FF-6529-0275-C194-CE706AA0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BDBB-5E4C-0E9C-B4EA-BEEE9F91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022-64BA-B043-97EA-A199AE8FFA4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67553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8D6B-62E5-B381-7FEF-4B66FE49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ABBE5-7B24-8302-ECDF-0BDA6F7F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7C3D-A6D2-268E-3153-6846823F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772D-F3C7-7C43-AE5C-8A7D92DD90EC}" type="datetimeFigureOut">
              <a:rPr lang="en-UY" smtClean="0"/>
              <a:t>11/10/22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79B2-0D23-88D4-AC44-693EFF06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47D6B-1880-72D5-64BD-BF290C2E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022-64BA-B043-97EA-A199AE8FFA4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13785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C66E-78D8-AA84-BB42-01438387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A26B-4C54-6649-6901-01D5E400D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17C84-B280-BDDE-5568-574F35ADD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509FA-C0FE-9EEE-50A8-37887D13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772D-F3C7-7C43-AE5C-8A7D92DD90EC}" type="datetimeFigureOut">
              <a:rPr lang="en-UY" smtClean="0"/>
              <a:t>11/10/22</a:t>
            </a:fld>
            <a:endParaRPr lang="en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A5950-95F7-4B34-3347-A6D3EF06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B2870-1EB7-0E3B-E49A-28588384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022-64BA-B043-97EA-A199AE8FFA4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4234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5B57-E1A6-FCE9-814D-BFA117F8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A45B-892B-4415-11F8-8924857C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60EC-3FFF-1275-B9FB-443FEFE77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DF703-09E1-F085-D6C4-B52EA7977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E4799-6D6E-C809-A1C9-6B63E6E15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07542-20F7-6FB9-CBFB-4BB5F30E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772D-F3C7-7C43-AE5C-8A7D92DD90EC}" type="datetimeFigureOut">
              <a:rPr lang="en-UY" smtClean="0"/>
              <a:t>11/10/22</a:t>
            </a:fld>
            <a:endParaRPr lang="en-U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12E39-D08B-0174-4AC1-441676BE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1C0B2-9055-B02E-FF33-F80D1815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022-64BA-B043-97EA-A199AE8FFA4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60068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80FB-89BC-C676-AD80-1D8CABF7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88986-5AF4-1BB4-2A7B-7F1826DB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772D-F3C7-7C43-AE5C-8A7D92DD90EC}" type="datetimeFigureOut">
              <a:rPr lang="en-UY" smtClean="0"/>
              <a:t>11/10/22</a:t>
            </a:fld>
            <a:endParaRPr lang="en-U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5315F-7675-08BB-0BD3-75CE5C16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57ABA-9E7E-7A3A-D302-0BD0F0BA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022-64BA-B043-97EA-A199AE8FFA4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90737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0EFBF-25B0-CCB0-CA5B-3B51244C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772D-F3C7-7C43-AE5C-8A7D92DD90EC}" type="datetimeFigureOut">
              <a:rPr lang="en-UY" smtClean="0"/>
              <a:t>11/10/22</a:t>
            </a:fld>
            <a:endParaRPr lang="en-U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5E069-FA48-A5ED-E59A-93D990CA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F8934-0FEA-EE1F-6BC2-42759C7F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022-64BA-B043-97EA-A199AE8FFA4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42720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0DD3-A889-F6BC-A580-0476FBE7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A8A8-AC07-60F0-6E09-F87A1DA5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2FE8-4C26-4A82-6926-42538549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EB8DA-1A6B-D4DC-850C-90400706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772D-F3C7-7C43-AE5C-8A7D92DD90EC}" type="datetimeFigureOut">
              <a:rPr lang="en-UY" smtClean="0"/>
              <a:t>11/10/22</a:t>
            </a:fld>
            <a:endParaRPr lang="en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5A5C1-136E-D497-F2DE-8F061B70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EBF1E-29AF-F771-103C-966E641C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022-64BA-B043-97EA-A199AE8FFA4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25309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28A6-D367-DF70-1E33-8F705126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8DCC0-652E-C777-43CB-7B16CF752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FE0F9-FF0F-C9BE-CB67-73AB5307D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7A1DE-8EB2-D73B-ED65-BDF50ED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772D-F3C7-7C43-AE5C-8A7D92DD90EC}" type="datetimeFigureOut">
              <a:rPr lang="en-UY" smtClean="0"/>
              <a:t>11/10/22</a:t>
            </a:fld>
            <a:endParaRPr lang="en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46BA8-B791-5B76-3198-62E9D2E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9F49-DC1E-88C7-8A3D-826DB09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022-64BA-B043-97EA-A199AE8FFA4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53743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B1D04-353E-BF51-0FBC-0431EBBE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CF8A-190C-59D4-505D-B38A2DFB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C0C71-7AC7-E39A-7874-09613716E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772D-F3C7-7C43-AE5C-8A7D92DD90EC}" type="datetimeFigureOut">
              <a:rPr lang="en-UY" smtClean="0"/>
              <a:t>11/10/22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5AC79-B7FB-1B12-8308-9F64428DB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D805A-5D8B-5C70-4472-AE76C25E9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2022-64BA-B043-97EA-A199AE8FFA4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36817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D5F3-A71B-AA89-8122-F768D3D44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Y" dirty="0"/>
              <a:t>aso de estudio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3BD50-7AD4-F123-D832-7CB2C0347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Y" dirty="0"/>
              <a:t>utomóviles eléctricos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E0177-2FD3-4A57-2492-5D9A06BEB8AD}"/>
              </a:ext>
            </a:extLst>
          </p:cNvPr>
          <p:cNvSpPr txBox="1"/>
          <p:nvPr/>
        </p:nvSpPr>
        <p:spPr>
          <a:xfrm>
            <a:off x="3697357" y="4429919"/>
            <a:ext cx="512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dirty="0"/>
              <a:t>Agustina De Luca, Guadalupe Azar, Manuela Larzabal</a:t>
            </a:r>
          </a:p>
        </p:txBody>
      </p:sp>
    </p:spTree>
    <p:extLst>
      <p:ext uri="{BB962C8B-B14F-4D97-AF65-F5344CB8AC3E}">
        <p14:creationId xmlns:p14="http://schemas.microsoft.com/office/powerpoint/2010/main" val="95244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B6FC-3DD5-5334-D193-65C83FFF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20617" cy="1325563"/>
          </a:xfrm>
        </p:spPr>
        <p:txBody>
          <a:bodyPr/>
          <a:lstStyle/>
          <a:p>
            <a:r>
              <a:rPr lang="en-UY" dirty="0"/>
              <a:t>Preguntas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D7EC-F1EF-CCD4-13F7-CDBD9580F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Y" dirty="0"/>
              <a:t>ué hace el negocio</a:t>
            </a:r>
          </a:p>
          <a:p>
            <a:r>
              <a:rPr lang="en-US" dirty="0"/>
              <a:t>C</a:t>
            </a:r>
            <a:r>
              <a:rPr lang="en-UY" dirty="0"/>
              <a:t>uáles son sus objetivos</a:t>
            </a:r>
          </a:p>
          <a:p>
            <a:r>
              <a:rPr lang="en-US" dirty="0"/>
              <a:t>C</a:t>
            </a:r>
            <a:r>
              <a:rPr lang="en-UY" dirty="0"/>
              <a:t>uál es el problema principal que esta teniendo o cuál es el motivo del analisis</a:t>
            </a:r>
          </a:p>
          <a:p>
            <a:r>
              <a:rPr lang="en-US" dirty="0"/>
              <a:t>C</a:t>
            </a:r>
            <a:r>
              <a:rPr lang="en-UY" dirty="0"/>
              <a:t>iclo normal del negocio</a:t>
            </a:r>
          </a:p>
          <a:p>
            <a:endParaRPr lang="en-UY" dirty="0"/>
          </a:p>
          <a:p>
            <a:endParaRPr lang="en-UY" dirty="0"/>
          </a:p>
        </p:txBody>
      </p:sp>
    </p:spTree>
    <p:extLst>
      <p:ext uri="{BB962C8B-B14F-4D97-AF65-F5344CB8AC3E}">
        <p14:creationId xmlns:p14="http://schemas.microsoft.com/office/powerpoint/2010/main" val="337830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F3D0-EDB5-0434-28C2-33D540EC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75878"/>
            <a:ext cx="10515600" cy="1325563"/>
          </a:xfrm>
        </p:spPr>
        <p:txBody>
          <a:bodyPr/>
          <a:lstStyle/>
          <a:p>
            <a:r>
              <a:rPr lang="en-UY" dirty="0"/>
              <a:t>Data frames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8585-619C-0150-4C7A-677B3F70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26" y="1197251"/>
            <a:ext cx="10515600" cy="1781175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07000"/>
              </a:lnSpc>
              <a:buNone/>
            </a:pPr>
            <a:r>
              <a:rPr lang="es-U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Utilizaremos 2 data frames para responder las preguntas:</a:t>
            </a:r>
            <a:endParaRPr lang="en-U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endParaRPr lang="en-U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UY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ha crecido la venta de vehículos en la relación a la contaminación</a:t>
            </a:r>
            <a:r>
              <a:rPr lang="es-U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UY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¿Como se proyecta esta contaminación para el años 2030?</a:t>
            </a:r>
            <a:endParaRPr lang="en-U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Y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F578A1-9663-BF74-DBEB-C3C1F8F64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2" t="18031" r="7902" b="10746"/>
          <a:stretch/>
        </p:blipFill>
        <p:spPr>
          <a:xfrm>
            <a:off x="6096000" y="3318884"/>
            <a:ext cx="4912726" cy="275646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2E58E8-F765-4D13-F7E6-62ED7A25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4" t="18674" r="9492" b="10103"/>
          <a:stretch/>
        </p:blipFill>
        <p:spPr>
          <a:xfrm>
            <a:off x="397565" y="2978426"/>
            <a:ext cx="5115340" cy="29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Caso de estudio</vt:lpstr>
      <vt:lpstr>Preguntas</vt:lpstr>
      <vt:lpstr>Data frames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estudio</dc:title>
  <dc:creator>LARZABAL GRUNBERG Manuela</dc:creator>
  <cp:lastModifiedBy>LARZABAL GRUNBERG Manuela</cp:lastModifiedBy>
  <cp:revision>1</cp:revision>
  <dcterms:created xsi:type="dcterms:W3CDTF">2022-10-10T13:20:53Z</dcterms:created>
  <dcterms:modified xsi:type="dcterms:W3CDTF">2022-10-11T17:27:33Z</dcterms:modified>
</cp:coreProperties>
</file>