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8690AC4D-94D3-3E0F-0CF9-7CE8D853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37820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Luiza Gavasi e Sabrina Rosa</a:t>
            </a:r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8690AC4D-94D3-3E0F-0CF9-7CE8D853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Luiza Gavasi e Sabrina Rosa</a:t>
            </a:r>
          </a:p>
        </p:txBody>
      </p:sp>
    </p:spTree>
    <p:extLst>
      <p:ext uri="{BB962C8B-B14F-4D97-AF65-F5344CB8AC3E}">
        <p14:creationId xmlns:p14="http://schemas.microsoft.com/office/powerpoint/2010/main" val="1696718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0A94F789-DC2F-7F09-D8B2-6A97C63C7B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588" y="101600"/>
            <a:ext cx="3452812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pt-BR"/>
              <a:t>Luiza </a:t>
            </a:r>
            <a:r>
              <a:rPr lang="pt-BR" err="1"/>
              <a:t>Gavasi</a:t>
            </a:r>
            <a:r>
              <a:rPr lang="pt-BR"/>
              <a:t> e Sabrina Moraes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2733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0A94F789-DC2F-7F09-D8B2-6A97C63C7B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588" y="101600"/>
            <a:ext cx="3452812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pt-BR"/>
              <a:t>Luiza </a:t>
            </a:r>
            <a:r>
              <a:rPr lang="pt-BR" err="1"/>
              <a:t>Gavasi</a:t>
            </a:r>
            <a:r>
              <a:rPr lang="pt-BR"/>
              <a:t> e Sabrina Moraes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Luiza </a:t>
            </a:r>
            <a:r>
              <a:rPr lang="en-US" err="1"/>
              <a:t>Gavasi</a:t>
            </a:r>
            <a:r>
              <a:rPr lang="en-US"/>
              <a:t> e Sabrina Moraes</a:t>
            </a:r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ração 13">
            <a:extLst>
              <a:ext uri="{FF2B5EF4-FFF2-40B4-BE49-F238E27FC236}">
                <a16:creationId xmlns:a16="http://schemas.microsoft.com/office/drawing/2014/main" id="{564BE956-B088-19E3-A5CD-D5B5AE742FDB}"/>
              </a:ext>
            </a:extLst>
          </p:cNvPr>
          <p:cNvSpPr/>
          <p:nvPr/>
        </p:nvSpPr>
        <p:spPr>
          <a:xfrm>
            <a:off x="3153749" y="2299995"/>
            <a:ext cx="1436914" cy="1129005"/>
          </a:xfrm>
          <a:prstGeom prst="hear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F81EAAC0-E170-C265-C7E4-C1E87CBD2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1" t="33865" r="11815" b="30737"/>
          <a:stretch/>
        </p:blipFill>
        <p:spPr>
          <a:xfrm>
            <a:off x="1045028" y="970383"/>
            <a:ext cx="2743200" cy="2155372"/>
          </a:xfrm>
          <a:prstGeom prst="rect">
            <a:avLst/>
          </a:prstGeom>
        </p:spPr>
      </p:pic>
      <p:pic>
        <p:nvPicPr>
          <p:cNvPr id="6" name="Imagem 5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0DE6CA5D-69F2-135F-8E97-90A63A9C7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1" t="33865" r="11815" b="30737"/>
          <a:stretch/>
        </p:blipFill>
        <p:spPr>
          <a:xfrm>
            <a:off x="4724400" y="3576734"/>
            <a:ext cx="2743200" cy="215537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CEBCFE3-6D0A-C9B3-CA26-D83EBC802377}"/>
              </a:ext>
            </a:extLst>
          </p:cNvPr>
          <p:cNvSpPr txBox="1"/>
          <p:nvPr/>
        </p:nvSpPr>
        <p:spPr>
          <a:xfrm>
            <a:off x="2220686" y="2911150"/>
            <a:ext cx="196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FANITA É REAL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179EE43-F9DC-420D-83F4-CA97C04F30E8}"/>
              </a:ext>
            </a:extLst>
          </p:cNvPr>
          <p:cNvSpPr txBox="1"/>
          <p:nvPr/>
        </p:nvSpPr>
        <p:spPr>
          <a:xfrm>
            <a:off x="9217089" y="2850501"/>
            <a:ext cx="196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FANITA É REAL</a:t>
            </a:r>
          </a:p>
        </p:txBody>
      </p:sp>
      <p:sp>
        <p:nvSpPr>
          <p:cNvPr id="12" name="Coração 11">
            <a:extLst>
              <a:ext uri="{FF2B5EF4-FFF2-40B4-BE49-F238E27FC236}">
                <a16:creationId xmlns:a16="http://schemas.microsoft.com/office/drawing/2014/main" id="{1BD33C58-DC00-B0CE-340F-DCB1783B95D1}"/>
              </a:ext>
            </a:extLst>
          </p:cNvPr>
          <p:cNvSpPr/>
          <p:nvPr/>
        </p:nvSpPr>
        <p:spPr>
          <a:xfrm>
            <a:off x="10030407" y="2346648"/>
            <a:ext cx="1436914" cy="1129005"/>
          </a:xfrm>
          <a:prstGeom prst="hear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00DA5C7-A305-830B-B847-B101326EA83D}"/>
              </a:ext>
            </a:extLst>
          </p:cNvPr>
          <p:cNvSpPr txBox="1"/>
          <p:nvPr/>
        </p:nvSpPr>
        <p:spPr>
          <a:xfrm>
            <a:off x="5764763" y="5533053"/>
            <a:ext cx="196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FANITA É REAL</a:t>
            </a:r>
          </a:p>
        </p:txBody>
      </p:sp>
      <p:pic>
        <p:nvPicPr>
          <p:cNvPr id="7" name="Imagem 6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BD2E700C-4C4A-7545-F415-E7B215B8F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1" t="33865" r="11815" b="30737"/>
          <a:stretch/>
        </p:blipFill>
        <p:spPr>
          <a:xfrm>
            <a:off x="8005664" y="872412"/>
            <a:ext cx="2743200" cy="2155372"/>
          </a:xfrm>
          <a:prstGeom prst="rect">
            <a:avLst/>
          </a:prstGeom>
        </p:spPr>
      </p:pic>
      <p:sp>
        <p:nvSpPr>
          <p:cNvPr id="13" name="Coração 12">
            <a:extLst>
              <a:ext uri="{FF2B5EF4-FFF2-40B4-BE49-F238E27FC236}">
                <a16:creationId xmlns:a16="http://schemas.microsoft.com/office/drawing/2014/main" id="{00BC4BAD-39FE-DDA5-01A4-37C21CA40365}"/>
              </a:ext>
            </a:extLst>
          </p:cNvPr>
          <p:cNvSpPr/>
          <p:nvPr/>
        </p:nvSpPr>
        <p:spPr>
          <a:xfrm>
            <a:off x="6749143" y="4968551"/>
            <a:ext cx="1436914" cy="1129005"/>
          </a:xfrm>
          <a:prstGeom prst="hear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6273DD-AFC7-4723-C11A-10B15D0958EF}"/>
              </a:ext>
            </a:extLst>
          </p:cNvPr>
          <p:cNvSpPr txBox="1"/>
          <p:nvPr/>
        </p:nvSpPr>
        <p:spPr>
          <a:xfrm>
            <a:off x="250475" y="6211669"/>
            <a:ext cx="363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Luiza Gavasi e Sabrina Rosa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ração 3">
            <a:extLst>
              <a:ext uri="{FF2B5EF4-FFF2-40B4-BE49-F238E27FC236}">
                <a16:creationId xmlns:a16="http://schemas.microsoft.com/office/drawing/2014/main" id="{54BDD479-01AD-C8C0-C432-CF3841B7D83F}"/>
              </a:ext>
            </a:extLst>
          </p:cNvPr>
          <p:cNvSpPr/>
          <p:nvPr/>
        </p:nvSpPr>
        <p:spPr>
          <a:xfrm>
            <a:off x="1903445" y="1082351"/>
            <a:ext cx="1306286" cy="989045"/>
          </a:xfrm>
          <a:prstGeom prst="hear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aio 4">
            <a:extLst>
              <a:ext uri="{FF2B5EF4-FFF2-40B4-BE49-F238E27FC236}">
                <a16:creationId xmlns:a16="http://schemas.microsoft.com/office/drawing/2014/main" id="{9E3B0D4E-ED96-D070-10BD-E3D417DCB59A}"/>
              </a:ext>
            </a:extLst>
          </p:cNvPr>
          <p:cNvSpPr/>
          <p:nvPr/>
        </p:nvSpPr>
        <p:spPr>
          <a:xfrm>
            <a:off x="3638938" y="1408922"/>
            <a:ext cx="1306286" cy="989045"/>
          </a:xfrm>
          <a:prstGeom prst="lightningBol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ol 6">
            <a:extLst>
              <a:ext uri="{FF2B5EF4-FFF2-40B4-BE49-F238E27FC236}">
                <a16:creationId xmlns:a16="http://schemas.microsoft.com/office/drawing/2014/main" id="{DFC08FAA-8813-B438-D351-7D795E07D00B}"/>
              </a:ext>
            </a:extLst>
          </p:cNvPr>
          <p:cNvSpPr/>
          <p:nvPr/>
        </p:nvSpPr>
        <p:spPr>
          <a:xfrm>
            <a:off x="5274906" y="816426"/>
            <a:ext cx="1511559" cy="1143002"/>
          </a:xfrm>
          <a:prstGeom prst="su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Nuvem 7">
            <a:extLst>
              <a:ext uri="{FF2B5EF4-FFF2-40B4-BE49-F238E27FC236}">
                <a16:creationId xmlns:a16="http://schemas.microsoft.com/office/drawing/2014/main" id="{CB565E64-0213-6DBB-70C7-92F6082B27EC}"/>
              </a:ext>
            </a:extLst>
          </p:cNvPr>
          <p:cNvSpPr/>
          <p:nvPr/>
        </p:nvSpPr>
        <p:spPr>
          <a:xfrm>
            <a:off x="7246778" y="1475401"/>
            <a:ext cx="1511560" cy="103103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oração 8">
            <a:extLst>
              <a:ext uri="{FF2B5EF4-FFF2-40B4-BE49-F238E27FC236}">
                <a16:creationId xmlns:a16="http://schemas.microsoft.com/office/drawing/2014/main" id="{34DA3F3A-2496-7040-CA8B-5B5C7DC40FBB}"/>
              </a:ext>
            </a:extLst>
          </p:cNvPr>
          <p:cNvSpPr/>
          <p:nvPr/>
        </p:nvSpPr>
        <p:spPr>
          <a:xfrm flipV="1">
            <a:off x="1744824" y="5322337"/>
            <a:ext cx="1306286" cy="989045"/>
          </a:xfrm>
          <a:prstGeom prst="hear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aio 9">
            <a:extLst>
              <a:ext uri="{FF2B5EF4-FFF2-40B4-BE49-F238E27FC236}">
                <a16:creationId xmlns:a16="http://schemas.microsoft.com/office/drawing/2014/main" id="{D8127091-28D5-35EE-DF62-3AE995DC0F29}"/>
              </a:ext>
            </a:extLst>
          </p:cNvPr>
          <p:cNvSpPr/>
          <p:nvPr/>
        </p:nvSpPr>
        <p:spPr>
          <a:xfrm flipV="1">
            <a:off x="3921448" y="5322337"/>
            <a:ext cx="1306286" cy="989045"/>
          </a:xfrm>
          <a:prstGeom prst="lightningBol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ol 10">
            <a:extLst>
              <a:ext uri="{FF2B5EF4-FFF2-40B4-BE49-F238E27FC236}">
                <a16:creationId xmlns:a16="http://schemas.microsoft.com/office/drawing/2014/main" id="{82F23F59-A540-6266-1B91-8B18649A8C47}"/>
              </a:ext>
            </a:extLst>
          </p:cNvPr>
          <p:cNvSpPr/>
          <p:nvPr/>
        </p:nvSpPr>
        <p:spPr>
          <a:xfrm flipV="1">
            <a:off x="6098072" y="5246137"/>
            <a:ext cx="1511559" cy="1143002"/>
          </a:xfrm>
          <a:prstGeom prst="su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Nuvem 11">
            <a:extLst>
              <a:ext uri="{FF2B5EF4-FFF2-40B4-BE49-F238E27FC236}">
                <a16:creationId xmlns:a16="http://schemas.microsoft.com/office/drawing/2014/main" id="{5506D559-A36E-9CF3-E376-65B8AAA8F2E6}"/>
              </a:ext>
            </a:extLst>
          </p:cNvPr>
          <p:cNvSpPr/>
          <p:nvPr/>
        </p:nvSpPr>
        <p:spPr>
          <a:xfrm flipV="1">
            <a:off x="8481524" y="5306008"/>
            <a:ext cx="1511560" cy="103103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9196542-010F-3D5F-DAB7-124F40A5857F}"/>
              </a:ext>
            </a:extLst>
          </p:cNvPr>
          <p:cNvGrpSpPr/>
          <p:nvPr/>
        </p:nvGrpSpPr>
        <p:grpSpPr>
          <a:xfrm>
            <a:off x="2502159" y="3325584"/>
            <a:ext cx="7187682" cy="1181103"/>
            <a:chOff x="2332652" y="3325584"/>
            <a:chExt cx="7187682" cy="1181103"/>
          </a:xfrm>
        </p:grpSpPr>
        <p:sp>
          <p:nvSpPr>
            <p:cNvPr id="13" name="Coração 12">
              <a:extLst>
                <a:ext uri="{FF2B5EF4-FFF2-40B4-BE49-F238E27FC236}">
                  <a16:creationId xmlns:a16="http://schemas.microsoft.com/office/drawing/2014/main" id="{FFB6D75D-C27E-F545-5BF8-E8A6B38475F6}"/>
                </a:ext>
              </a:extLst>
            </p:cNvPr>
            <p:cNvSpPr/>
            <p:nvPr/>
          </p:nvSpPr>
          <p:spPr>
            <a:xfrm>
              <a:off x="2332652" y="3485761"/>
              <a:ext cx="1306286" cy="989045"/>
            </a:xfrm>
            <a:prstGeom prst="hear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aio 13">
              <a:extLst>
                <a:ext uri="{FF2B5EF4-FFF2-40B4-BE49-F238E27FC236}">
                  <a16:creationId xmlns:a16="http://schemas.microsoft.com/office/drawing/2014/main" id="{3F69516A-3F6D-8E1F-DB59-1658E9431831}"/>
                </a:ext>
              </a:extLst>
            </p:cNvPr>
            <p:cNvSpPr/>
            <p:nvPr/>
          </p:nvSpPr>
          <p:spPr>
            <a:xfrm>
              <a:off x="4273419" y="3429000"/>
              <a:ext cx="1306286" cy="989045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ol 14">
              <a:extLst>
                <a:ext uri="{FF2B5EF4-FFF2-40B4-BE49-F238E27FC236}">
                  <a16:creationId xmlns:a16="http://schemas.microsoft.com/office/drawing/2014/main" id="{6819D539-B54B-ACC5-FF48-10A118C686D4}"/>
                </a:ext>
              </a:extLst>
            </p:cNvPr>
            <p:cNvSpPr/>
            <p:nvPr/>
          </p:nvSpPr>
          <p:spPr>
            <a:xfrm>
              <a:off x="5756988" y="3325584"/>
              <a:ext cx="1511559" cy="1143002"/>
            </a:xfrm>
            <a:prstGeom prst="su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Nuvem 15">
              <a:extLst>
                <a:ext uri="{FF2B5EF4-FFF2-40B4-BE49-F238E27FC236}">
                  <a16:creationId xmlns:a16="http://schemas.microsoft.com/office/drawing/2014/main" id="{4C6A30C0-C783-4EB4-C288-1FC680A1AB86}"/>
                </a:ext>
              </a:extLst>
            </p:cNvPr>
            <p:cNvSpPr/>
            <p:nvPr/>
          </p:nvSpPr>
          <p:spPr>
            <a:xfrm>
              <a:off x="8008774" y="3475653"/>
              <a:ext cx="1511560" cy="1031034"/>
            </a:xfrm>
            <a:prstGeom prst="clou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495566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oon 12">
            <a:extLst>
              <a:ext uri="{FF2B5EF4-FFF2-40B4-BE49-F238E27FC236}">
                <a16:creationId xmlns:a16="http://schemas.microsoft.com/office/drawing/2014/main" id="{98942191-1EA8-4CB2-07EB-FC526E74387C}"/>
              </a:ext>
            </a:extLst>
          </p:cNvPr>
          <p:cNvSpPr/>
          <p:nvPr/>
        </p:nvSpPr>
        <p:spPr>
          <a:xfrm>
            <a:off x="1126672" y="3208564"/>
            <a:ext cx="911678" cy="1360714"/>
          </a:xfrm>
          <a:prstGeom prst="mo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oon 13">
            <a:extLst>
              <a:ext uri="{FF2B5EF4-FFF2-40B4-BE49-F238E27FC236}">
                <a16:creationId xmlns:a16="http://schemas.microsoft.com/office/drawing/2014/main" id="{7D873AC1-361B-0087-BAC5-CF7FAFF2E5E1}"/>
              </a:ext>
            </a:extLst>
          </p:cNvPr>
          <p:cNvSpPr/>
          <p:nvPr/>
        </p:nvSpPr>
        <p:spPr>
          <a:xfrm>
            <a:off x="1583872" y="1847850"/>
            <a:ext cx="911678" cy="1360714"/>
          </a:xfrm>
          <a:prstGeom prst="mo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oon 14">
            <a:extLst>
              <a:ext uri="{FF2B5EF4-FFF2-40B4-BE49-F238E27FC236}">
                <a16:creationId xmlns:a16="http://schemas.microsoft.com/office/drawing/2014/main" id="{2A630161-83E6-190D-5CFF-BA65CD9CABF4}"/>
              </a:ext>
            </a:extLst>
          </p:cNvPr>
          <p:cNvSpPr/>
          <p:nvPr/>
        </p:nvSpPr>
        <p:spPr>
          <a:xfrm>
            <a:off x="974271" y="378278"/>
            <a:ext cx="911678" cy="1360714"/>
          </a:xfrm>
          <a:prstGeom prst="mo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oon 15">
            <a:extLst>
              <a:ext uri="{FF2B5EF4-FFF2-40B4-BE49-F238E27FC236}">
                <a16:creationId xmlns:a16="http://schemas.microsoft.com/office/drawing/2014/main" id="{A9354C62-8D5C-B56E-F5AF-96D9E5909481}"/>
              </a:ext>
            </a:extLst>
          </p:cNvPr>
          <p:cNvSpPr/>
          <p:nvPr/>
        </p:nvSpPr>
        <p:spPr>
          <a:xfrm>
            <a:off x="1583871" y="4786992"/>
            <a:ext cx="911678" cy="1360714"/>
          </a:xfrm>
          <a:prstGeom prst="mo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oon 20">
            <a:extLst>
              <a:ext uri="{FF2B5EF4-FFF2-40B4-BE49-F238E27FC236}">
                <a16:creationId xmlns:a16="http://schemas.microsoft.com/office/drawing/2014/main" id="{B76098BD-92FE-830F-017F-02A7335113D6}"/>
              </a:ext>
            </a:extLst>
          </p:cNvPr>
          <p:cNvSpPr/>
          <p:nvPr/>
        </p:nvSpPr>
        <p:spPr>
          <a:xfrm>
            <a:off x="3706586" y="2958192"/>
            <a:ext cx="911678" cy="1360714"/>
          </a:xfrm>
          <a:prstGeom prst="mo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oon 21">
            <a:extLst>
              <a:ext uri="{FF2B5EF4-FFF2-40B4-BE49-F238E27FC236}">
                <a16:creationId xmlns:a16="http://schemas.microsoft.com/office/drawing/2014/main" id="{368A48E0-6D06-303D-E766-61330D8B2FE1}"/>
              </a:ext>
            </a:extLst>
          </p:cNvPr>
          <p:cNvSpPr/>
          <p:nvPr/>
        </p:nvSpPr>
        <p:spPr>
          <a:xfrm>
            <a:off x="4174671" y="1597478"/>
            <a:ext cx="911678" cy="1360714"/>
          </a:xfrm>
          <a:prstGeom prst="mo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oon 22">
            <a:extLst>
              <a:ext uri="{FF2B5EF4-FFF2-40B4-BE49-F238E27FC236}">
                <a16:creationId xmlns:a16="http://schemas.microsoft.com/office/drawing/2014/main" id="{3479B7E1-E29A-71F4-A4FD-7E8D874CC7C2}"/>
              </a:ext>
            </a:extLst>
          </p:cNvPr>
          <p:cNvSpPr/>
          <p:nvPr/>
        </p:nvSpPr>
        <p:spPr>
          <a:xfrm>
            <a:off x="3565070" y="127906"/>
            <a:ext cx="911678" cy="1360714"/>
          </a:xfrm>
          <a:prstGeom prst="mo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oon 23">
            <a:extLst>
              <a:ext uri="{FF2B5EF4-FFF2-40B4-BE49-F238E27FC236}">
                <a16:creationId xmlns:a16="http://schemas.microsoft.com/office/drawing/2014/main" id="{B5E2451B-0E79-9B08-B088-7C9555B52A00}"/>
              </a:ext>
            </a:extLst>
          </p:cNvPr>
          <p:cNvSpPr/>
          <p:nvPr/>
        </p:nvSpPr>
        <p:spPr>
          <a:xfrm>
            <a:off x="4174670" y="4536620"/>
            <a:ext cx="911678" cy="1360714"/>
          </a:xfrm>
          <a:prstGeom prst="mo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oon 24">
            <a:extLst>
              <a:ext uri="{FF2B5EF4-FFF2-40B4-BE49-F238E27FC236}">
                <a16:creationId xmlns:a16="http://schemas.microsoft.com/office/drawing/2014/main" id="{FF7B4EAA-BDA8-467B-8C70-7FC545D03172}"/>
              </a:ext>
            </a:extLst>
          </p:cNvPr>
          <p:cNvSpPr/>
          <p:nvPr/>
        </p:nvSpPr>
        <p:spPr>
          <a:xfrm>
            <a:off x="6330042" y="3676649"/>
            <a:ext cx="911678" cy="1360714"/>
          </a:xfrm>
          <a:prstGeom prst="mo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oon 25">
            <a:extLst>
              <a:ext uri="{FF2B5EF4-FFF2-40B4-BE49-F238E27FC236}">
                <a16:creationId xmlns:a16="http://schemas.microsoft.com/office/drawing/2014/main" id="{005A12DA-22B0-986F-BE83-A8799B137C43}"/>
              </a:ext>
            </a:extLst>
          </p:cNvPr>
          <p:cNvSpPr/>
          <p:nvPr/>
        </p:nvSpPr>
        <p:spPr>
          <a:xfrm>
            <a:off x="6787242" y="2315935"/>
            <a:ext cx="911678" cy="1360714"/>
          </a:xfrm>
          <a:prstGeom prst="mo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oon 26">
            <a:extLst>
              <a:ext uri="{FF2B5EF4-FFF2-40B4-BE49-F238E27FC236}">
                <a16:creationId xmlns:a16="http://schemas.microsoft.com/office/drawing/2014/main" id="{F4E4A8CA-66C0-1E1D-652E-A39D7E4BAD5C}"/>
              </a:ext>
            </a:extLst>
          </p:cNvPr>
          <p:cNvSpPr/>
          <p:nvPr/>
        </p:nvSpPr>
        <p:spPr>
          <a:xfrm>
            <a:off x="6177641" y="846363"/>
            <a:ext cx="911678" cy="1360714"/>
          </a:xfrm>
          <a:prstGeom prst="mo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oon 27">
            <a:extLst>
              <a:ext uri="{FF2B5EF4-FFF2-40B4-BE49-F238E27FC236}">
                <a16:creationId xmlns:a16="http://schemas.microsoft.com/office/drawing/2014/main" id="{4F6D42FD-AEE4-69A7-958F-D74EA73E5EDC}"/>
              </a:ext>
            </a:extLst>
          </p:cNvPr>
          <p:cNvSpPr/>
          <p:nvPr/>
        </p:nvSpPr>
        <p:spPr>
          <a:xfrm>
            <a:off x="6787241" y="5255077"/>
            <a:ext cx="911678" cy="1360714"/>
          </a:xfrm>
          <a:prstGeom prst="mo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oon 28">
            <a:extLst>
              <a:ext uri="{FF2B5EF4-FFF2-40B4-BE49-F238E27FC236}">
                <a16:creationId xmlns:a16="http://schemas.microsoft.com/office/drawing/2014/main" id="{43B4A1B7-9D8A-A8C8-B9FF-BD624FD80064}"/>
              </a:ext>
            </a:extLst>
          </p:cNvPr>
          <p:cNvSpPr/>
          <p:nvPr/>
        </p:nvSpPr>
        <p:spPr>
          <a:xfrm>
            <a:off x="9944100" y="3197678"/>
            <a:ext cx="911678" cy="1360714"/>
          </a:xfrm>
          <a:prstGeom prst="mo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oon 29">
            <a:extLst>
              <a:ext uri="{FF2B5EF4-FFF2-40B4-BE49-F238E27FC236}">
                <a16:creationId xmlns:a16="http://schemas.microsoft.com/office/drawing/2014/main" id="{E90A77A6-350D-D9E5-C35D-9405DFD5DC51}"/>
              </a:ext>
            </a:extLst>
          </p:cNvPr>
          <p:cNvSpPr/>
          <p:nvPr/>
        </p:nvSpPr>
        <p:spPr>
          <a:xfrm>
            <a:off x="10401300" y="1836964"/>
            <a:ext cx="911678" cy="1360714"/>
          </a:xfrm>
          <a:prstGeom prst="mo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oon 30">
            <a:extLst>
              <a:ext uri="{FF2B5EF4-FFF2-40B4-BE49-F238E27FC236}">
                <a16:creationId xmlns:a16="http://schemas.microsoft.com/office/drawing/2014/main" id="{A312ED95-311D-B4FB-BBA3-1D96EB8843F6}"/>
              </a:ext>
            </a:extLst>
          </p:cNvPr>
          <p:cNvSpPr/>
          <p:nvPr/>
        </p:nvSpPr>
        <p:spPr>
          <a:xfrm>
            <a:off x="9791699" y="367392"/>
            <a:ext cx="911678" cy="1360714"/>
          </a:xfrm>
          <a:prstGeom prst="mo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oon 31">
            <a:extLst>
              <a:ext uri="{FF2B5EF4-FFF2-40B4-BE49-F238E27FC236}">
                <a16:creationId xmlns:a16="http://schemas.microsoft.com/office/drawing/2014/main" id="{A7746A4F-F59C-FFA1-190D-EFF81C6ED077}"/>
              </a:ext>
            </a:extLst>
          </p:cNvPr>
          <p:cNvSpPr/>
          <p:nvPr/>
        </p:nvSpPr>
        <p:spPr>
          <a:xfrm>
            <a:off x="10401299" y="4776106"/>
            <a:ext cx="911678" cy="1360714"/>
          </a:xfrm>
          <a:prstGeom prst="mo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284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xtura Grung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Estella Gavasi</cp:lastModifiedBy>
  <cp:revision>1</cp:revision>
  <dcterms:created xsi:type="dcterms:W3CDTF">2024-09-03T01:35:35Z</dcterms:created>
  <dcterms:modified xsi:type="dcterms:W3CDTF">2024-09-03T02:30:13Z</dcterms:modified>
</cp:coreProperties>
</file>