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70" r:id="rId9"/>
    <p:sldId id="271" r:id="rId10"/>
    <p:sldId id="263" r:id="rId11"/>
    <p:sldId id="272" r:id="rId12"/>
    <p:sldId id="273" r:id="rId13"/>
    <p:sldId id="275" r:id="rId14"/>
    <p:sldId id="274" r:id="rId15"/>
    <p:sldId id="276" r:id="rId16"/>
    <p:sldId id="277" r:id="rId17"/>
    <p:sldId id="265" r:id="rId18"/>
    <p:sldId id="266" r:id="rId19"/>
    <p:sldId id="26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2" r:id="rId32"/>
    <p:sldId id="293" r:id="rId33"/>
    <p:sldId id="291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3B8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84870-CC39-40F6-9D1F-A13F6A1BEE06}" v="78" dt="2025-03-18T07:45:2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0DD76-8704-86A9-8D50-91358426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CD0DD-3E92-FD41-9508-C00F66CB6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A1F6A-34D4-18D7-6849-68D92F57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F593F-5414-6967-2310-37D4FDE7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0BB8E-A1FD-32DE-6AE2-8BB76D6B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A03C-6E8E-FE81-A7FC-ABCB7E80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EEE64-EA71-4E97-D296-536DB225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12C90-B9F8-B67D-3D7E-F3CBC167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58605-4ADD-9057-6450-FB131FFE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AA917-BF47-E35F-F6D5-CC6A483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07255B-6536-C11A-72B3-3C8324CD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D6FA9-FE41-249F-0011-EA0500577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E5BD4-8292-ADAF-AB3B-0BEFC8FF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F8B6A0-20D4-9D4B-AFD4-BB4C2181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AC675-D7EF-9386-614E-09886D28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106F-FB91-3C53-5BB7-D868E0A0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F5D0C-58AB-ECF5-8466-D330E92D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A0526-364D-57F0-B8C5-8BA02B8B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43EA4-76F1-160A-D83D-C904DC33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362CB-521A-C17F-BEB7-BF1E9C68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E12AB-233D-6A44-D302-D2CA79BF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68975-BFD8-5CF5-BF12-1390BACE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D865D-C941-485A-84FD-B533D3B2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F68B9-7960-BE6C-80C8-B86F0E60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45127-326B-2100-95F1-3D484D30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CFFA1-3C1E-884F-5859-801DEB0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DD9FA-EE0D-E50B-7506-02697582F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B62D24-76B3-0BE7-2386-5ADFF4A3F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6483F2-9069-5360-F15C-70141F79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E79A8-F056-8104-5B0D-9FFF3D86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2E03B0-59C4-43F0-C87B-A60A5F42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E776E-08F6-24F4-A585-9E63DF9F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0E9E86-AC6D-FA1C-A36F-F4C63036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41CE8-D9E7-2982-5404-AA66A97A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E5F9A9-CAD5-47F2-FAF0-675FC911F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E584F8-173E-481A-67E3-556C7A45B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13177-9862-8E65-26F7-55CEBB02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6EFC29-8E7E-FD8F-3D1E-D7472EC5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398202-22A8-AB95-5E80-576A7EE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8184-0B29-19A9-84C8-598F1DD2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91FEE0-5697-98DD-27B3-F4CF2F6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FE418A-B641-AF0D-B45D-C000FE69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DEC88-736E-5CFD-C3D9-0DBCDED1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66FC0D-56BB-21E6-07CC-7BF36994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1DD25D-0033-5D2B-6E16-5037481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5224F0-E58B-EBAC-3D06-E7374547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3F8F2-E8A6-0C71-4F78-E23319EB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1FB59-6EB0-14DB-7B01-3463527A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991FFD-D3B0-2A93-D89A-BF38F22A6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CC329C-03B1-D4DF-7884-04D36BB0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8B12A-D1CA-97FB-0AEE-DF85E42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19390-8CCF-6D44-F297-71A5655F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792E-7782-438B-E29A-723C4763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6C2A04-7B77-7E43-CB6F-BA46D8D3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D7B770-DE01-08C4-96C9-8C3101F3F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2725D8-F5EE-944C-CA76-13F18540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6C266E-42DC-CF43-F055-13812C6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7468A4-2368-3E81-18DA-5F60BCAF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791B8F-A5C9-B360-8B35-83F45AE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9C8E35-BD2B-639B-0538-5DD67C17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FACD6-2453-411B-37F1-D8202D53B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91F97-AC13-4D4B-98FB-0B446A78E5F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DD5F7-6C30-AEC2-1475-0503DFC53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8F11E-BF28-DA65-D071-8631BB9AE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C2FC8-FB24-700D-C08C-FB52B5FB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263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Independent Validation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85CE1-3BE3-83C6-3FC4-5715811E9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82986" y="2877761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/>
              <a:t>Qualitative Aspects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291232-2E63-C1F8-F742-DFA7CCCCC670}"/>
              </a:ext>
            </a:extLst>
          </p:cNvPr>
          <p:cNvSpPr/>
          <p:nvPr/>
        </p:nvSpPr>
        <p:spPr>
          <a:xfrm>
            <a:off x="2581275" y="1857375"/>
            <a:ext cx="1000125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3FD9BB-BC52-4E8D-2B1E-4AB860393B2F}"/>
              </a:ext>
            </a:extLst>
          </p:cNvPr>
          <p:cNvSpPr txBox="1">
            <a:spLocks/>
          </p:cNvSpPr>
          <p:nvPr/>
        </p:nvSpPr>
        <p:spPr>
          <a:xfrm>
            <a:off x="-1182986" y="399218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Workshop Session 1</a:t>
            </a:r>
          </a:p>
        </p:txBody>
      </p:sp>
    </p:spTree>
    <p:extLst>
      <p:ext uri="{BB962C8B-B14F-4D97-AF65-F5344CB8AC3E}">
        <p14:creationId xmlns:p14="http://schemas.microsoft.com/office/powerpoint/2010/main" val="175591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1CD2F-614C-769D-98A5-3ADF2769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FD9B0269-D13F-5A09-CC73-735855E877C7}"/>
              </a:ext>
            </a:extLst>
          </p:cNvPr>
          <p:cNvSpPr/>
          <p:nvPr/>
        </p:nvSpPr>
        <p:spPr>
          <a:xfrm>
            <a:off x="5452375" y="2129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94C54E1-2971-0418-1DCF-BDDA6F09A176}"/>
              </a:ext>
            </a:extLst>
          </p:cNvPr>
          <p:cNvSpPr/>
          <p:nvPr/>
        </p:nvSpPr>
        <p:spPr>
          <a:xfrm>
            <a:off x="5220147" y="25495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8BC7A2C-EB59-6EA8-FCAB-22BD2CC99078}"/>
              </a:ext>
            </a:extLst>
          </p:cNvPr>
          <p:cNvSpPr/>
          <p:nvPr/>
        </p:nvSpPr>
        <p:spPr>
          <a:xfrm>
            <a:off x="5684603" y="25495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1155427-8FB4-8647-2CB0-F21AD78C1650}"/>
              </a:ext>
            </a:extLst>
          </p:cNvPr>
          <p:cNvSpPr/>
          <p:nvPr/>
        </p:nvSpPr>
        <p:spPr>
          <a:xfrm>
            <a:off x="9507989" y="1131890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24EFCFF-2D4C-25E5-87CF-853BEEA5915F}"/>
              </a:ext>
            </a:extLst>
          </p:cNvPr>
          <p:cNvSpPr/>
          <p:nvPr/>
        </p:nvSpPr>
        <p:spPr>
          <a:xfrm>
            <a:off x="9275761" y="1552352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985D2E0-F656-ADC9-D853-796F5DD1BC03}"/>
              </a:ext>
            </a:extLst>
          </p:cNvPr>
          <p:cNvSpPr/>
          <p:nvPr/>
        </p:nvSpPr>
        <p:spPr>
          <a:xfrm>
            <a:off x="9740217" y="1552352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2730EFD-61A5-F6D5-0223-B53C228C6C8A}"/>
              </a:ext>
            </a:extLst>
          </p:cNvPr>
          <p:cNvSpPr txBox="1">
            <a:spLocks/>
          </p:cNvSpPr>
          <p:nvPr/>
        </p:nvSpPr>
        <p:spPr>
          <a:xfrm>
            <a:off x="5336261" y="590780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206F382-9246-952A-7858-E467DDACFB11}"/>
              </a:ext>
            </a:extLst>
          </p:cNvPr>
          <p:cNvSpPr txBox="1">
            <a:spLocks/>
          </p:cNvSpPr>
          <p:nvPr/>
        </p:nvSpPr>
        <p:spPr>
          <a:xfrm>
            <a:off x="9360347" y="-406400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0930DB0-7E7A-DC16-BCD0-1CAA98F5F30B}"/>
              </a:ext>
            </a:extLst>
          </p:cNvPr>
          <p:cNvSpPr txBox="1">
            <a:spLocks/>
          </p:cNvSpPr>
          <p:nvPr/>
        </p:nvSpPr>
        <p:spPr>
          <a:xfrm>
            <a:off x="4068074" y="3216737"/>
            <a:ext cx="31169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Linear Regression to predict claim amounts</a:t>
            </a:r>
          </a:p>
          <a:p>
            <a:pPr algn="ctr"/>
            <a:r>
              <a:rPr lang="en-US" sz="1600" dirty="0"/>
              <a:t>“Historical Claims data shows a steady linear trend”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D769067-0CCE-35CC-760A-8BFC5570663D}"/>
              </a:ext>
            </a:extLst>
          </p:cNvPr>
          <p:cNvSpPr txBox="1"/>
          <p:nvPr/>
        </p:nvSpPr>
        <p:spPr>
          <a:xfrm>
            <a:off x="3317408" y="46262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theory matches the problem—linear regression suits their data’s pattern—and they justify it with evidence.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59E49D-7066-702D-F0F4-E5A961F2410A}"/>
              </a:ext>
            </a:extLst>
          </p:cNvPr>
          <p:cNvSpPr txBox="1"/>
          <p:nvPr/>
        </p:nvSpPr>
        <p:spPr>
          <a:xfrm>
            <a:off x="2606667" y="4764788"/>
            <a:ext cx="638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5925F1-8B0D-C62A-88CB-982CC2B0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34" y="50123"/>
            <a:ext cx="392361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Theory and Approach</a:t>
            </a:r>
          </a:p>
        </p:txBody>
      </p:sp>
    </p:spTree>
    <p:extLst>
      <p:ext uri="{BB962C8B-B14F-4D97-AF65-F5344CB8AC3E}">
        <p14:creationId xmlns:p14="http://schemas.microsoft.com/office/powerpoint/2010/main" val="324680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7FA3B-90DF-B0AA-5052-FDD4E9561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0DF5FE36-D4AC-A429-DAA0-6842F84F40AD}"/>
              </a:ext>
            </a:extLst>
          </p:cNvPr>
          <p:cNvSpPr/>
          <p:nvPr/>
        </p:nvSpPr>
        <p:spPr>
          <a:xfrm>
            <a:off x="3595914" y="29024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2137579-0193-500B-9E96-E6E165218B1C}"/>
              </a:ext>
            </a:extLst>
          </p:cNvPr>
          <p:cNvSpPr/>
          <p:nvPr/>
        </p:nvSpPr>
        <p:spPr>
          <a:xfrm>
            <a:off x="3363686" y="33228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5EA9110-8011-F31D-73AB-6A6EEF910E36}"/>
              </a:ext>
            </a:extLst>
          </p:cNvPr>
          <p:cNvSpPr/>
          <p:nvPr/>
        </p:nvSpPr>
        <p:spPr>
          <a:xfrm>
            <a:off x="3828142" y="33228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FF92B81-7872-F29F-422C-F36A5E6B9344}"/>
              </a:ext>
            </a:extLst>
          </p:cNvPr>
          <p:cNvSpPr/>
          <p:nvPr/>
        </p:nvSpPr>
        <p:spPr>
          <a:xfrm>
            <a:off x="7983989" y="2902408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16668B6-30E2-4BCB-DDFF-277C36D796C1}"/>
              </a:ext>
            </a:extLst>
          </p:cNvPr>
          <p:cNvSpPr/>
          <p:nvPr/>
        </p:nvSpPr>
        <p:spPr>
          <a:xfrm>
            <a:off x="7751761" y="3322870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92E725E-BDE6-5F55-5386-DFCAE5148AC6}"/>
              </a:ext>
            </a:extLst>
          </p:cNvPr>
          <p:cNvSpPr/>
          <p:nvPr/>
        </p:nvSpPr>
        <p:spPr>
          <a:xfrm>
            <a:off x="8216217" y="3322870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466DDF1-A9DA-66EA-DBBF-C288E2AEAE4D}"/>
              </a:ext>
            </a:extLst>
          </p:cNvPr>
          <p:cNvSpPr txBox="1">
            <a:spLocks/>
          </p:cNvSpPr>
          <p:nvPr/>
        </p:nvSpPr>
        <p:spPr>
          <a:xfrm>
            <a:off x="3479800" y="1364118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3230A5F-AB1C-273F-9202-A402B65FD5AE}"/>
              </a:ext>
            </a:extLst>
          </p:cNvPr>
          <p:cNvSpPr txBox="1">
            <a:spLocks/>
          </p:cNvSpPr>
          <p:nvPr/>
        </p:nvSpPr>
        <p:spPr>
          <a:xfrm>
            <a:off x="7836347" y="1364118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870E1726-4BEC-CA8A-077C-E9B6342F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34" y="50123"/>
            <a:ext cx="392361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Theory and Approach</a:t>
            </a:r>
          </a:p>
        </p:txBody>
      </p:sp>
    </p:spTree>
    <p:extLst>
      <p:ext uri="{BB962C8B-B14F-4D97-AF65-F5344CB8AC3E}">
        <p14:creationId xmlns:p14="http://schemas.microsoft.com/office/powerpoint/2010/main" val="260350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5135-3A0B-8D1B-C3C7-EDDE1F6C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AA97BF70-1C0A-C8BF-3FF2-DA7D8F4E367D}"/>
              </a:ext>
            </a:extLst>
          </p:cNvPr>
          <p:cNvSpPr/>
          <p:nvPr/>
        </p:nvSpPr>
        <p:spPr>
          <a:xfrm>
            <a:off x="1322895" y="10736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A8A21FD-A822-0CD6-9E6C-4F347B979BB6}"/>
              </a:ext>
            </a:extLst>
          </p:cNvPr>
          <p:cNvSpPr/>
          <p:nvPr/>
        </p:nvSpPr>
        <p:spPr>
          <a:xfrm>
            <a:off x="1090667" y="1494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26308D-EFE6-8A34-6A2C-2A5AB3A3B48F}"/>
              </a:ext>
            </a:extLst>
          </p:cNvPr>
          <p:cNvSpPr/>
          <p:nvPr/>
        </p:nvSpPr>
        <p:spPr>
          <a:xfrm>
            <a:off x="1555123" y="1494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05B5975-859D-1A37-798F-98D386192A31}"/>
              </a:ext>
            </a:extLst>
          </p:cNvPr>
          <p:cNvSpPr/>
          <p:nvPr/>
        </p:nvSpPr>
        <p:spPr>
          <a:xfrm>
            <a:off x="5697989" y="2844126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3EB07D0-DB7A-CD86-0622-9DD6C724795A}"/>
              </a:ext>
            </a:extLst>
          </p:cNvPr>
          <p:cNvSpPr/>
          <p:nvPr/>
        </p:nvSpPr>
        <p:spPr>
          <a:xfrm>
            <a:off x="5465761" y="3264588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4DC5D1-FE6C-3470-9CB4-D32E75B0A202}"/>
              </a:ext>
            </a:extLst>
          </p:cNvPr>
          <p:cNvSpPr/>
          <p:nvPr/>
        </p:nvSpPr>
        <p:spPr>
          <a:xfrm>
            <a:off x="5930217" y="3264588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BC236B8-3DF8-4736-68D9-333EE74ACF25}"/>
              </a:ext>
            </a:extLst>
          </p:cNvPr>
          <p:cNvSpPr txBox="1">
            <a:spLocks/>
          </p:cNvSpPr>
          <p:nvPr/>
        </p:nvSpPr>
        <p:spPr>
          <a:xfrm>
            <a:off x="1206781" y="-464682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0F1D9F7-3824-6F75-8E39-2186253A6E0F}"/>
              </a:ext>
            </a:extLst>
          </p:cNvPr>
          <p:cNvSpPr txBox="1">
            <a:spLocks/>
          </p:cNvSpPr>
          <p:nvPr/>
        </p:nvSpPr>
        <p:spPr>
          <a:xfrm>
            <a:off x="5550347" y="1305836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EC959A0-5EE4-A562-9275-AD927234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34" y="50123"/>
            <a:ext cx="392361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Theory and Approach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02FE5233-95EF-3F95-D3E6-5F0969AED603}"/>
              </a:ext>
            </a:extLst>
          </p:cNvPr>
          <p:cNvSpPr txBox="1">
            <a:spLocks/>
          </p:cNvSpPr>
          <p:nvPr/>
        </p:nvSpPr>
        <p:spPr>
          <a:xfrm>
            <a:off x="4255631" y="3881670"/>
            <a:ext cx="31169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They use a random forest for churn prediction</a:t>
            </a:r>
          </a:p>
          <a:p>
            <a:pPr algn="ctr"/>
            <a:r>
              <a:rPr lang="en-US" sz="1600" dirty="0"/>
              <a:t>They do not give an explanation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843F433-2149-CA82-5FCA-B4E362B3E7F9}"/>
              </a:ext>
            </a:extLst>
          </p:cNvPr>
          <p:cNvSpPr txBox="1">
            <a:spLocks/>
          </p:cNvSpPr>
          <p:nvPr/>
        </p:nvSpPr>
        <p:spPr>
          <a:xfrm>
            <a:off x="3968406" y="5865136"/>
            <a:ext cx="39236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0" i="0" dirty="0">
                <a:solidFill>
                  <a:srgbClr val="001D35"/>
                </a:solidFill>
                <a:effectLst/>
                <a:latin typeface="Google Sans"/>
              </a:rPr>
              <a:t>Churn prediction is </a:t>
            </a:r>
            <a:r>
              <a:rPr lang="en-US" sz="1050" dirty="0"/>
              <a:t>the process of estimating which customers are likely to stop using a product or service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925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2442-9292-8C25-DE41-E3027839E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D4944579-4E20-0A38-1665-A9071DE88863}"/>
              </a:ext>
            </a:extLst>
          </p:cNvPr>
          <p:cNvSpPr/>
          <p:nvPr/>
        </p:nvSpPr>
        <p:spPr>
          <a:xfrm>
            <a:off x="1322895" y="10736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6E7B47F-7014-6FE6-15F4-85B740A3878B}"/>
              </a:ext>
            </a:extLst>
          </p:cNvPr>
          <p:cNvSpPr/>
          <p:nvPr/>
        </p:nvSpPr>
        <p:spPr>
          <a:xfrm>
            <a:off x="1090667" y="1494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0ECC900-D42C-6123-370C-8E61A7432983}"/>
              </a:ext>
            </a:extLst>
          </p:cNvPr>
          <p:cNvSpPr/>
          <p:nvPr/>
        </p:nvSpPr>
        <p:spPr>
          <a:xfrm>
            <a:off x="1555123" y="1494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06604DC-66AE-F8EC-0602-F201F90E8EAA}"/>
              </a:ext>
            </a:extLst>
          </p:cNvPr>
          <p:cNvSpPr/>
          <p:nvPr/>
        </p:nvSpPr>
        <p:spPr>
          <a:xfrm>
            <a:off x="5697989" y="2844126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9B205F9-46FF-A9E2-45BE-EB8641556883}"/>
              </a:ext>
            </a:extLst>
          </p:cNvPr>
          <p:cNvSpPr/>
          <p:nvPr/>
        </p:nvSpPr>
        <p:spPr>
          <a:xfrm>
            <a:off x="5465761" y="3264588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E2358D4-0156-95AA-7ECE-97724E70A683}"/>
              </a:ext>
            </a:extLst>
          </p:cNvPr>
          <p:cNvSpPr/>
          <p:nvPr/>
        </p:nvSpPr>
        <p:spPr>
          <a:xfrm>
            <a:off x="5930217" y="3264588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1601062-4BB6-5E4D-D386-60D5D2A27775}"/>
              </a:ext>
            </a:extLst>
          </p:cNvPr>
          <p:cNvSpPr txBox="1">
            <a:spLocks/>
          </p:cNvSpPr>
          <p:nvPr/>
        </p:nvSpPr>
        <p:spPr>
          <a:xfrm>
            <a:off x="1206781" y="-464682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19D4C21-5388-1C5C-61EC-5D3B31787CBC}"/>
              </a:ext>
            </a:extLst>
          </p:cNvPr>
          <p:cNvSpPr txBox="1">
            <a:spLocks/>
          </p:cNvSpPr>
          <p:nvPr/>
        </p:nvSpPr>
        <p:spPr>
          <a:xfrm>
            <a:off x="5550347" y="1305836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54F0D0C6-3EAD-D52F-5FCE-C234C072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34" y="50123"/>
            <a:ext cx="392361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Theory and Approach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5B8666C4-944D-3985-F951-06DEB7D7BBA5}"/>
              </a:ext>
            </a:extLst>
          </p:cNvPr>
          <p:cNvSpPr txBox="1">
            <a:spLocks/>
          </p:cNvSpPr>
          <p:nvPr/>
        </p:nvSpPr>
        <p:spPr>
          <a:xfrm>
            <a:off x="4255631" y="3881670"/>
            <a:ext cx="31169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They use a random forest for churn prediction</a:t>
            </a:r>
          </a:p>
          <a:p>
            <a:pPr algn="ctr"/>
            <a:r>
              <a:rPr lang="en-US" sz="1600" dirty="0"/>
              <a:t>They do not give an explanation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0F9BDD2-2ECD-71EB-CDC2-619336B30AC6}"/>
              </a:ext>
            </a:extLst>
          </p:cNvPr>
          <p:cNvSpPr txBox="1">
            <a:spLocks/>
          </p:cNvSpPr>
          <p:nvPr/>
        </p:nvSpPr>
        <p:spPr>
          <a:xfrm>
            <a:off x="3968406" y="5865136"/>
            <a:ext cx="39236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b="0" i="0" dirty="0">
                <a:solidFill>
                  <a:srgbClr val="001D35"/>
                </a:solidFill>
                <a:effectLst/>
                <a:latin typeface="Google Sans"/>
              </a:rPr>
              <a:t>Churn prediction is </a:t>
            </a:r>
            <a:r>
              <a:rPr lang="en-US" sz="1050" dirty="0"/>
              <a:t>the process of estimating which customers are likely to stop using a product or service</a:t>
            </a:r>
            <a:endParaRPr lang="en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E6CEF0-D52A-9F26-2ACE-A71E21344904}"/>
              </a:ext>
            </a:extLst>
          </p:cNvPr>
          <p:cNvSpPr txBox="1"/>
          <p:nvPr/>
        </p:nvSpPr>
        <p:spPr>
          <a:xfrm>
            <a:off x="3262086" y="51618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Without explaining why random forest fits churn prediction (capturing non-linear patterns), validators can’t assess its appropriateness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CF50FF-9F19-8630-1303-E5D9BE4AC5DC}"/>
              </a:ext>
            </a:extLst>
          </p:cNvPr>
          <p:cNvSpPr txBox="1"/>
          <p:nvPr/>
        </p:nvSpPr>
        <p:spPr>
          <a:xfrm>
            <a:off x="2649989" y="5436637"/>
            <a:ext cx="612097" cy="373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✏️</a:t>
            </a:r>
          </a:p>
        </p:txBody>
      </p:sp>
    </p:spTree>
    <p:extLst>
      <p:ext uri="{BB962C8B-B14F-4D97-AF65-F5344CB8AC3E}">
        <p14:creationId xmlns:p14="http://schemas.microsoft.com/office/powerpoint/2010/main" val="405615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D1482-06FA-F2BF-41F5-9B9F11F0E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1">
            <a:extLst>
              <a:ext uri="{FF2B5EF4-FFF2-40B4-BE49-F238E27FC236}">
                <a16:creationId xmlns:a16="http://schemas.microsoft.com/office/drawing/2014/main" id="{2500D8E5-BFFA-88C2-6FFA-0ECCB92C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22" y="50123"/>
            <a:ext cx="8380753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Key Assumptions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22C6EA2A-7AD2-E9D7-2F8C-6C540E5D0155}"/>
              </a:ext>
            </a:extLst>
          </p:cNvPr>
          <p:cNvSpPr txBox="1">
            <a:spLocks/>
          </p:cNvSpPr>
          <p:nvPr/>
        </p:nvSpPr>
        <p:spPr>
          <a:xfrm>
            <a:off x="1371599" y="1021673"/>
            <a:ext cx="9448800" cy="583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Data trends and historical patterns</a:t>
            </a:r>
          </a:p>
          <a:p>
            <a:pPr algn="ctr"/>
            <a:r>
              <a:rPr lang="en-US" sz="1800" i="1" dirty="0"/>
              <a:t>Example</a:t>
            </a:r>
            <a:r>
              <a:rPr lang="en-US" sz="1800" dirty="0"/>
              <a:t>: Assume a 0.05 significance level for regression coefficients, with sensitivity analysis to confirm robustness.</a:t>
            </a:r>
            <a:endParaRPr lang="en-US" dirty="0"/>
          </a:p>
          <a:p>
            <a:pPr algn="ctr"/>
            <a:r>
              <a:rPr lang="en-US" dirty="0"/>
              <a:t>Model Parameters</a:t>
            </a:r>
          </a:p>
          <a:p>
            <a:pPr algn="ctr"/>
            <a:r>
              <a:rPr lang="en-US" sz="1800" i="1" dirty="0"/>
              <a:t>Example</a:t>
            </a:r>
            <a:r>
              <a:rPr lang="en-US" sz="1800" dirty="0"/>
              <a:t>: Assume inflation impacts repair costs, supported by economic forecasts from credible sources.</a:t>
            </a:r>
            <a:endParaRPr lang="en-US" dirty="0"/>
          </a:p>
          <a:p>
            <a:pPr algn="ctr"/>
            <a:r>
              <a:rPr lang="en-US" dirty="0"/>
              <a:t>External Factors and Market Conditions</a:t>
            </a:r>
          </a:p>
          <a:p>
            <a:pPr algn="ctr"/>
            <a:r>
              <a:rPr lang="en-US" sz="1800" i="1" dirty="0"/>
              <a:t>Example</a:t>
            </a:r>
            <a:r>
              <a:rPr lang="en-US" sz="1800" dirty="0"/>
              <a:t>: Assume customer age is a key churn driver, corroborated by feature importance in a random forest model.</a:t>
            </a:r>
            <a:endParaRPr lang="en-US" dirty="0"/>
          </a:p>
          <a:p>
            <a:pPr algn="ctr"/>
            <a:r>
              <a:rPr lang="en-US" dirty="0"/>
              <a:t>Customer Behavior and Demographics</a:t>
            </a:r>
          </a:p>
          <a:p>
            <a:pPr algn="ctr"/>
            <a:r>
              <a:rPr lang="en-US" sz="1800" i="1" dirty="0"/>
              <a:t>Example</a:t>
            </a:r>
            <a:r>
              <a:rPr lang="en-US" sz="1800" dirty="0"/>
              <a:t>: Assume customer age is a key churn driver, corroborated by feature importance in a random forest model.</a:t>
            </a:r>
            <a:endParaRPr lang="en-US" dirty="0"/>
          </a:p>
          <a:p>
            <a:pPr algn="ctr"/>
            <a:r>
              <a:rPr lang="en-US" dirty="0"/>
              <a:t>Vendor or Third-Party Selection</a:t>
            </a:r>
          </a:p>
          <a:p>
            <a:pPr algn="ctr"/>
            <a:r>
              <a:rPr lang="en-US" sz="1800" i="1" dirty="0"/>
              <a:t>Example</a:t>
            </a:r>
            <a:r>
              <a:rPr lang="en-US" sz="1800" dirty="0"/>
              <a:t>: Assume a vendor’s actuarial software is reliable, based on their track record and contract terms.</a:t>
            </a:r>
          </a:p>
        </p:txBody>
      </p:sp>
    </p:spTree>
    <p:extLst>
      <p:ext uri="{BB962C8B-B14F-4D97-AF65-F5344CB8AC3E}">
        <p14:creationId xmlns:p14="http://schemas.microsoft.com/office/powerpoint/2010/main" val="322209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D5369-82D5-B262-8DE1-02B2EF9E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1">
            <a:extLst>
              <a:ext uri="{FF2B5EF4-FFF2-40B4-BE49-F238E27FC236}">
                <a16:creationId xmlns:a16="http://schemas.microsoft.com/office/drawing/2014/main" id="{2F03549D-0D14-9F1F-FEA2-C110241A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21" y="-19050"/>
            <a:ext cx="8380753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Limitations and Weaknesses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2171A19-C817-9988-88C4-5119758EF502}"/>
              </a:ext>
            </a:extLst>
          </p:cNvPr>
          <p:cNvSpPr txBox="1">
            <a:spLocks/>
          </p:cNvSpPr>
          <p:nvPr/>
        </p:nvSpPr>
        <p:spPr>
          <a:xfrm>
            <a:off x="1371598" y="971550"/>
            <a:ext cx="9448800" cy="583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Rare or Extreme Events</a:t>
            </a:r>
          </a:p>
          <a:p>
            <a:pPr algn="ctr"/>
            <a:r>
              <a:rPr lang="en-US" sz="1800" i="1" dirty="0"/>
              <a:t>Example: Linear regression may struggle with high-cost claims (e.g., totaled luxury vehicles); recommend quarterly outlier monitoring.</a:t>
            </a:r>
          </a:p>
          <a:p>
            <a:pPr algn="ctr"/>
            <a:r>
              <a:rPr lang="en-US" dirty="0"/>
              <a:t>Data Volume and Quality</a:t>
            </a:r>
          </a:p>
          <a:p>
            <a:pPr algn="ctr"/>
            <a:r>
              <a:rPr lang="en-US" sz="1800" i="1" dirty="0"/>
              <a:t>Example: Random forest may overfit with a small dataset (e.g., 1,000 customers); suggest periodic retraining with larger samples.</a:t>
            </a:r>
          </a:p>
          <a:p>
            <a:pPr algn="ctr"/>
            <a:r>
              <a:rPr lang="en-US" dirty="0"/>
              <a:t>Data Relevance and Timeliness</a:t>
            </a:r>
          </a:p>
          <a:p>
            <a:pPr algn="ctr"/>
            <a:r>
              <a:rPr lang="en-US" sz="1800" i="1" dirty="0"/>
              <a:t>Example: Model performance may degrade if claims data excludes recent electric vehicle trends.</a:t>
            </a:r>
          </a:p>
          <a:p>
            <a:pPr algn="ctr"/>
            <a:r>
              <a:rPr lang="en-US" dirty="0"/>
              <a:t>Model Complexity and Fit</a:t>
            </a:r>
          </a:p>
          <a:p>
            <a:pPr algn="ctr"/>
            <a:r>
              <a:rPr lang="en-US" sz="1800" i="1" dirty="0"/>
              <a:t>Example: Linear regression may miss non-linear claim spikes; consider complementary models for validation.</a:t>
            </a:r>
          </a:p>
          <a:p>
            <a:pPr algn="ctr"/>
            <a:r>
              <a:rPr lang="en-US" dirty="0"/>
              <a:t>Vendor or System Dependencies</a:t>
            </a:r>
          </a:p>
          <a:p>
            <a:pPr algn="ctr"/>
            <a:r>
              <a:rPr lang="en-US" sz="1800" i="1" dirty="0"/>
              <a:t>Example: Reliance on a vendor’s outdated algorithm could skew predictions; monitor vendor updates regularly.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852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8BF58E-9BCF-95CF-8EF6-1AAE0487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72" y="278723"/>
            <a:ext cx="483745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Alternative Approaches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21E0BF-F021-5D23-FC44-8DFABDC5BC44}"/>
              </a:ext>
            </a:extLst>
          </p:cNvPr>
          <p:cNvSpPr txBox="1"/>
          <p:nvPr/>
        </p:nvSpPr>
        <p:spPr>
          <a:xfrm>
            <a:off x="3047999" y="207577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Could a less complex model suffice?</a:t>
            </a:r>
          </a:p>
          <a:p>
            <a:pPr marL="342900" indent="-342900" algn="ctr">
              <a:buFontTx/>
              <a:buAutoNum type="arabicPeriod"/>
            </a:pPr>
            <a:r>
              <a:rPr lang="en-US" dirty="0"/>
              <a:t>Could a more sophisticated method improve performance?</a:t>
            </a:r>
          </a:p>
          <a:p>
            <a:pPr marL="342900" indent="-342900" algn="ctr">
              <a:buFontTx/>
              <a:buAutoNum type="arabicPeriod"/>
            </a:pPr>
            <a:r>
              <a:rPr lang="en-US" dirty="0"/>
              <a:t>Are there other techniques better suited to your data?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Statistical -&gt; Machine Learning</a:t>
            </a:r>
          </a:p>
          <a:p>
            <a:pPr algn="ctr"/>
            <a:r>
              <a:rPr lang="en-US" dirty="0"/>
              <a:t>Machine Learning -&gt; Statistical</a:t>
            </a:r>
          </a:p>
        </p:txBody>
      </p:sp>
    </p:spTree>
    <p:extLst>
      <p:ext uri="{BB962C8B-B14F-4D97-AF65-F5344CB8AC3E}">
        <p14:creationId xmlns:p14="http://schemas.microsoft.com/office/powerpoint/2010/main" val="385769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DCA45-DDD6-D4CF-1AA9-3279CB455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7DB17C-D47D-1DAF-894E-B9D11C78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Conceptual Soundness and Design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0BA5AD-2E3B-8673-4E58-CA511F91AEF1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4FD59E-DE6F-0988-9156-4A4BC440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52" y="1955622"/>
            <a:ext cx="857369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9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199CE-76C9-8377-7724-89335E8AE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1DD6D65-0F39-F00A-714B-AD64EB71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Ongoing Performance Monitoring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274EC2-4324-DD7E-8EB4-65968C4FEA5B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B2EA49-4781-7EF2-2842-6A01CBDB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05" y="1988458"/>
            <a:ext cx="9782067" cy="3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1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5669-7AE2-7177-1D79-D1B6BCA6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F55EFC52-EE8E-9F1A-F3D8-1748F97F739A}"/>
              </a:ext>
            </a:extLst>
          </p:cNvPr>
          <p:cNvSpPr/>
          <p:nvPr/>
        </p:nvSpPr>
        <p:spPr>
          <a:xfrm>
            <a:off x="2762711" y="3193142"/>
            <a:ext cx="844326" cy="844326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6156CF8-276A-A26B-6048-9A4F12318FDE}"/>
              </a:ext>
            </a:extLst>
          </p:cNvPr>
          <p:cNvSpPr txBox="1">
            <a:spLocks/>
          </p:cNvSpPr>
          <p:nvPr/>
        </p:nvSpPr>
        <p:spPr>
          <a:xfrm>
            <a:off x="1790700" y="1327150"/>
            <a:ext cx="3352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Quality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BCCEBF0-DD90-6F15-01C7-39889D62816D}"/>
              </a:ext>
            </a:extLst>
          </p:cNvPr>
          <p:cNvSpPr/>
          <p:nvPr/>
        </p:nvSpPr>
        <p:spPr>
          <a:xfrm>
            <a:off x="7203845" y="3193142"/>
            <a:ext cx="844326" cy="844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354A66-7F20-D754-6736-5BF1BCB1A1C6}"/>
              </a:ext>
            </a:extLst>
          </p:cNvPr>
          <p:cNvSpPr txBox="1">
            <a:spLocks/>
          </p:cNvSpPr>
          <p:nvPr/>
        </p:nvSpPr>
        <p:spPr>
          <a:xfrm>
            <a:off x="6115510" y="1327150"/>
            <a:ext cx="49906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Appropriateness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84C621-AFED-7C22-307E-C7E53F908F6D}"/>
              </a:ext>
            </a:extLst>
          </p:cNvPr>
          <p:cNvSpPr txBox="1"/>
          <p:nvPr/>
        </p:nvSpPr>
        <p:spPr>
          <a:xfrm>
            <a:off x="1695911" y="4576131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Focuses on the integrity of the data itself—ensuring it is complete (no missing values) and accurate (no errors)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D10188-22BA-DB9C-1C6C-8654EAC4618A}"/>
              </a:ext>
            </a:extLst>
          </p:cNvPr>
          <p:cNvSpPr txBox="1"/>
          <p:nvPr/>
        </p:nvSpPr>
        <p:spPr>
          <a:xfrm>
            <a:off x="6514416" y="4607520"/>
            <a:ext cx="3067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Evaluates whether the data fits the model’s specific purpose and current context</a:t>
            </a:r>
          </a:p>
        </p:txBody>
      </p:sp>
    </p:spTree>
    <p:extLst>
      <p:ext uri="{BB962C8B-B14F-4D97-AF65-F5344CB8AC3E}">
        <p14:creationId xmlns:p14="http://schemas.microsoft.com/office/powerpoint/2010/main" val="151702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3CAAE-7DB5-CF77-BEF3-AF9FD6E0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Workshop Objectives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AD84E5-8E92-0BB3-31C4-A8B88659210E}"/>
              </a:ext>
            </a:extLst>
          </p:cNvPr>
          <p:cNvSpPr/>
          <p:nvPr/>
        </p:nvSpPr>
        <p:spPr>
          <a:xfrm>
            <a:off x="914400" y="1076325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E0BC33-9538-42C1-D6DD-CBC002C49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05" y="787448"/>
            <a:ext cx="5366695" cy="49674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7A6417-277F-C4CD-7346-2F0B7462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73" y="1833608"/>
            <a:ext cx="621116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1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66C9B-675B-D980-690D-1665E8A17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91ECCA40-3C2C-D541-CA7B-0D33E2697F7B}"/>
              </a:ext>
            </a:extLst>
          </p:cNvPr>
          <p:cNvSpPr/>
          <p:nvPr/>
        </p:nvSpPr>
        <p:spPr>
          <a:xfrm>
            <a:off x="2762711" y="3193142"/>
            <a:ext cx="844326" cy="844326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58D1A00-644D-55EA-9D27-BFDABF1844E5}"/>
              </a:ext>
            </a:extLst>
          </p:cNvPr>
          <p:cNvSpPr txBox="1">
            <a:spLocks/>
          </p:cNvSpPr>
          <p:nvPr/>
        </p:nvSpPr>
        <p:spPr>
          <a:xfrm>
            <a:off x="1790700" y="1327150"/>
            <a:ext cx="33528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Quality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CDEAFF-3E0F-DC1B-3A8E-5B952355F182}"/>
              </a:ext>
            </a:extLst>
          </p:cNvPr>
          <p:cNvSpPr txBox="1"/>
          <p:nvPr/>
        </p:nvSpPr>
        <p:spPr>
          <a:xfrm>
            <a:off x="5905500" y="30084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Are data quality processes and updates clearly defined?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115CAA-B555-E1A2-987F-9C44913B665A}"/>
              </a:ext>
            </a:extLst>
          </p:cNvPr>
          <p:cNvSpPr txBox="1"/>
          <p:nvPr/>
        </p:nvSpPr>
        <p:spPr>
          <a:xfrm>
            <a:off x="5905500" y="36111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does the team handle Null Values?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98A5A5-A023-363C-CBBA-4DD4F00E0AAA}"/>
              </a:ext>
            </a:extLst>
          </p:cNvPr>
          <p:cNvSpPr txBox="1"/>
          <p:nvPr/>
        </p:nvSpPr>
        <p:spPr>
          <a:xfrm>
            <a:off x="5905500" y="4236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Were transformations done to data?</a:t>
            </a:r>
          </a:p>
        </p:txBody>
      </p:sp>
    </p:spTree>
    <p:extLst>
      <p:ext uri="{BB962C8B-B14F-4D97-AF65-F5344CB8AC3E}">
        <p14:creationId xmlns:p14="http://schemas.microsoft.com/office/powerpoint/2010/main" val="211041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43BC-236F-D662-C878-E457CE84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4842D6A6-547D-714A-F17D-34D48760335E}"/>
              </a:ext>
            </a:extLst>
          </p:cNvPr>
          <p:cNvSpPr/>
          <p:nvPr/>
        </p:nvSpPr>
        <p:spPr>
          <a:xfrm>
            <a:off x="7203845" y="3193142"/>
            <a:ext cx="844326" cy="844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5D58276-31A9-B384-F70A-D73AA7709F2D}"/>
              </a:ext>
            </a:extLst>
          </p:cNvPr>
          <p:cNvSpPr txBox="1">
            <a:spLocks/>
          </p:cNvSpPr>
          <p:nvPr/>
        </p:nvSpPr>
        <p:spPr>
          <a:xfrm>
            <a:off x="6115510" y="1327150"/>
            <a:ext cx="49906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Appropriateness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6CEA24-1C3D-021A-3AFF-C8235950E1FC}"/>
              </a:ext>
            </a:extLst>
          </p:cNvPr>
          <p:cNvSpPr txBox="1"/>
          <p:nvPr/>
        </p:nvSpPr>
        <p:spPr>
          <a:xfrm>
            <a:off x="6514416" y="4607520"/>
            <a:ext cx="3067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Evaluates whether the data fits the model’s specific purpose and current context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3B92A3-B786-8E61-B692-2524EEAEDA5D}"/>
              </a:ext>
            </a:extLst>
          </p:cNvPr>
          <p:cNvSpPr txBox="1"/>
          <p:nvPr/>
        </p:nvSpPr>
        <p:spPr>
          <a:xfrm>
            <a:off x="876300" y="3008476"/>
            <a:ext cx="483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there evidence of data relevance checks and regular reviews?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699CEF-FBC2-FA64-369E-1DBD15F11DE8}"/>
              </a:ext>
            </a:extLst>
          </p:cNvPr>
          <p:cNvSpPr txBox="1"/>
          <p:nvPr/>
        </p:nvSpPr>
        <p:spPr>
          <a:xfrm>
            <a:off x="876300" y="38443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 the team use outdated data?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DAD6C7-9610-9A07-E065-8B84DB5405FE}"/>
              </a:ext>
            </a:extLst>
          </p:cNvPr>
          <p:cNvSpPr txBox="1"/>
          <p:nvPr/>
        </p:nvSpPr>
        <p:spPr>
          <a:xfrm>
            <a:off x="876300" y="4422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Documentation of 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3172968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D9E33-3D19-581A-DC4A-4039B208F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0392BB4-C17F-A510-54B0-AF0F2A99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Testing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64C4FD2-AA6A-DF8E-DBF4-73CFA25BC8EF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0201C3-3D7A-48F7-C448-7A16C33E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54" y="1932235"/>
            <a:ext cx="10135291" cy="34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DE9562B2-C6C3-B36F-77E2-34AD7314A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10" y="214709"/>
            <a:ext cx="9214540" cy="6428582"/>
          </a:xfrm>
        </p:spPr>
      </p:pic>
    </p:spTree>
    <p:extLst>
      <p:ext uri="{BB962C8B-B14F-4D97-AF65-F5344CB8AC3E}">
        <p14:creationId xmlns:p14="http://schemas.microsoft.com/office/powerpoint/2010/main" val="2164606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B516-091D-BC01-F2E9-9978165F5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50DC4C5B-F285-4F2B-378A-986513D41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6850" y="551727"/>
            <a:ext cx="18078450" cy="12612545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72446B-B655-81E8-831E-E8EAF24B4463}"/>
              </a:ext>
            </a:extLst>
          </p:cNvPr>
          <p:cNvSpPr txBox="1"/>
          <p:nvPr/>
        </p:nvSpPr>
        <p:spPr>
          <a:xfrm>
            <a:off x="1357313" y="2967335"/>
            <a:ext cx="9039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Test Design and Rationale</a:t>
            </a:r>
            <a:r>
              <a:rPr lang="en-US" dirty="0"/>
              <a:t>: Why this test? Does it align it with your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Example</a:t>
            </a:r>
            <a:r>
              <a:rPr lang="en-US" dirty="0"/>
              <a:t>: Back-test a regression model with 2023 claims to ensure pricing aligns with real costs.</a:t>
            </a:r>
          </a:p>
        </p:txBody>
      </p:sp>
    </p:spTree>
    <p:extLst>
      <p:ext uri="{BB962C8B-B14F-4D97-AF65-F5344CB8AC3E}">
        <p14:creationId xmlns:p14="http://schemas.microsoft.com/office/powerpoint/2010/main" val="15966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2B408-DA9F-3564-9641-B63D3C088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A9802979-2D11-F061-7BF5-B2101BCBC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6850" y="-2210523"/>
            <a:ext cx="18078450" cy="12612545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80EE311-7B1A-DEF0-9E99-4136E2633F25}"/>
              </a:ext>
            </a:extLst>
          </p:cNvPr>
          <p:cNvSpPr txBox="1"/>
          <p:nvPr/>
        </p:nvSpPr>
        <p:spPr>
          <a:xfrm>
            <a:off x="1357313" y="3576935"/>
            <a:ext cx="9039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Test Design and Rationale</a:t>
            </a:r>
            <a:r>
              <a:rPr lang="en-US" dirty="0"/>
              <a:t>: Why this test? Match it to your risk profile.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Example</a:t>
            </a:r>
            <a:r>
              <a:rPr lang="en-US" dirty="0"/>
              <a:t>: Stress-test a random forest with a 20% premium hike to evaluate churn resilience.</a:t>
            </a:r>
          </a:p>
        </p:txBody>
      </p:sp>
    </p:spTree>
    <p:extLst>
      <p:ext uri="{BB962C8B-B14F-4D97-AF65-F5344CB8AC3E}">
        <p14:creationId xmlns:p14="http://schemas.microsoft.com/office/powerpoint/2010/main" val="196527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16502-76EF-9D4D-4059-5272A593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AA864B74-C418-C2F8-5607-B65661F94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6850" y="-5506173"/>
            <a:ext cx="18078450" cy="12612545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AD6B0D7-12C9-495E-FF2A-7A2390922686}"/>
              </a:ext>
            </a:extLst>
          </p:cNvPr>
          <p:cNvSpPr txBox="1"/>
          <p:nvPr/>
        </p:nvSpPr>
        <p:spPr>
          <a:xfrm>
            <a:off x="1357313" y="3576935"/>
            <a:ext cx="903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Test Design and Rationale</a:t>
            </a:r>
            <a:r>
              <a:rPr lang="en-US" dirty="0"/>
              <a:t>: Why this test? Target key assumptions.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Example</a:t>
            </a:r>
            <a:r>
              <a:rPr lang="en-US" dirty="0"/>
              <a:t>: Vary regression input (e.g., repair cost inflation) by ±2% to test pricing stability.</a:t>
            </a:r>
          </a:p>
        </p:txBody>
      </p:sp>
    </p:spTree>
    <p:extLst>
      <p:ext uri="{BB962C8B-B14F-4D97-AF65-F5344CB8AC3E}">
        <p14:creationId xmlns:p14="http://schemas.microsoft.com/office/powerpoint/2010/main" val="3891356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FE11-05B9-64EC-4820-01B0BEDEF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0AFC822F-94FA-6DAD-343D-E1551362F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6850" y="-8389279"/>
            <a:ext cx="18078450" cy="12612545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C6EACDB-C01B-6713-D181-2A3BCEC11621}"/>
              </a:ext>
            </a:extLst>
          </p:cNvPr>
          <p:cNvSpPr txBox="1"/>
          <p:nvPr/>
        </p:nvSpPr>
        <p:spPr>
          <a:xfrm>
            <a:off x="1357313" y="4472285"/>
            <a:ext cx="903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Test Design and Rationale</a:t>
            </a:r>
            <a:r>
              <a:rPr lang="en-US" dirty="0"/>
              <a:t>: Why this test? Ensure competitiveness.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Example</a:t>
            </a:r>
            <a:r>
              <a:rPr lang="en-US" dirty="0"/>
              <a:t>: Benchmark a random forest churn model against a logistic regression baseline.</a:t>
            </a:r>
          </a:p>
        </p:txBody>
      </p:sp>
    </p:spTree>
    <p:extLst>
      <p:ext uri="{BB962C8B-B14F-4D97-AF65-F5344CB8AC3E}">
        <p14:creationId xmlns:p14="http://schemas.microsoft.com/office/powerpoint/2010/main" val="326310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E649A-0085-568D-2F10-B0BD57A5F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E1576C-4113-93A6-6CB1-AC614A6D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921" y="545423"/>
            <a:ext cx="56000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Documentation of Testing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EDBCDC-B9CF-0674-F39F-E4AD10DC818A}"/>
              </a:ext>
            </a:extLst>
          </p:cNvPr>
          <p:cNvSpPr txBox="1"/>
          <p:nvPr/>
        </p:nvSpPr>
        <p:spPr>
          <a:xfrm>
            <a:off x="3047999" y="207577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Can an outsider understand the documentation?</a:t>
            </a:r>
          </a:p>
          <a:p>
            <a:pPr marL="342900" indent="-342900" algn="ctr">
              <a:buAutoNum type="arabicPeriod"/>
            </a:pPr>
            <a:r>
              <a:rPr lang="en-US" dirty="0"/>
              <a:t>Does the documentation rely solely on visuals, or does it balance visuals with written explanations</a:t>
            </a:r>
          </a:p>
          <a:p>
            <a:pPr marL="342900" indent="-342900" algn="ctr">
              <a:buFontTx/>
              <a:buAutoNum type="arabicPeriod"/>
            </a:pPr>
            <a:r>
              <a:rPr lang="en-US" dirty="0"/>
              <a:t>Are all critical details included, such as test methodology, data sources, assumptions, results, and stakeholder feedback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38995-1A17-8009-F2B8-B424DDB4D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7D2BAA3-BCD1-C90B-A363-B8D7FA95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Governance and Controls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1A6C80-2A94-4265-61F0-0219851FEAC9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29AC48-6368-E78A-F210-815896A1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7" y="1721985"/>
            <a:ext cx="10810025" cy="44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3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A6D09D-56BF-5CE2-1C14-0B9FE2F7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048"/>
            <a:ext cx="12192000" cy="292390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320BA51-3997-7DF6-6B9E-7C617105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Workshop Structure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EDFAFD-6D8B-5CB8-708F-3E740CC6C48F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1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8B9DD9D-E6BA-F69A-DF30-401FB02C68E3}"/>
              </a:ext>
            </a:extLst>
          </p:cNvPr>
          <p:cNvSpPr/>
          <p:nvPr/>
        </p:nvSpPr>
        <p:spPr>
          <a:xfrm>
            <a:off x="4714937" y="161805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45323A3-597E-367E-5F61-576119E56029}"/>
              </a:ext>
            </a:extLst>
          </p:cNvPr>
          <p:cNvSpPr/>
          <p:nvPr/>
        </p:nvSpPr>
        <p:spPr>
          <a:xfrm>
            <a:off x="3043130" y="80130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A80CBDC-6D71-DCEE-8D46-2E5D4D55D916}"/>
              </a:ext>
            </a:extLst>
          </p:cNvPr>
          <p:cNvSpPr/>
          <p:nvPr/>
        </p:nvSpPr>
        <p:spPr>
          <a:xfrm>
            <a:off x="4412601" y="56817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5EC17C9-1C4B-D54F-F3B5-BEA4B029CF63}"/>
              </a:ext>
            </a:extLst>
          </p:cNvPr>
          <p:cNvSpPr/>
          <p:nvPr/>
        </p:nvSpPr>
        <p:spPr>
          <a:xfrm>
            <a:off x="3056090" y="179053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6009394-65E1-5DE5-05FC-1C89B1C55DC7}"/>
              </a:ext>
            </a:extLst>
          </p:cNvPr>
          <p:cNvSpPr/>
          <p:nvPr/>
        </p:nvSpPr>
        <p:spPr>
          <a:xfrm>
            <a:off x="6442966" y="132608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E2C89B9-002F-0494-5F67-310F5D35ED84}"/>
              </a:ext>
            </a:extLst>
          </p:cNvPr>
          <p:cNvSpPr/>
          <p:nvPr/>
        </p:nvSpPr>
        <p:spPr>
          <a:xfrm>
            <a:off x="7406772" y="62264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F9E97C-BA6E-7FAE-EE9B-15A92A2136E9}"/>
              </a:ext>
            </a:extLst>
          </p:cNvPr>
          <p:cNvSpPr/>
          <p:nvPr/>
        </p:nvSpPr>
        <p:spPr>
          <a:xfrm>
            <a:off x="8962983" y="62264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0E4F40D-EC25-1862-36A3-40DA7C38879D}"/>
              </a:ext>
            </a:extLst>
          </p:cNvPr>
          <p:cNvSpPr/>
          <p:nvPr/>
        </p:nvSpPr>
        <p:spPr>
          <a:xfrm>
            <a:off x="5780072" y="122695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2ECB269-A94D-7988-B6CD-4D4DEF1D0A25}"/>
              </a:ext>
            </a:extLst>
          </p:cNvPr>
          <p:cNvSpPr/>
          <p:nvPr/>
        </p:nvSpPr>
        <p:spPr>
          <a:xfrm>
            <a:off x="2098128" y="326151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C28AB02-44AA-3C0E-E751-FC0B62003B60}"/>
              </a:ext>
            </a:extLst>
          </p:cNvPr>
          <p:cNvSpPr/>
          <p:nvPr/>
        </p:nvSpPr>
        <p:spPr>
          <a:xfrm>
            <a:off x="5863772" y="180117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84263A-89BA-95B6-1693-EC069E801B7E}"/>
              </a:ext>
            </a:extLst>
          </p:cNvPr>
          <p:cNvSpPr/>
          <p:nvPr/>
        </p:nvSpPr>
        <p:spPr>
          <a:xfrm>
            <a:off x="6247148" y="45206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36AA422-1E22-F136-794C-0F8408BFDCE0}"/>
              </a:ext>
            </a:extLst>
          </p:cNvPr>
          <p:cNvSpPr/>
          <p:nvPr/>
        </p:nvSpPr>
        <p:spPr>
          <a:xfrm>
            <a:off x="4109947" y="228168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44E1133-CE78-BC20-29A2-D6D6145FBF3E}"/>
              </a:ext>
            </a:extLst>
          </p:cNvPr>
          <p:cNvSpPr/>
          <p:nvPr/>
        </p:nvSpPr>
        <p:spPr>
          <a:xfrm>
            <a:off x="7700089" y="224003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483C3B8-DB8E-967A-6BA3-989DC5F68B2E}"/>
              </a:ext>
            </a:extLst>
          </p:cNvPr>
          <p:cNvSpPr/>
          <p:nvPr/>
        </p:nvSpPr>
        <p:spPr>
          <a:xfrm>
            <a:off x="8837945" y="229605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2D3096D-263A-F39C-4852-6361B58A9F90}"/>
              </a:ext>
            </a:extLst>
          </p:cNvPr>
          <p:cNvSpPr/>
          <p:nvPr/>
        </p:nvSpPr>
        <p:spPr>
          <a:xfrm>
            <a:off x="9887443" y="155831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DC236B5-CE06-8626-4879-A34D61E578AD}"/>
              </a:ext>
            </a:extLst>
          </p:cNvPr>
          <p:cNvSpPr/>
          <p:nvPr/>
        </p:nvSpPr>
        <p:spPr>
          <a:xfrm>
            <a:off x="7700089" y="1477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96F360DE-ED7B-B470-E6DB-0ADFB051FE9A}"/>
              </a:ext>
            </a:extLst>
          </p:cNvPr>
          <p:cNvSpPr/>
          <p:nvPr/>
        </p:nvSpPr>
        <p:spPr>
          <a:xfrm>
            <a:off x="1386574" y="120996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630F5AA-3BD2-7EE2-FFF3-C5EFDBAA128F}"/>
              </a:ext>
            </a:extLst>
          </p:cNvPr>
          <p:cNvSpPr/>
          <p:nvPr/>
        </p:nvSpPr>
        <p:spPr>
          <a:xfrm>
            <a:off x="2208270" y="91741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2679CBE-D5BD-B992-C6ED-C5E93BFC2BF0}"/>
              </a:ext>
            </a:extLst>
          </p:cNvPr>
          <p:cNvSpPr/>
          <p:nvPr/>
        </p:nvSpPr>
        <p:spPr>
          <a:xfrm>
            <a:off x="3996213" y="12474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088FF6F-91B6-EFD3-2E9F-F4DE948A3EF1}"/>
              </a:ext>
            </a:extLst>
          </p:cNvPr>
          <p:cNvSpPr/>
          <p:nvPr/>
        </p:nvSpPr>
        <p:spPr>
          <a:xfrm>
            <a:off x="1976452" y="47191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A0583D3-4C5E-8050-F032-27DE24FD13F1}"/>
              </a:ext>
            </a:extLst>
          </p:cNvPr>
          <p:cNvSpPr/>
          <p:nvPr/>
        </p:nvSpPr>
        <p:spPr>
          <a:xfrm>
            <a:off x="8640525" y="18557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6F98F253-9820-898A-7391-6C14568B3A4B}"/>
              </a:ext>
            </a:extLst>
          </p:cNvPr>
          <p:cNvSpPr/>
          <p:nvPr/>
        </p:nvSpPr>
        <p:spPr>
          <a:xfrm>
            <a:off x="6785615" y="223461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7A69D33-6CE6-C3D6-80F3-A614D5D03F09}"/>
              </a:ext>
            </a:extLst>
          </p:cNvPr>
          <p:cNvSpPr/>
          <p:nvPr/>
        </p:nvSpPr>
        <p:spPr>
          <a:xfrm>
            <a:off x="9612641" y="249512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14FA0F9-250C-D108-D2C8-6189E1038C70}"/>
              </a:ext>
            </a:extLst>
          </p:cNvPr>
          <p:cNvSpPr/>
          <p:nvPr/>
        </p:nvSpPr>
        <p:spPr>
          <a:xfrm>
            <a:off x="10817776" y="61743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75C169E-2FE4-2DF0-9916-0B62A5D84FBA}"/>
              </a:ext>
            </a:extLst>
          </p:cNvPr>
          <p:cNvSpPr/>
          <p:nvPr/>
        </p:nvSpPr>
        <p:spPr>
          <a:xfrm>
            <a:off x="1250634" y="377076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7BA3135-FB45-4E63-F723-33ECB5557F05}"/>
              </a:ext>
            </a:extLst>
          </p:cNvPr>
          <p:cNvSpPr/>
          <p:nvPr/>
        </p:nvSpPr>
        <p:spPr>
          <a:xfrm>
            <a:off x="2927016" y="367955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3666BA3-9590-EA01-085F-56D20AE07039}"/>
              </a:ext>
            </a:extLst>
          </p:cNvPr>
          <p:cNvSpPr/>
          <p:nvPr/>
        </p:nvSpPr>
        <p:spPr>
          <a:xfrm>
            <a:off x="1018406" y="68429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37E6967-4990-EC2B-3EC0-1AD422A097B8}"/>
              </a:ext>
            </a:extLst>
          </p:cNvPr>
          <p:cNvSpPr/>
          <p:nvPr/>
        </p:nvSpPr>
        <p:spPr>
          <a:xfrm>
            <a:off x="1366748" y="223868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41071F29-889B-81FD-D151-B1E276FEC39C}"/>
              </a:ext>
            </a:extLst>
          </p:cNvPr>
          <p:cNvSpPr/>
          <p:nvPr/>
        </p:nvSpPr>
        <p:spPr>
          <a:xfrm>
            <a:off x="8645307" y="262118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F21BB98-B95E-B586-3FBC-62A1A037259A}"/>
              </a:ext>
            </a:extLst>
          </p:cNvPr>
          <p:cNvSpPr/>
          <p:nvPr/>
        </p:nvSpPr>
        <p:spPr>
          <a:xfrm>
            <a:off x="9779350" y="350191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CBCBB791-9BE6-C639-4824-AB9BAD681B45}"/>
              </a:ext>
            </a:extLst>
          </p:cNvPr>
          <p:cNvSpPr/>
          <p:nvPr/>
        </p:nvSpPr>
        <p:spPr>
          <a:xfrm>
            <a:off x="10388449" y="283010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16F876F-A4A0-8464-35AF-64F80708DDDF}"/>
              </a:ext>
            </a:extLst>
          </p:cNvPr>
          <p:cNvSpPr/>
          <p:nvPr/>
        </p:nvSpPr>
        <p:spPr>
          <a:xfrm>
            <a:off x="11188185" y="12474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1F9DA28-0E55-9842-166A-995E225F9273}"/>
              </a:ext>
            </a:extLst>
          </p:cNvPr>
          <p:cNvSpPr/>
          <p:nvPr/>
        </p:nvSpPr>
        <p:spPr>
          <a:xfrm>
            <a:off x="611473" y="554276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5386568-231C-A6BE-4546-2F820F879F5B}"/>
              </a:ext>
            </a:extLst>
          </p:cNvPr>
          <p:cNvSpPr/>
          <p:nvPr/>
        </p:nvSpPr>
        <p:spPr>
          <a:xfrm>
            <a:off x="2010220" y="237516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8F5BFA6-2018-AF9C-D813-80C7D7DD6EED}"/>
              </a:ext>
            </a:extLst>
          </p:cNvPr>
          <p:cNvSpPr/>
          <p:nvPr/>
        </p:nvSpPr>
        <p:spPr>
          <a:xfrm>
            <a:off x="5475532" y="216557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AB619BD-1286-44C3-350F-F032EBA925ED}"/>
              </a:ext>
            </a:extLst>
          </p:cNvPr>
          <p:cNvSpPr/>
          <p:nvPr/>
        </p:nvSpPr>
        <p:spPr>
          <a:xfrm>
            <a:off x="2440498" y="455685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1168FB5-7208-87BB-B999-9434E1BAD61F}"/>
              </a:ext>
            </a:extLst>
          </p:cNvPr>
          <p:cNvSpPr/>
          <p:nvPr/>
        </p:nvSpPr>
        <p:spPr>
          <a:xfrm>
            <a:off x="10643814" y="543820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6CF93A4-CEBE-D444-D2CB-618A7029A494}"/>
              </a:ext>
            </a:extLst>
          </p:cNvPr>
          <p:cNvSpPr/>
          <p:nvPr/>
        </p:nvSpPr>
        <p:spPr>
          <a:xfrm>
            <a:off x="11304299" y="497944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CB4DEDE-CB3B-3364-A956-3BF37C6F025B}"/>
              </a:ext>
            </a:extLst>
          </p:cNvPr>
          <p:cNvSpPr/>
          <p:nvPr/>
        </p:nvSpPr>
        <p:spPr>
          <a:xfrm>
            <a:off x="8723927" y="356343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2A5A049B-7AD4-CBD8-B6B9-5B70117C0E48}"/>
              </a:ext>
            </a:extLst>
          </p:cNvPr>
          <p:cNvSpPr/>
          <p:nvPr/>
        </p:nvSpPr>
        <p:spPr>
          <a:xfrm>
            <a:off x="10839047" y="220409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F2C5239-0692-EE8B-4126-78C21481F15E}"/>
              </a:ext>
            </a:extLst>
          </p:cNvPr>
          <p:cNvSpPr/>
          <p:nvPr/>
        </p:nvSpPr>
        <p:spPr>
          <a:xfrm>
            <a:off x="1719413" y="586305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1B17236-BC5A-BC2A-4284-2F8C3AF72D47}"/>
              </a:ext>
            </a:extLst>
          </p:cNvPr>
          <p:cNvSpPr/>
          <p:nvPr/>
        </p:nvSpPr>
        <p:spPr>
          <a:xfrm>
            <a:off x="5707760" y="476351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A813EC8-010E-5C57-B6E6-C33AA6ABDA2F}"/>
              </a:ext>
            </a:extLst>
          </p:cNvPr>
          <p:cNvSpPr/>
          <p:nvPr/>
        </p:nvSpPr>
        <p:spPr>
          <a:xfrm>
            <a:off x="7012324" y="1477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A7C6369-1813-8551-54FC-0797ADA10503}"/>
              </a:ext>
            </a:extLst>
          </p:cNvPr>
          <p:cNvSpPr/>
          <p:nvPr/>
        </p:nvSpPr>
        <p:spPr>
          <a:xfrm>
            <a:off x="3183064" y="516139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8640E59-6036-535B-3098-A852A8B4FE8B}"/>
              </a:ext>
            </a:extLst>
          </p:cNvPr>
          <p:cNvSpPr/>
          <p:nvPr/>
        </p:nvSpPr>
        <p:spPr>
          <a:xfrm>
            <a:off x="11403201" y="640466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873650BE-9D69-80B0-1B49-961F1B828889}"/>
              </a:ext>
            </a:extLst>
          </p:cNvPr>
          <p:cNvSpPr/>
          <p:nvPr/>
        </p:nvSpPr>
        <p:spPr>
          <a:xfrm>
            <a:off x="9511720" y="383844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FC64A03-13FC-E9C2-7655-B9C12101EE3D}"/>
              </a:ext>
            </a:extLst>
          </p:cNvPr>
          <p:cNvSpPr/>
          <p:nvPr/>
        </p:nvSpPr>
        <p:spPr>
          <a:xfrm>
            <a:off x="8334263" y="456771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70CDE748-A1FE-9601-F02C-D577CEAB87E5}"/>
              </a:ext>
            </a:extLst>
          </p:cNvPr>
          <p:cNvSpPr/>
          <p:nvPr/>
        </p:nvSpPr>
        <p:spPr>
          <a:xfrm>
            <a:off x="611473" y="180117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691F595-B07C-1C63-AD55-B36613E4235E}"/>
              </a:ext>
            </a:extLst>
          </p:cNvPr>
          <p:cNvSpPr/>
          <p:nvPr/>
        </p:nvSpPr>
        <p:spPr>
          <a:xfrm>
            <a:off x="2823862" y="593228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3429E7-2954-9629-7169-A954A0E732BF}"/>
              </a:ext>
            </a:extLst>
          </p:cNvPr>
          <p:cNvSpPr/>
          <p:nvPr/>
        </p:nvSpPr>
        <p:spPr>
          <a:xfrm>
            <a:off x="5939504" y="616519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0A76F928-B01B-997D-C7B7-35BBC8E62AF1}"/>
              </a:ext>
            </a:extLst>
          </p:cNvPr>
          <p:cNvSpPr/>
          <p:nvPr/>
        </p:nvSpPr>
        <p:spPr>
          <a:xfrm>
            <a:off x="6131034" y="4434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73263A97-4361-2B7C-41B5-6D54685B2856}"/>
              </a:ext>
            </a:extLst>
          </p:cNvPr>
          <p:cNvSpPr/>
          <p:nvPr/>
        </p:nvSpPr>
        <p:spPr>
          <a:xfrm>
            <a:off x="4369695" y="424675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08C83B91-7833-60FF-40D8-2A02656A07FA}"/>
              </a:ext>
            </a:extLst>
          </p:cNvPr>
          <p:cNvSpPr/>
          <p:nvPr/>
        </p:nvSpPr>
        <p:spPr>
          <a:xfrm>
            <a:off x="7156807" y="460300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41A7B7AA-105E-E675-805A-F58EF1887946}"/>
              </a:ext>
            </a:extLst>
          </p:cNvPr>
          <p:cNvSpPr/>
          <p:nvPr/>
        </p:nvSpPr>
        <p:spPr>
          <a:xfrm>
            <a:off x="9743948" y="48352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5992E135-F9F1-8DA3-6945-925D4219B461}"/>
              </a:ext>
            </a:extLst>
          </p:cNvPr>
          <p:cNvSpPr/>
          <p:nvPr/>
        </p:nvSpPr>
        <p:spPr>
          <a:xfrm>
            <a:off x="9041771" y="563693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28F58FB4-6928-2143-A6A6-70BFA15C7222}"/>
              </a:ext>
            </a:extLst>
          </p:cNvPr>
          <p:cNvSpPr/>
          <p:nvPr/>
        </p:nvSpPr>
        <p:spPr>
          <a:xfrm>
            <a:off x="7398148" y="496017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C6195487-A109-5F9E-20B5-BE2D6ECAAD9B}"/>
              </a:ext>
            </a:extLst>
          </p:cNvPr>
          <p:cNvSpPr/>
          <p:nvPr/>
        </p:nvSpPr>
        <p:spPr>
          <a:xfrm>
            <a:off x="4831051" y="54237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0B993047-7489-4888-FA90-725EBBFC39FE}"/>
              </a:ext>
            </a:extLst>
          </p:cNvPr>
          <p:cNvSpPr/>
          <p:nvPr/>
        </p:nvSpPr>
        <p:spPr>
          <a:xfrm>
            <a:off x="5348273" y="47191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33D510B9-1B29-8E22-2847-C2E1F377784E}"/>
              </a:ext>
            </a:extLst>
          </p:cNvPr>
          <p:cNvSpPr/>
          <p:nvPr/>
        </p:nvSpPr>
        <p:spPr>
          <a:xfrm>
            <a:off x="5939504" y="495134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F23627CA-7BD7-8438-EA46-04E83BA5508A}"/>
              </a:ext>
            </a:extLst>
          </p:cNvPr>
          <p:cNvSpPr/>
          <p:nvPr/>
        </p:nvSpPr>
        <p:spPr>
          <a:xfrm>
            <a:off x="4144614" y="507062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33F8B51D-FC7B-BB99-F5CF-64547D596E94}"/>
              </a:ext>
            </a:extLst>
          </p:cNvPr>
          <p:cNvSpPr/>
          <p:nvPr/>
        </p:nvSpPr>
        <p:spPr>
          <a:xfrm>
            <a:off x="7128438" y="520597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35D311A1-D23C-8AAD-D113-D5052B4FD43F}"/>
              </a:ext>
            </a:extLst>
          </p:cNvPr>
          <p:cNvSpPr/>
          <p:nvPr/>
        </p:nvSpPr>
        <p:spPr>
          <a:xfrm>
            <a:off x="7932317" y="541375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9A96343-D917-9B68-899D-C8E7FDFC0C43}"/>
              </a:ext>
            </a:extLst>
          </p:cNvPr>
          <p:cNvSpPr/>
          <p:nvPr/>
        </p:nvSpPr>
        <p:spPr>
          <a:xfrm>
            <a:off x="9195211" y="51754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0C9052FE-5476-94F4-1044-602B0B4350AE}"/>
              </a:ext>
            </a:extLst>
          </p:cNvPr>
          <p:cNvSpPr/>
          <p:nvPr/>
        </p:nvSpPr>
        <p:spPr>
          <a:xfrm>
            <a:off x="7147183" y="628130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ítulo 1">
            <a:extLst>
              <a:ext uri="{FF2B5EF4-FFF2-40B4-BE49-F238E27FC236}">
                <a16:creationId xmlns:a16="http://schemas.microsoft.com/office/drawing/2014/main" id="{EF749390-D7E5-A469-B6C6-2B968FB3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927" y="2737778"/>
            <a:ext cx="56000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Do you have a </a:t>
            </a:r>
            <a:r>
              <a:rPr lang="en-US" sz="3600" u="sng" dirty="0"/>
              <a:t>Change Management Procedure</a:t>
            </a:r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663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EF2F3-D42B-4973-E32A-A699C0609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AF354A6-CCA4-A0CB-0674-588DB82B244E}"/>
              </a:ext>
            </a:extLst>
          </p:cNvPr>
          <p:cNvSpPr/>
          <p:nvPr/>
        </p:nvSpPr>
        <p:spPr>
          <a:xfrm>
            <a:off x="4714937" y="161805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B5E67E8-D35D-EEA1-1F42-1FB82863F590}"/>
              </a:ext>
            </a:extLst>
          </p:cNvPr>
          <p:cNvSpPr/>
          <p:nvPr/>
        </p:nvSpPr>
        <p:spPr>
          <a:xfrm>
            <a:off x="3043130" y="80130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72DBCEB-BC20-E0AF-2036-34E9E5EBB42C}"/>
              </a:ext>
            </a:extLst>
          </p:cNvPr>
          <p:cNvSpPr/>
          <p:nvPr/>
        </p:nvSpPr>
        <p:spPr>
          <a:xfrm>
            <a:off x="4412601" y="56817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DF053C-8B38-BDD2-6E16-C1799938A372}"/>
              </a:ext>
            </a:extLst>
          </p:cNvPr>
          <p:cNvSpPr/>
          <p:nvPr/>
        </p:nvSpPr>
        <p:spPr>
          <a:xfrm>
            <a:off x="3056090" y="179053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7C2834AA-C1CE-D4BA-1299-B7AEC1E9FB83}"/>
              </a:ext>
            </a:extLst>
          </p:cNvPr>
          <p:cNvSpPr/>
          <p:nvPr/>
        </p:nvSpPr>
        <p:spPr>
          <a:xfrm>
            <a:off x="6442966" y="132608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2EC3C8F-4D39-0AE2-FE7D-C1A4847B5F22}"/>
              </a:ext>
            </a:extLst>
          </p:cNvPr>
          <p:cNvSpPr/>
          <p:nvPr/>
        </p:nvSpPr>
        <p:spPr>
          <a:xfrm>
            <a:off x="7406772" y="62264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C5B2511-8F72-92A8-B143-151D0030BDD3}"/>
              </a:ext>
            </a:extLst>
          </p:cNvPr>
          <p:cNvSpPr/>
          <p:nvPr/>
        </p:nvSpPr>
        <p:spPr>
          <a:xfrm>
            <a:off x="8962983" y="62264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E3B4688-35BC-A342-5FDF-63A44AA56602}"/>
              </a:ext>
            </a:extLst>
          </p:cNvPr>
          <p:cNvSpPr/>
          <p:nvPr/>
        </p:nvSpPr>
        <p:spPr>
          <a:xfrm>
            <a:off x="5780072" y="122695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BBDAD49-EE1B-E3A6-9C0C-18C23D9CF1B6}"/>
              </a:ext>
            </a:extLst>
          </p:cNvPr>
          <p:cNvSpPr/>
          <p:nvPr/>
        </p:nvSpPr>
        <p:spPr>
          <a:xfrm>
            <a:off x="2098128" y="326151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1E2C78E-F4DF-DAC4-90D7-0AC2DFB7395C}"/>
              </a:ext>
            </a:extLst>
          </p:cNvPr>
          <p:cNvSpPr/>
          <p:nvPr/>
        </p:nvSpPr>
        <p:spPr>
          <a:xfrm>
            <a:off x="5863772" y="180117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46051C6-FC85-FE40-C2F8-7D1E54B46160}"/>
              </a:ext>
            </a:extLst>
          </p:cNvPr>
          <p:cNvSpPr/>
          <p:nvPr/>
        </p:nvSpPr>
        <p:spPr>
          <a:xfrm>
            <a:off x="6247148" y="45206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53F02C8-F67A-8755-D85A-641443F3D1D7}"/>
              </a:ext>
            </a:extLst>
          </p:cNvPr>
          <p:cNvSpPr/>
          <p:nvPr/>
        </p:nvSpPr>
        <p:spPr>
          <a:xfrm>
            <a:off x="4109947" y="228168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EAC7C6D-EA02-E72F-4E76-719768E1E2B3}"/>
              </a:ext>
            </a:extLst>
          </p:cNvPr>
          <p:cNvSpPr/>
          <p:nvPr/>
        </p:nvSpPr>
        <p:spPr>
          <a:xfrm>
            <a:off x="7700089" y="224003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330469F5-9B37-1354-2322-D17A86A0A961}"/>
              </a:ext>
            </a:extLst>
          </p:cNvPr>
          <p:cNvSpPr/>
          <p:nvPr/>
        </p:nvSpPr>
        <p:spPr>
          <a:xfrm>
            <a:off x="8837945" y="229605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A89CF3F-BEF7-507B-8B68-DF3F3CB968E1}"/>
              </a:ext>
            </a:extLst>
          </p:cNvPr>
          <p:cNvSpPr/>
          <p:nvPr/>
        </p:nvSpPr>
        <p:spPr>
          <a:xfrm>
            <a:off x="9887443" y="155831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FFDC189-F40F-FD31-D244-C72E75F8AFD4}"/>
              </a:ext>
            </a:extLst>
          </p:cNvPr>
          <p:cNvSpPr/>
          <p:nvPr/>
        </p:nvSpPr>
        <p:spPr>
          <a:xfrm>
            <a:off x="7700089" y="1477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5AECDED-398C-6A49-7D4B-450A5F6C381E}"/>
              </a:ext>
            </a:extLst>
          </p:cNvPr>
          <p:cNvSpPr/>
          <p:nvPr/>
        </p:nvSpPr>
        <p:spPr>
          <a:xfrm>
            <a:off x="1386574" y="120996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C44942C-7506-E3EA-3A34-F1A16254F608}"/>
              </a:ext>
            </a:extLst>
          </p:cNvPr>
          <p:cNvSpPr/>
          <p:nvPr/>
        </p:nvSpPr>
        <p:spPr>
          <a:xfrm>
            <a:off x="2208270" y="91741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61A9F0F-C9FD-3CB6-A141-446E55A1DF88}"/>
              </a:ext>
            </a:extLst>
          </p:cNvPr>
          <p:cNvSpPr/>
          <p:nvPr/>
        </p:nvSpPr>
        <p:spPr>
          <a:xfrm>
            <a:off x="3996213" y="12474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B2D698C-FB47-D8C1-F50A-96547E9633D8}"/>
              </a:ext>
            </a:extLst>
          </p:cNvPr>
          <p:cNvSpPr/>
          <p:nvPr/>
        </p:nvSpPr>
        <p:spPr>
          <a:xfrm>
            <a:off x="1976452" y="47191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2784FC6-720E-1CD7-261A-295B747381EA}"/>
              </a:ext>
            </a:extLst>
          </p:cNvPr>
          <p:cNvSpPr/>
          <p:nvPr/>
        </p:nvSpPr>
        <p:spPr>
          <a:xfrm>
            <a:off x="8640525" y="18557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1BBC2BC-1A98-2EEE-34B6-2A7EA7E2E9BC}"/>
              </a:ext>
            </a:extLst>
          </p:cNvPr>
          <p:cNvSpPr/>
          <p:nvPr/>
        </p:nvSpPr>
        <p:spPr>
          <a:xfrm>
            <a:off x="6785615" y="223461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0F52100-402D-FE5F-72DF-BE76FE01024E}"/>
              </a:ext>
            </a:extLst>
          </p:cNvPr>
          <p:cNvSpPr/>
          <p:nvPr/>
        </p:nvSpPr>
        <p:spPr>
          <a:xfrm>
            <a:off x="9612641" y="249512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CC9AA4F-3026-CCC2-A193-B3206E9352EC}"/>
              </a:ext>
            </a:extLst>
          </p:cNvPr>
          <p:cNvSpPr/>
          <p:nvPr/>
        </p:nvSpPr>
        <p:spPr>
          <a:xfrm>
            <a:off x="10817776" y="61743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F92C3EA-927E-6466-E314-20C03EB5220E}"/>
              </a:ext>
            </a:extLst>
          </p:cNvPr>
          <p:cNvSpPr/>
          <p:nvPr/>
        </p:nvSpPr>
        <p:spPr>
          <a:xfrm>
            <a:off x="1250634" y="377076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9DCB2D5-B0B6-3BE9-C115-B6DCA6B7ECE3}"/>
              </a:ext>
            </a:extLst>
          </p:cNvPr>
          <p:cNvSpPr/>
          <p:nvPr/>
        </p:nvSpPr>
        <p:spPr>
          <a:xfrm>
            <a:off x="2927016" y="367955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742B926-AD2D-EEE5-40F2-CB10803FE23A}"/>
              </a:ext>
            </a:extLst>
          </p:cNvPr>
          <p:cNvSpPr/>
          <p:nvPr/>
        </p:nvSpPr>
        <p:spPr>
          <a:xfrm>
            <a:off x="1018406" y="68429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1EC36F7-996D-AA26-2F33-A6DFA073B8B5}"/>
              </a:ext>
            </a:extLst>
          </p:cNvPr>
          <p:cNvSpPr/>
          <p:nvPr/>
        </p:nvSpPr>
        <p:spPr>
          <a:xfrm>
            <a:off x="1366748" y="223868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96E76CE-B12F-BD3F-B7BA-F19F2E44BA57}"/>
              </a:ext>
            </a:extLst>
          </p:cNvPr>
          <p:cNvSpPr/>
          <p:nvPr/>
        </p:nvSpPr>
        <p:spPr>
          <a:xfrm>
            <a:off x="8645307" y="262118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D3C24E2-C257-81B1-1C46-3CE282C4AD8D}"/>
              </a:ext>
            </a:extLst>
          </p:cNvPr>
          <p:cNvSpPr/>
          <p:nvPr/>
        </p:nvSpPr>
        <p:spPr>
          <a:xfrm>
            <a:off x="9779350" y="350191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55AE756D-167C-5F09-DA24-D142BF867962}"/>
              </a:ext>
            </a:extLst>
          </p:cNvPr>
          <p:cNvSpPr/>
          <p:nvPr/>
        </p:nvSpPr>
        <p:spPr>
          <a:xfrm>
            <a:off x="10388449" y="283010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67744E6-25C9-818B-C911-608F4DF1D893}"/>
              </a:ext>
            </a:extLst>
          </p:cNvPr>
          <p:cNvSpPr/>
          <p:nvPr/>
        </p:nvSpPr>
        <p:spPr>
          <a:xfrm>
            <a:off x="11188185" y="12474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344277F-6FE4-2755-003F-D322986A2784}"/>
              </a:ext>
            </a:extLst>
          </p:cNvPr>
          <p:cNvSpPr/>
          <p:nvPr/>
        </p:nvSpPr>
        <p:spPr>
          <a:xfrm>
            <a:off x="611473" y="554276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76A3C7E-2757-7119-73FF-5BB326912693}"/>
              </a:ext>
            </a:extLst>
          </p:cNvPr>
          <p:cNvSpPr/>
          <p:nvPr/>
        </p:nvSpPr>
        <p:spPr>
          <a:xfrm>
            <a:off x="2010220" y="237516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EE79C89-FE91-7DB8-47C4-63D918D5F6A1}"/>
              </a:ext>
            </a:extLst>
          </p:cNvPr>
          <p:cNvSpPr/>
          <p:nvPr/>
        </p:nvSpPr>
        <p:spPr>
          <a:xfrm>
            <a:off x="5475532" y="216557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F968AB7C-F8AB-20D9-270A-B346DC9E1A4B}"/>
              </a:ext>
            </a:extLst>
          </p:cNvPr>
          <p:cNvSpPr/>
          <p:nvPr/>
        </p:nvSpPr>
        <p:spPr>
          <a:xfrm>
            <a:off x="2440498" y="455685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E69CFAA-F26E-04DF-F003-430479444180}"/>
              </a:ext>
            </a:extLst>
          </p:cNvPr>
          <p:cNvSpPr/>
          <p:nvPr/>
        </p:nvSpPr>
        <p:spPr>
          <a:xfrm>
            <a:off x="10643814" y="543820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39D2EED-F68B-D63D-CD04-BD07743738BF}"/>
              </a:ext>
            </a:extLst>
          </p:cNvPr>
          <p:cNvSpPr/>
          <p:nvPr/>
        </p:nvSpPr>
        <p:spPr>
          <a:xfrm>
            <a:off x="11304299" y="497944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48CD8FD-3C7F-8063-B2D9-50BFB5C4C02A}"/>
              </a:ext>
            </a:extLst>
          </p:cNvPr>
          <p:cNvSpPr/>
          <p:nvPr/>
        </p:nvSpPr>
        <p:spPr>
          <a:xfrm>
            <a:off x="8723927" y="356343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230B14E-6E71-125F-FDBC-7DFD3A50F3A9}"/>
              </a:ext>
            </a:extLst>
          </p:cNvPr>
          <p:cNvSpPr/>
          <p:nvPr/>
        </p:nvSpPr>
        <p:spPr>
          <a:xfrm>
            <a:off x="10839047" y="220409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DC784630-A447-11A5-45CF-4D9E5904151F}"/>
              </a:ext>
            </a:extLst>
          </p:cNvPr>
          <p:cNvSpPr/>
          <p:nvPr/>
        </p:nvSpPr>
        <p:spPr>
          <a:xfrm>
            <a:off x="1719413" y="586305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BFB86B2C-76C0-F63D-9002-0C34509E2482}"/>
              </a:ext>
            </a:extLst>
          </p:cNvPr>
          <p:cNvSpPr/>
          <p:nvPr/>
        </p:nvSpPr>
        <p:spPr>
          <a:xfrm>
            <a:off x="5707760" y="476351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CEBADD1-D20F-5498-E525-2C4648775F82}"/>
              </a:ext>
            </a:extLst>
          </p:cNvPr>
          <p:cNvSpPr/>
          <p:nvPr/>
        </p:nvSpPr>
        <p:spPr>
          <a:xfrm>
            <a:off x="7012324" y="1477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0FB7244-CA27-A7D6-B6AC-1BBD2A2A3D80}"/>
              </a:ext>
            </a:extLst>
          </p:cNvPr>
          <p:cNvSpPr/>
          <p:nvPr/>
        </p:nvSpPr>
        <p:spPr>
          <a:xfrm>
            <a:off x="3183064" y="516139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DA397298-7385-B4BA-6DBE-F60F6E9FC5F4}"/>
              </a:ext>
            </a:extLst>
          </p:cNvPr>
          <p:cNvSpPr/>
          <p:nvPr/>
        </p:nvSpPr>
        <p:spPr>
          <a:xfrm>
            <a:off x="11403201" y="640466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3400E25E-47A4-83E0-51D6-64F84D422A62}"/>
              </a:ext>
            </a:extLst>
          </p:cNvPr>
          <p:cNvSpPr/>
          <p:nvPr/>
        </p:nvSpPr>
        <p:spPr>
          <a:xfrm>
            <a:off x="9511720" y="383844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A0926C8-873D-4481-0C79-0EFD9E06A556}"/>
              </a:ext>
            </a:extLst>
          </p:cNvPr>
          <p:cNvSpPr/>
          <p:nvPr/>
        </p:nvSpPr>
        <p:spPr>
          <a:xfrm>
            <a:off x="8334263" y="456771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FCB4E10-29CF-85F0-CE23-5FCD7131CB2B}"/>
              </a:ext>
            </a:extLst>
          </p:cNvPr>
          <p:cNvSpPr/>
          <p:nvPr/>
        </p:nvSpPr>
        <p:spPr>
          <a:xfrm>
            <a:off x="611473" y="180117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7427D5C-D8B7-6DDD-7DD0-5364D9534966}"/>
              </a:ext>
            </a:extLst>
          </p:cNvPr>
          <p:cNvSpPr/>
          <p:nvPr/>
        </p:nvSpPr>
        <p:spPr>
          <a:xfrm>
            <a:off x="2823862" y="593228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6C679A89-E5F1-FEA9-60B0-1053B1624F73}"/>
              </a:ext>
            </a:extLst>
          </p:cNvPr>
          <p:cNvSpPr/>
          <p:nvPr/>
        </p:nvSpPr>
        <p:spPr>
          <a:xfrm>
            <a:off x="5939504" y="616519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83A7471-D612-98A9-7B44-C529C6B0359F}"/>
              </a:ext>
            </a:extLst>
          </p:cNvPr>
          <p:cNvSpPr/>
          <p:nvPr/>
        </p:nvSpPr>
        <p:spPr>
          <a:xfrm>
            <a:off x="6131034" y="4434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BEE36FDB-839D-AB8B-430E-480497766F36}"/>
              </a:ext>
            </a:extLst>
          </p:cNvPr>
          <p:cNvSpPr/>
          <p:nvPr/>
        </p:nvSpPr>
        <p:spPr>
          <a:xfrm>
            <a:off x="4369695" y="424675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6FD7F98-E5F5-94C9-CB05-44225C84BD6B}"/>
              </a:ext>
            </a:extLst>
          </p:cNvPr>
          <p:cNvSpPr/>
          <p:nvPr/>
        </p:nvSpPr>
        <p:spPr>
          <a:xfrm>
            <a:off x="7156807" y="460300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FD869DAD-1401-E5E1-9964-7DC65261B3AF}"/>
              </a:ext>
            </a:extLst>
          </p:cNvPr>
          <p:cNvSpPr/>
          <p:nvPr/>
        </p:nvSpPr>
        <p:spPr>
          <a:xfrm>
            <a:off x="9743948" y="48352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8A21C1BE-DFA2-9779-1B68-B8E700C890D9}"/>
              </a:ext>
            </a:extLst>
          </p:cNvPr>
          <p:cNvSpPr/>
          <p:nvPr/>
        </p:nvSpPr>
        <p:spPr>
          <a:xfrm>
            <a:off x="9041771" y="563693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B5148CF2-3A8A-A8F0-D975-F6515AE3D9D8}"/>
              </a:ext>
            </a:extLst>
          </p:cNvPr>
          <p:cNvSpPr/>
          <p:nvPr/>
        </p:nvSpPr>
        <p:spPr>
          <a:xfrm>
            <a:off x="7398148" y="496017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06749EF0-12B6-C233-34F5-27B0A3ECBE3A}"/>
              </a:ext>
            </a:extLst>
          </p:cNvPr>
          <p:cNvSpPr/>
          <p:nvPr/>
        </p:nvSpPr>
        <p:spPr>
          <a:xfrm>
            <a:off x="4831051" y="54237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5B30AE7D-A843-BD1F-CBC1-D60B2601CC97}"/>
              </a:ext>
            </a:extLst>
          </p:cNvPr>
          <p:cNvSpPr/>
          <p:nvPr/>
        </p:nvSpPr>
        <p:spPr>
          <a:xfrm>
            <a:off x="5348273" y="47191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1383C6-D181-9708-711E-872CE84BD395}"/>
              </a:ext>
            </a:extLst>
          </p:cNvPr>
          <p:cNvSpPr/>
          <p:nvPr/>
        </p:nvSpPr>
        <p:spPr>
          <a:xfrm>
            <a:off x="5939504" y="495134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245AA66F-E17D-BCA2-D138-604E40B7DF57}"/>
              </a:ext>
            </a:extLst>
          </p:cNvPr>
          <p:cNvSpPr/>
          <p:nvPr/>
        </p:nvSpPr>
        <p:spPr>
          <a:xfrm>
            <a:off x="4144614" y="507062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AE16485E-2A8F-6EC6-AE9B-FAAE31FCAF17}"/>
              </a:ext>
            </a:extLst>
          </p:cNvPr>
          <p:cNvSpPr/>
          <p:nvPr/>
        </p:nvSpPr>
        <p:spPr>
          <a:xfrm>
            <a:off x="7128438" y="520597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553A8526-E9CB-763A-0FEE-C6FC33EDD5F3}"/>
              </a:ext>
            </a:extLst>
          </p:cNvPr>
          <p:cNvSpPr/>
          <p:nvPr/>
        </p:nvSpPr>
        <p:spPr>
          <a:xfrm>
            <a:off x="7932317" y="541375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E2FFEB4-489B-9BCA-4459-0E8647186A0F}"/>
              </a:ext>
            </a:extLst>
          </p:cNvPr>
          <p:cNvSpPr/>
          <p:nvPr/>
        </p:nvSpPr>
        <p:spPr>
          <a:xfrm>
            <a:off x="9195211" y="51754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A425EDC-8F79-7D33-E6FF-2EEF4E12EFA1}"/>
              </a:ext>
            </a:extLst>
          </p:cNvPr>
          <p:cNvSpPr/>
          <p:nvPr/>
        </p:nvSpPr>
        <p:spPr>
          <a:xfrm>
            <a:off x="7147183" y="628130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ítulo 1">
            <a:extLst>
              <a:ext uri="{FF2B5EF4-FFF2-40B4-BE49-F238E27FC236}">
                <a16:creationId xmlns:a16="http://schemas.microsoft.com/office/drawing/2014/main" id="{42781B79-A2EB-67CC-1D70-03C2495B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513" y="2756482"/>
            <a:ext cx="56000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 is that?</a:t>
            </a:r>
          </a:p>
        </p:txBody>
      </p:sp>
    </p:spTree>
    <p:extLst>
      <p:ext uri="{BB962C8B-B14F-4D97-AF65-F5344CB8AC3E}">
        <p14:creationId xmlns:p14="http://schemas.microsoft.com/office/powerpoint/2010/main" val="430301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756B9-3E4B-B151-5B9A-6ED74369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D411D2-0036-5FCA-7F06-49403ACB3EB1}"/>
              </a:ext>
            </a:extLst>
          </p:cNvPr>
          <p:cNvSpPr/>
          <p:nvPr/>
        </p:nvSpPr>
        <p:spPr>
          <a:xfrm>
            <a:off x="4714937" y="161805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CA44393-6F70-BB87-ED6D-0B87B038BE29}"/>
              </a:ext>
            </a:extLst>
          </p:cNvPr>
          <p:cNvSpPr/>
          <p:nvPr/>
        </p:nvSpPr>
        <p:spPr>
          <a:xfrm>
            <a:off x="3043130" y="80130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DE65742-8F62-7771-7897-278C63DEAE81}"/>
              </a:ext>
            </a:extLst>
          </p:cNvPr>
          <p:cNvSpPr/>
          <p:nvPr/>
        </p:nvSpPr>
        <p:spPr>
          <a:xfrm>
            <a:off x="4412601" y="56817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42FD586-DF14-522C-67E2-A335CC164C02}"/>
              </a:ext>
            </a:extLst>
          </p:cNvPr>
          <p:cNvSpPr/>
          <p:nvPr/>
        </p:nvSpPr>
        <p:spPr>
          <a:xfrm>
            <a:off x="3056090" y="179053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11C433C-FF5B-86D0-6C7F-F8D00E25DB07}"/>
              </a:ext>
            </a:extLst>
          </p:cNvPr>
          <p:cNvSpPr/>
          <p:nvPr/>
        </p:nvSpPr>
        <p:spPr>
          <a:xfrm>
            <a:off x="6442966" y="132608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B6C1004-79E1-C594-268A-A095CE218189}"/>
              </a:ext>
            </a:extLst>
          </p:cNvPr>
          <p:cNvSpPr/>
          <p:nvPr/>
        </p:nvSpPr>
        <p:spPr>
          <a:xfrm>
            <a:off x="7406772" y="62264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230E8A2-D679-9223-2E9B-45B6705BA4DC}"/>
              </a:ext>
            </a:extLst>
          </p:cNvPr>
          <p:cNvSpPr/>
          <p:nvPr/>
        </p:nvSpPr>
        <p:spPr>
          <a:xfrm>
            <a:off x="8962983" y="62264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7851995-B56F-6E58-D687-9B9CA2602C6A}"/>
              </a:ext>
            </a:extLst>
          </p:cNvPr>
          <p:cNvSpPr/>
          <p:nvPr/>
        </p:nvSpPr>
        <p:spPr>
          <a:xfrm>
            <a:off x="5780072" y="122695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BB87479-083A-29B3-E03F-2FEF28AE9EAD}"/>
              </a:ext>
            </a:extLst>
          </p:cNvPr>
          <p:cNvSpPr/>
          <p:nvPr/>
        </p:nvSpPr>
        <p:spPr>
          <a:xfrm>
            <a:off x="2098128" y="326151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5FDF8BB-DB0F-770F-1494-EDB2F52FA906}"/>
              </a:ext>
            </a:extLst>
          </p:cNvPr>
          <p:cNvSpPr/>
          <p:nvPr/>
        </p:nvSpPr>
        <p:spPr>
          <a:xfrm>
            <a:off x="5863772" y="180117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9248BAD-2064-8A39-7E20-9E439BA5ED4A}"/>
              </a:ext>
            </a:extLst>
          </p:cNvPr>
          <p:cNvSpPr/>
          <p:nvPr/>
        </p:nvSpPr>
        <p:spPr>
          <a:xfrm>
            <a:off x="6247148" y="45206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8F0CA14-2CFA-2AC7-18EA-6FB2121DA2D0}"/>
              </a:ext>
            </a:extLst>
          </p:cNvPr>
          <p:cNvSpPr/>
          <p:nvPr/>
        </p:nvSpPr>
        <p:spPr>
          <a:xfrm>
            <a:off x="4109947" y="228168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922B955-F19D-93D7-067F-F79EEF5A4293}"/>
              </a:ext>
            </a:extLst>
          </p:cNvPr>
          <p:cNvSpPr/>
          <p:nvPr/>
        </p:nvSpPr>
        <p:spPr>
          <a:xfrm>
            <a:off x="7700089" y="224003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A2CC523-E1F3-EA04-1DB5-EE15C243BB6A}"/>
              </a:ext>
            </a:extLst>
          </p:cNvPr>
          <p:cNvSpPr/>
          <p:nvPr/>
        </p:nvSpPr>
        <p:spPr>
          <a:xfrm>
            <a:off x="8837945" y="229605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529BD80-457F-B80D-4480-27B073C29409}"/>
              </a:ext>
            </a:extLst>
          </p:cNvPr>
          <p:cNvSpPr/>
          <p:nvPr/>
        </p:nvSpPr>
        <p:spPr>
          <a:xfrm>
            <a:off x="9887443" y="155831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D1FD447-CDFC-ED49-4A6D-37931BE585A5}"/>
              </a:ext>
            </a:extLst>
          </p:cNvPr>
          <p:cNvSpPr/>
          <p:nvPr/>
        </p:nvSpPr>
        <p:spPr>
          <a:xfrm>
            <a:off x="7700089" y="1477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48A637B-D9D4-17E9-B1A6-D4CDB7D5DCF6}"/>
              </a:ext>
            </a:extLst>
          </p:cNvPr>
          <p:cNvSpPr/>
          <p:nvPr/>
        </p:nvSpPr>
        <p:spPr>
          <a:xfrm>
            <a:off x="1386574" y="120996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C17CC16-C406-0D2B-7BF6-8E9E1BA035D4}"/>
              </a:ext>
            </a:extLst>
          </p:cNvPr>
          <p:cNvSpPr/>
          <p:nvPr/>
        </p:nvSpPr>
        <p:spPr>
          <a:xfrm>
            <a:off x="2208270" y="91741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0B10451-0FC4-DA1B-749F-D2DE8C80CC29}"/>
              </a:ext>
            </a:extLst>
          </p:cNvPr>
          <p:cNvSpPr/>
          <p:nvPr/>
        </p:nvSpPr>
        <p:spPr>
          <a:xfrm>
            <a:off x="3996213" y="12474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7F8C935-BE52-6D35-FEE2-98BEC8B1DAB9}"/>
              </a:ext>
            </a:extLst>
          </p:cNvPr>
          <p:cNvSpPr/>
          <p:nvPr/>
        </p:nvSpPr>
        <p:spPr>
          <a:xfrm>
            <a:off x="1976452" y="47191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3FCA4A5-22BF-DD1D-0377-C6FA1577B47E}"/>
              </a:ext>
            </a:extLst>
          </p:cNvPr>
          <p:cNvSpPr/>
          <p:nvPr/>
        </p:nvSpPr>
        <p:spPr>
          <a:xfrm>
            <a:off x="8640525" y="18557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EBBFCF-039A-988A-544A-F063D2500CA0}"/>
              </a:ext>
            </a:extLst>
          </p:cNvPr>
          <p:cNvSpPr/>
          <p:nvPr/>
        </p:nvSpPr>
        <p:spPr>
          <a:xfrm>
            <a:off x="6785615" y="223461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70247D9-271C-D860-0AF3-3DC6D259A56C}"/>
              </a:ext>
            </a:extLst>
          </p:cNvPr>
          <p:cNvSpPr/>
          <p:nvPr/>
        </p:nvSpPr>
        <p:spPr>
          <a:xfrm>
            <a:off x="9612641" y="249512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CA623F2-9A14-A2B7-36C3-44AD70A2666C}"/>
              </a:ext>
            </a:extLst>
          </p:cNvPr>
          <p:cNvSpPr/>
          <p:nvPr/>
        </p:nvSpPr>
        <p:spPr>
          <a:xfrm>
            <a:off x="10817776" y="61743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6D4D5CB-7219-D727-B9A9-5736401CF5FD}"/>
              </a:ext>
            </a:extLst>
          </p:cNvPr>
          <p:cNvSpPr/>
          <p:nvPr/>
        </p:nvSpPr>
        <p:spPr>
          <a:xfrm>
            <a:off x="1250634" y="377076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27ADA77-EDD3-17E2-5B32-E224D2E09D96}"/>
              </a:ext>
            </a:extLst>
          </p:cNvPr>
          <p:cNvSpPr/>
          <p:nvPr/>
        </p:nvSpPr>
        <p:spPr>
          <a:xfrm>
            <a:off x="2927016" y="367955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EC8DC74-8CCA-503F-4A0D-B34C9D3FD75E}"/>
              </a:ext>
            </a:extLst>
          </p:cNvPr>
          <p:cNvSpPr/>
          <p:nvPr/>
        </p:nvSpPr>
        <p:spPr>
          <a:xfrm>
            <a:off x="1018406" y="68429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5E21251-49A7-5C83-E480-B00ACA47B923}"/>
              </a:ext>
            </a:extLst>
          </p:cNvPr>
          <p:cNvSpPr/>
          <p:nvPr/>
        </p:nvSpPr>
        <p:spPr>
          <a:xfrm>
            <a:off x="1366748" y="223868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DAB5B2B-D3E3-DFE0-036E-A9D3897EEF9A}"/>
              </a:ext>
            </a:extLst>
          </p:cNvPr>
          <p:cNvSpPr/>
          <p:nvPr/>
        </p:nvSpPr>
        <p:spPr>
          <a:xfrm>
            <a:off x="8645307" y="262118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2E006F6-EDAB-80B9-7D2E-FAF8D7F6EEF7}"/>
              </a:ext>
            </a:extLst>
          </p:cNvPr>
          <p:cNvSpPr/>
          <p:nvPr/>
        </p:nvSpPr>
        <p:spPr>
          <a:xfrm>
            <a:off x="9779350" y="350191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4F0DACC-31BA-E7F9-D89C-9F5686F02B9D}"/>
              </a:ext>
            </a:extLst>
          </p:cNvPr>
          <p:cNvSpPr/>
          <p:nvPr/>
        </p:nvSpPr>
        <p:spPr>
          <a:xfrm>
            <a:off x="10388449" y="283010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577F4B1-FA2C-2B21-181D-337E01E5813E}"/>
              </a:ext>
            </a:extLst>
          </p:cNvPr>
          <p:cNvSpPr/>
          <p:nvPr/>
        </p:nvSpPr>
        <p:spPr>
          <a:xfrm>
            <a:off x="11188185" y="12474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0435CC6-606A-70C5-4301-EFAD34E6AC9C}"/>
              </a:ext>
            </a:extLst>
          </p:cNvPr>
          <p:cNvSpPr/>
          <p:nvPr/>
        </p:nvSpPr>
        <p:spPr>
          <a:xfrm>
            <a:off x="611473" y="554276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36E2AAA-B30F-FBB3-E3E1-ED438489E112}"/>
              </a:ext>
            </a:extLst>
          </p:cNvPr>
          <p:cNvSpPr/>
          <p:nvPr/>
        </p:nvSpPr>
        <p:spPr>
          <a:xfrm>
            <a:off x="2010220" y="237516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301A0A8-045F-918C-24DC-CF24782BD59D}"/>
              </a:ext>
            </a:extLst>
          </p:cNvPr>
          <p:cNvSpPr/>
          <p:nvPr/>
        </p:nvSpPr>
        <p:spPr>
          <a:xfrm>
            <a:off x="5475532" y="216557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973AB4A2-6C6C-26E9-5091-56BE2EED8475}"/>
              </a:ext>
            </a:extLst>
          </p:cNvPr>
          <p:cNvSpPr/>
          <p:nvPr/>
        </p:nvSpPr>
        <p:spPr>
          <a:xfrm>
            <a:off x="2440498" y="455685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CAA363AB-030E-C69D-2916-C1B70F931BAF}"/>
              </a:ext>
            </a:extLst>
          </p:cNvPr>
          <p:cNvSpPr/>
          <p:nvPr/>
        </p:nvSpPr>
        <p:spPr>
          <a:xfrm>
            <a:off x="10643814" y="543820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6A440B63-4254-7372-0C5B-4117612D654B}"/>
              </a:ext>
            </a:extLst>
          </p:cNvPr>
          <p:cNvSpPr/>
          <p:nvPr/>
        </p:nvSpPr>
        <p:spPr>
          <a:xfrm>
            <a:off x="11304299" y="497944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8082272-CA4F-DCE8-C14B-156EABDC6B21}"/>
              </a:ext>
            </a:extLst>
          </p:cNvPr>
          <p:cNvSpPr/>
          <p:nvPr/>
        </p:nvSpPr>
        <p:spPr>
          <a:xfrm>
            <a:off x="8721723" y="389778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A73E661-D207-4BFC-D0D1-F09A08E12904}"/>
              </a:ext>
            </a:extLst>
          </p:cNvPr>
          <p:cNvSpPr/>
          <p:nvPr/>
        </p:nvSpPr>
        <p:spPr>
          <a:xfrm>
            <a:off x="10839047" y="220409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4E06ED7-4676-05BA-030C-C4CD75509C90}"/>
              </a:ext>
            </a:extLst>
          </p:cNvPr>
          <p:cNvSpPr/>
          <p:nvPr/>
        </p:nvSpPr>
        <p:spPr>
          <a:xfrm>
            <a:off x="1719413" y="586305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C150C7EE-95D1-F4B7-5A5B-DAD36582B3F7}"/>
              </a:ext>
            </a:extLst>
          </p:cNvPr>
          <p:cNvSpPr/>
          <p:nvPr/>
        </p:nvSpPr>
        <p:spPr>
          <a:xfrm>
            <a:off x="5707760" y="476351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CDBFF347-862B-5F55-61B6-E3F669E91B90}"/>
              </a:ext>
            </a:extLst>
          </p:cNvPr>
          <p:cNvSpPr/>
          <p:nvPr/>
        </p:nvSpPr>
        <p:spPr>
          <a:xfrm>
            <a:off x="7012324" y="1477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5ED0CE4-A485-8364-7D70-A3CD87475B7D}"/>
              </a:ext>
            </a:extLst>
          </p:cNvPr>
          <p:cNvSpPr/>
          <p:nvPr/>
        </p:nvSpPr>
        <p:spPr>
          <a:xfrm>
            <a:off x="3183064" y="516139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57A8EBD1-C319-7180-7B62-C3638C1B161F}"/>
              </a:ext>
            </a:extLst>
          </p:cNvPr>
          <p:cNvSpPr/>
          <p:nvPr/>
        </p:nvSpPr>
        <p:spPr>
          <a:xfrm>
            <a:off x="11403201" y="640466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B3BF315E-0E66-D6B6-B3F6-9A0CAC3C6816}"/>
              </a:ext>
            </a:extLst>
          </p:cNvPr>
          <p:cNvSpPr/>
          <p:nvPr/>
        </p:nvSpPr>
        <p:spPr>
          <a:xfrm>
            <a:off x="9511720" y="383844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37FC2C3A-1DC8-D196-4D2B-5FB5D4BCCD46}"/>
              </a:ext>
            </a:extLst>
          </p:cNvPr>
          <p:cNvSpPr/>
          <p:nvPr/>
        </p:nvSpPr>
        <p:spPr>
          <a:xfrm>
            <a:off x="8334263" y="456771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0CA4E40-E131-34AA-5BAD-CB50E0E23AB4}"/>
              </a:ext>
            </a:extLst>
          </p:cNvPr>
          <p:cNvSpPr/>
          <p:nvPr/>
        </p:nvSpPr>
        <p:spPr>
          <a:xfrm>
            <a:off x="611473" y="180117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1A53DD6-59DC-D0D2-66FA-A5418F060236}"/>
              </a:ext>
            </a:extLst>
          </p:cNvPr>
          <p:cNvSpPr/>
          <p:nvPr/>
        </p:nvSpPr>
        <p:spPr>
          <a:xfrm>
            <a:off x="2823862" y="593228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171415F4-5464-30DA-3818-4A62278D2391}"/>
              </a:ext>
            </a:extLst>
          </p:cNvPr>
          <p:cNvSpPr/>
          <p:nvPr/>
        </p:nvSpPr>
        <p:spPr>
          <a:xfrm>
            <a:off x="5939504" y="616519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381FFB49-0015-12FD-9358-E2DC2DA7270B}"/>
              </a:ext>
            </a:extLst>
          </p:cNvPr>
          <p:cNvSpPr/>
          <p:nvPr/>
        </p:nvSpPr>
        <p:spPr>
          <a:xfrm>
            <a:off x="6131034" y="443440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876E8C0B-3023-058E-0B9D-FD9AAECC38A9}"/>
              </a:ext>
            </a:extLst>
          </p:cNvPr>
          <p:cNvSpPr/>
          <p:nvPr/>
        </p:nvSpPr>
        <p:spPr>
          <a:xfrm>
            <a:off x="4369695" y="424675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4642699-E38F-8CCD-180D-77CFC09E674E}"/>
              </a:ext>
            </a:extLst>
          </p:cNvPr>
          <p:cNvSpPr/>
          <p:nvPr/>
        </p:nvSpPr>
        <p:spPr>
          <a:xfrm>
            <a:off x="7156807" y="460300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34127EB-9B4C-CB0E-5831-E0A98EA4894C}"/>
              </a:ext>
            </a:extLst>
          </p:cNvPr>
          <p:cNvSpPr/>
          <p:nvPr/>
        </p:nvSpPr>
        <p:spPr>
          <a:xfrm>
            <a:off x="9743948" y="483523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932F7EFA-A4AB-8D85-D671-C0D5221EA986}"/>
              </a:ext>
            </a:extLst>
          </p:cNvPr>
          <p:cNvSpPr/>
          <p:nvPr/>
        </p:nvSpPr>
        <p:spPr>
          <a:xfrm>
            <a:off x="9041771" y="563693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671110F-D4B8-A7DF-3694-55242A9C6DC5}"/>
              </a:ext>
            </a:extLst>
          </p:cNvPr>
          <p:cNvSpPr/>
          <p:nvPr/>
        </p:nvSpPr>
        <p:spPr>
          <a:xfrm>
            <a:off x="7398148" y="496017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83E4E93-BCD4-0D65-1883-CFA7C2349C80}"/>
              </a:ext>
            </a:extLst>
          </p:cNvPr>
          <p:cNvSpPr/>
          <p:nvPr/>
        </p:nvSpPr>
        <p:spPr>
          <a:xfrm>
            <a:off x="4831051" y="54237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4438CB4-BEEF-5670-B321-E7524EE07B62}"/>
              </a:ext>
            </a:extLst>
          </p:cNvPr>
          <p:cNvSpPr/>
          <p:nvPr/>
        </p:nvSpPr>
        <p:spPr>
          <a:xfrm>
            <a:off x="5348273" y="47191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71E47E4F-A9DF-C3C6-DEB2-8F7316F38242}"/>
              </a:ext>
            </a:extLst>
          </p:cNvPr>
          <p:cNvSpPr/>
          <p:nvPr/>
        </p:nvSpPr>
        <p:spPr>
          <a:xfrm>
            <a:off x="5939504" y="495134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B2612279-17A2-745A-A1B8-F0FCCC49AADF}"/>
              </a:ext>
            </a:extLst>
          </p:cNvPr>
          <p:cNvSpPr/>
          <p:nvPr/>
        </p:nvSpPr>
        <p:spPr>
          <a:xfrm>
            <a:off x="4144614" y="507062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C86820B2-EFD9-B818-27F4-6619D8AFEE28}"/>
              </a:ext>
            </a:extLst>
          </p:cNvPr>
          <p:cNvSpPr/>
          <p:nvPr/>
        </p:nvSpPr>
        <p:spPr>
          <a:xfrm>
            <a:off x="7128438" y="520597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F1D9C842-F6FE-0113-D958-D67945F854CE}"/>
              </a:ext>
            </a:extLst>
          </p:cNvPr>
          <p:cNvSpPr/>
          <p:nvPr/>
        </p:nvSpPr>
        <p:spPr>
          <a:xfrm>
            <a:off x="7932317" y="541375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973B91DA-F9A4-7E40-D0C5-4C5EA4F43C7B}"/>
              </a:ext>
            </a:extLst>
          </p:cNvPr>
          <p:cNvSpPr/>
          <p:nvPr/>
        </p:nvSpPr>
        <p:spPr>
          <a:xfrm>
            <a:off x="9195211" y="517542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AE2AE82E-8E8F-4F62-6D85-5878A3049967}"/>
              </a:ext>
            </a:extLst>
          </p:cNvPr>
          <p:cNvSpPr/>
          <p:nvPr/>
        </p:nvSpPr>
        <p:spPr>
          <a:xfrm>
            <a:off x="7147183" y="628130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ítulo 1">
            <a:extLst>
              <a:ext uri="{FF2B5EF4-FFF2-40B4-BE49-F238E27FC236}">
                <a16:creationId xmlns:a16="http://schemas.microsoft.com/office/drawing/2014/main" id="{E84F1C56-887F-5834-DB6F-73B9AD58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961" y="2795021"/>
            <a:ext cx="5600078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process for updating the model and tracking your versions</a:t>
            </a:r>
          </a:p>
        </p:txBody>
      </p:sp>
    </p:spTree>
    <p:extLst>
      <p:ext uri="{BB962C8B-B14F-4D97-AF65-F5344CB8AC3E}">
        <p14:creationId xmlns:p14="http://schemas.microsoft.com/office/powerpoint/2010/main" val="1387409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49C8A-ED01-E556-C5F6-AC3E127A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>
            <a:extLst>
              <a:ext uri="{FF2B5EF4-FFF2-40B4-BE49-F238E27FC236}">
                <a16:creationId xmlns:a16="http://schemas.microsoft.com/office/drawing/2014/main" id="{981B38A5-2F70-D0B0-3DBE-00F0A4BB39A9}"/>
              </a:ext>
            </a:extLst>
          </p:cNvPr>
          <p:cNvGrpSpPr/>
          <p:nvPr/>
        </p:nvGrpSpPr>
        <p:grpSpPr>
          <a:xfrm>
            <a:off x="4622340" y="2179837"/>
            <a:ext cx="2947319" cy="2498325"/>
            <a:chOff x="3712028" y="1241878"/>
            <a:chExt cx="2947319" cy="249832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1F4610B-64DB-D8D9-0FA5-CD868683A7B3}"/>
                </a:ext>
              </a:extLst>
            </p:cNvPr>
            <p:cNvSpPr/>
            <p:nvPr/>
          </p:nvSpPr>
          <p:spPr>
            <a:xfrm>
              <a:off x="4099376" y="124187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1B29C4D-1ECB-CB09-5796-E662D294817C}"/>
                </a:ext>
              </a:extLst>
            </p:cNvPr>
            <p:cNvSpPr/>
            <p:nvPr/>
          </p:nvSpPr>
          <p:spPr>
            <a:xfrm>
              <a:off x="4486724" y="124187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7B362F6-E141-A324-0164-F9FD416EE808}"/>
                </a:ext>
              </a:extLst>
            </p:cNvPr>
            <p:cNvSpPr/>
            <p:nvPr/>
          </p:nvSpPr>
          <p:spPr>
            <a:xfrm>
              <a:off x="4874072" y="124187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181BBE9-C55E-BAA6-1D84-6A62338579E4}"/>
                </a:ext>
              </a:extLst>
            </p:cNvPr>
            <p:cNvSpPr/>
            <p:nvPr/>
          </p:nvSpPr>
          <p:spPr>
            <a:xfrm>
              <a:off x="3712028" y="124187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F973DA0-B73A-7329-56DA-427B8AB4C1F2}"/>
                </a:ext>
              </a:extLst>
            </p:cNvPr>
            <p:cNvSpPr/>
            <p:nvPr/>
          </p:nvSpPr>
          <p:spPr>
            <a:xfrm>
              <a:off x="5648768" y="124187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22DC7D0-1B37-EBF8-8779-1C24E40359D3}"/>
                </a:ext>
              </a:extLst>
            </p:cNvPr>
            <p:cNvSpPr/>
            <p:nvPr/>
          </p:nvSpPr>
          <p:spPr>
            <a:xfrm>
              <a:off x="6036116" y="124187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ECC7CAF-0F67-B246-9D6A-C767F1C5862F}"/>
                </a:ext>
              </a:extLst>
            </p:cNvPr>
            <p:cNvSpPr/>
            <p:nvPr/>
          </p:nvSpPr>
          <p:spPr>
            <a:xfrm>
              <a:off x="6423464" y="124187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BEEFFC6-7971-8F0F-2871-18A1CA725135}"/>
                </a:ext>
              </a:extLst>
            </p:cNvPr>
            <p:cNvSpPr/>
            <p:nvPr/>
          </p:nvSpPr>
          <p:spPr>
            <a:xfrm>
              <a:off x="5261420" y="124187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02D196D-2FB5-2352-DDBE-D09D7A756BBD}"/>
                </a:ext>
              </a:extLst>
            </p:cNvPr>
            <p:cNvSpPr/>
            <p:nvPr/>
          </p:nvSpPr>
          <p:spPr>
            <a:xfrm>
              <a:off x="4103031" y="155716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87612D1-4343-ABA9-1C83-B43442BE053E}"/>
                </a:ext>
              </a:extLst>
            </p:cNvPr>
            <p:cNvSpPr/>
            <p:nvPr/>
          </p:nvSpPr>
          <p:spPr>
            <a:xfrm>
              <a:off x="4490379" y="155716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F98D9A9-3858-4534-4F23-786C04B2495E}"/>
                </a:ext>
              </a:extLst>
            </p:cNvPr>
            <p:cNvSpPr/>
            <p:nvPr/>
          </p:nvSpPr>
          <p:spPr>
            <a:xfrm>
              <a:off x="4877727" y="155716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F41119F-D46F-1832-B9CA-F26539F58E19}"/>
                </a:ext>
              </a:extLst>
            </p:cNvPr>
            <p:cNvSpPr/>
            <p:nvPr/>
          </p:nvSpPr>
          <p:spPr>
            <a:xfrm>
              <a:off x="3715683" y="155716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D6ECF8D-4460-D04A-E51D-B611E2FEE1E5}"/>
                </a:ext>
              </a:extLst>
            </p:cNvPr>
            <p:cNvSpPr/>
            <p:nvPr/>
          </p:nvSpPr>
          <p:spPr>
            <a:xfrm>
              <a:off x="5652423" y="155716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E58752B-2360-2DB7-2FCB-B5FE08CC5E0D}"/>
                </a:ext>
              </a:extLst>
            </p:cNvPr>
            <p:cNvSpPr/>
            <p:nvPr/>
          </p:nvSpPr>
          <p:spPr>
            <a:xfrm>
              <a:off x="6039771" y="155716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C962FE55-BE3A-B40D-B4EE-12A6571449CB}"/>
                </a:ext>
              </a:extLst>
            </p:cNvPr>
            <p:cNvSpPr/>
            <p:nvPr/>
          </p:nvSpPr>
          <p:spPr>
            <a:xfrm>
              <a:off x="6427119" y="155716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01014278-E4C9-9800-4A88-E0061702BCFD}"/>
                </a:ext>
              </a:extLst>
            </p:cNvPr>
            <p:cNvSpPr/>
            <p:nvPr/>
          </p:nvSpPr>
          <p:spPr>
            <a:xfrm>
              <a:off x="5265075" y="1557168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A30F7EF-4288-A339-C297-F2FAD7C6E310}"/>
                </a:ext>
              </a:extLst>
            </p:cNvPr>
            <p:cNvSpPr/>
            <p:nvPr/>
          </p:nvSpPr>
          <p:spPr>
            <a:xfrm>
              <a:off x="4099376" y="189214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D74BB2E-9D10-6EFE-9988-8C46B911EDBD}"/>
                </a:ext>
              </a:extLst>
            </p:cNvPr>
            <p:cNvSpPr/>
            <p:nvPr/>
          </p:nvSpPr>
          <p:spPr>
            <a:xfrm>
              <a:off x="4486724" y="189214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7338F77-E475-9734-9116-3188269CBAD8}"/>
                </a:ext>
              </a:extLst>
            </p:cNvPr>
            <p:cNvSpPr/>
            <p:nvPr/>
          </p:nvSpPr>
          <p:spPr>
            <a:xfrm>
              <a:off x="4874072" y="189214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3FCFE49-3A51-9E32-DFF1-224EE6F49002}"/>
                </a:ext>
              </a:extLst>
            </p:cNvPr>
            <p:cNvSpPr/>
            <p:nvPr/>
          </p:nvSpPr>
          <p:spPr>
            <a:xfrm>
              <a:off x="3712028" y="189214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91A6726-85D4-5292-591A-BBF881C0D667}"/>
                </a:ext>
              </a:extLst>
            </p:cNvPr>
            <p:cNvSpPr/>
            <p:nvPr/>
          </p:nvSpPr>
          <p:spPr>
            <a:xfrm>
              <a:off x="5648768" y="189214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F6249683-F96C-5D0F-01B7-934145B9B20B}"/>
                </a:ext>
              </a:extLst>
            </p:cNvPr>
            <p:cNvSpPr/>
            <p:nvPr/>
          </p:nvSpPr>
          <p:spPr>
            <a:xfrm>
              <a:off x="6036116" y="189214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08DE8EA-32B2-C6EE-A5FD-48E221D89AEA}"/>
                </a:ext>
              </a:extLst>
            </p:cNvPr>
            <p:cNvSpPr/>
            <p:nvPr/>
          </p:nvSpPr>
          <p:spPr>
            <a:xfrm>
              <a:off x="6423464" y="189214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BA1A908-C29C-77F4-243F-A430939AC66D}"/>
                </a:ext>
              </a:extLst>
            </p:cNvPr>
            <p:cNvSpPr/>
            <p:nvPr/>
          </p:nvSpPr>
          <p:spPr>
            <a:xfrm>
              <a:off x="5261420" y="189214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B9E7B50F-B02C-300C-A3F5-6F497290D62A}"/>
                </a:ext>
              </a:extLst>
            </p:cNvPr>
            <p:cNvSpPr/>
            <p:nvPr/>
          </p:nvSpPr>
          <p:spPr>
            <a:xfrm>
              <a:off x="4103031" y="220743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F67813A-5D18-2717-A1EF-B2FDD7D8F924}"/>
                </a:ext>
              </a:extLst>
            </p:cNvPr>
            <p:cNvSpPr/>
            <p:nvPr/>
          </p:nvSpPr>
          <p:spPr>
            <a:xfrm>
              <a:off x="4490379" y="220743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F39279-7AAB-0C6B-D40D-CD4A5A1C22D8}"/>
                </a:ext>
              </a:extLst>
            </p:cNvPr>
            <p:cNvSpPr/>
            <p:nvPr/>
          </p:nvSpPr>
          <p:spPr>
            <a:xfrm>
              <a:off x="4877727" y="220743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393EB50-5971-9865-B4EE-7193E4D32454}"/>
                </a:ext>
              </a:extLst>
            </p:cNvPr>
            <p:cNvSpPr/>
            <p:nvPr/>
          </p:nvSpPr>
          <p:spPr>
            <a:xfrm>
              <a:off x="3715683" y="220743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D68C4F3-478A-147D-C0DC-2FA4AA08AD7B}"/>
                </a:ext>
              </a:extLst>
            </p:cNvPr>
            <p:cNvSpPr/>
            <p:nvPr/>
          </p:nvSpPr>
          <p:spPr>
            <a:xfrm>
              <a:off x="5652423" y="220743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3103AA5-B627-ECE1-46D8-98604EAC023B}"/>
                </a:ext>
              </a:extLst>
            </p:cNvPr>
            <p:cNvSpPr/>
            <p:nvPr/>
          </p:nvSpPr>
          <p:spPr>
            <a:xfrm>
              <a:off x="6039771" y="220743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9AD2B42-68BD-DB8F-D8D2-7BBE515885F5}"/>
                </a:ext>
              </a:extLst>
            </p:cNvPr>
            <p:cNvSpPr/>
            <p:nvPr/>
          </p:nvSpPr>
          <p:spPr>
            <a:xfrm>
              <a:off x="6427119" y="220743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7ED51D0-7291-AE9C-6B6B-88E52E711C22}"/>
                </a:ext>
              </a:extLst>
            </p:cNvPr>
            <p:cNvSpPr/>
            <p:nvPr/>
          </p:nvSpPr>
          <p:spPr>
            <a:xfrm>
              <a:off x="5265075" y="2207437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CF8AE70-AF87-8D72-9146-3E82E4ECB02F}"/>
                </a:ext>
              </a:extLst>
            </p:cNvPr>
            <p:cNvSpPr/>
            <p:nvPr/>
          </p:nvSpPr>
          <p:spPr>
            <a:xfrm>
              <a:off x="4099376" y="254241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B591AD92-2716-3729-0F4E-C54151BB3AF1}"/>
                </a:ext>
              </a:extLst>
            </p:cNvPr>
            <p:cNvSpPr/>
            <p:nvPr/>
          </p:nvSpPr>
          <p:spPr>
            <a:xfrm>
              <a:off x="4486724" y="254241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2A0D4FD1-15D2-754A-FF13-3D32569D5E8B}"/>
                </a:ext>
              </a:extLst>
            </p:cNvPr>
            <p:cNvSpPr/>
            <p:nvPr/>
          </p:nvSpPr>
          <p:spPr>
            <a:xfrm>
              <a:off x="4874072" y="254241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178466A7-11A7-B002-17FA-5A78568274B1}"/>
                </a:ext>
              </a:extLst>
            </p:cNvPr>
            <p:cNvSpPr/>
            <p:nvPr/>
          </p:nvSpPr>
          <p:spPr>
            <a:xfrm>
              <a:off x="3712028" y="254241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1245D47-F77A-02FA-32D9-FE637FEA5099}"/>
                </a:ext>
              </a:extLst>
            </p:cNvPr>
            <p:cNvSpPr/>
            <p:nvPr/>
          </p:nvSpPr>
          <p:spPr>
            <a:xfrm>
              <a:off x="5648768" y="254241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A6B024-5961-07F3-8921-A7F0394159F5}"/>
                </a:ext>
              </a:extLst>
            </p:cNvPr>
            <p:cNvSpPr/>
            <p:nvPr/>
          </p:nvSpPr>
          <p:spPr>
            <a:xfrm>
              <a:off x="6036116" y="254241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0FB78F1-C27F-6A3B-8877-70951FBFD39D}"/>
                </a:ext>
              </a:extLst>
            </p:cNvPr>
            <p:cNvSpPr/>
            <p:nvPr/>
          </p:nvSpPr>
          <p:spPr>
            <a:xfrm>
              <a:off x="6423464" y="254241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C5B783C-C4D2-A935-A132-1E509A1DA79E}"/>
                </a:ext>
              </a:extLst>
            </p:cNvPr>
            <p:cNvSpPr/>
            <p:nvPr/>
          </p:nvSpPr>
          <p:spPr>
            <a:xfrm>
              <a:off x="5261420" y="254241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0C226C5E-AA53-DE82-1A8B-9B2E41394026}"/>
                </a:ext>
              </a:extLst>
            </p:cNvPr>
            <p:cNvSpPr/>
            <p:nvPr/>
          </p:nvSpPr>
          <p:spPr>
            <a:xfrm>
              <a:off x="4103031" y="285770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C829611-4E8B-9723-538A-A57B5420D998}"/>
                </a:ext>
              </a:extLst>
            </p:cNvPr>
            <p:cNvSpPr/>
            <p:nvPr/>
          </p:nvSpPr>
          <p:spPr>
            <a:xfrm>
              <a:off x="4490379" y="285770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5FC5D3B-5EB9-FA77-5D28-1E20851AD14E}"/>
                </a:ext>
              </a:extLst>
            </p:cNvPr>
            <p:cNvSpPr/>
            <p:nvPr/>
          </p:nvSpPr>
          <p:spPr>
            <a:xfrm>
              <a:off x="4877727" y="285770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41A1598-A793-5B99-1289-145BDF6E66E4}"/>
                </a:ext>
              </a:extLst>
            </p:cNvPr>
            <p:cNvSpPr/>
            <p:nvPr/>
          </p:nvSpPr>
          <p:spPr>
            <a:xfrm>
              <a:off x="3715683" y="285770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8FD90090-0A35-02BF-9087-415CB7F6DDCA}"/>
                </a:ext>
              </a:extLst>
            </p:cNvPr>
            <p:cNvSpPr/>
            <p:nvPr/>
          </p:nvSpPr>
          <p:spPr>
            <a:xfrm>
              <a:off x="5652423" y="285770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9279D7E4-825B-1176-C0E1-756B42D62023}"/>
                </a:ext>
              </a:extLst>
            </p:cNvPr>
            <p:cNvSpPr/>
            <p:nvPr/>
          </p:nvSpPr>
          <p:spPr>
            <a:xfrm>
              <a:off x="6039771" y="285770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766450C6-C241-B09B-7FEB-05DE4C1B4180}"/>
                </a:ext>
              </a:extLst>
            </p:cNvPr>
            <p:cNvSpPr/>
            <p:nvPr/>
          </p:nvSpPr>
          <p:spPr>
            <a:xfrm>
              <a:off x="6427119" y="285770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8E5E508-4CB1-9539-0E8B-B3577A467D6B}"/>
                </a:ext>
              </a:extLst>
            </p:cNvPr>
            <p:cNvSpPr/>
            <p:nvPr/>
          </p:nvSpPr>
          <p:spPr>
            <a:xfrm>
              <a:off x="5265075" y="2857706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CE8AF3D0-DA34-F31C-8B1F-590059929414}"/>
                </a:ext>
              </a:extLst>
            </p:cNvPr>
            <p:cNvSpPr/>
            <p:nvPr/>
          </p:nvSpPr>
          <p:spPr>
            <a:xfrm>
              <a:off x="4099376" y="319268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AD49DC0C-2F7C-E1BE-F96C-B5B4FEF9435A}"/>
                </a:ext>
              </a:extLst>
            </p:cNvPr>
            <p:cNvSpPr/>
            <p:nvPr/>
          </p:nvSpPr>
          <p:spPr>
            <a:xfrm>
              <a:off x="4486724" y="319268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68A8EFC2-6F9F-6450-EA78-26717B91326D}"/>
                </a:ext>
              </a:extLst>
            </p:cNvPr>
            <p:cNvSpPr/>
            <p:nvPr/>
          </p:nvSpPr>
          <p:spPr>
            <a:xfrm>
              <a:off x="4874072" y="319268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9F467090-C9F3-7199-AB8D-B136EE6F6C8E}"/>
                </a:ext>
              </a:extLst>
            </p:cNvPr>
            <p:cNvSpPr/>
            <p:nvPr/>
          </p:nvSpPr>
          <p:spPr>
            <a:xfrm>
              <a:off x="3712028" y="319268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34A8C4C2-630F-BC06-28DF-B82A9A096AD6}"/>
                </a:ext>
              </a:extLst>
            </p:cNvPr>
            <p:cNvSpPr/>
            <p:nvPr/>
          </p:nvSpPr>
          <p:spPr>
            <a:xfrm>
              <a:off x="5648768" y="319268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1D4785F0-8944-2458-D630-601EE4F25705}"/>
                </a:ext>
              </a:extLst>
            </p:cNvPr>
            <p:cNvSpPr/>
            <p:nvPr/>
          </p:nvSpPr>
          <p:spPr>
            <a:xfrm>
              <a:off x="6036116" y="319268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8B3CC4B-D6E3-0942-0CD8-06F2595ED7A1}"/>
                </a:ext>
              </a:extLst>
            </p:cNvPr>
            <p:cNvSpPr/>
            <p:nvPr/>
          </p:nvSpPr>
          <p:spPr>
            <a:xfrm>
              <a:off x="6423464" y="319268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A6F9789-2E98-3B76-6469-DD4906491379}"/>
                </a:ext>
              </a:extLst>
            </p:cNvPr>
            <p:cNvSpPr/>
            <p:nvPr/>
          </p:nvSpPr>
          <p:spPr>
            <a:xfrm>
              <a:off x="5261420" y="319268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6B6B891B-A6A3-2E07-072B-23C7C02F64A5}"/>
                </a:ext>
              </a:extLst>
            </p:cNvPr>
            <p:cNvSpPr/>
            <p:nvPr/>
          </p:nvSpPr>
          <p:spPr>
            <a:xfrm>
              <a:off x="4103031" y="350797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118A669-7DDF-BCE1-0AA9-98068BD0EBFC}"/>
                </a:ext>
              </a:extLst>
            </p:cNvPr>
            <p:cNvSpPr/>
            <p:nvPr/>
          </p:nvSpPr>
          <p:spPr>
            <a:xfrm>
              <a:off x="4490379" y="350797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13BBC93E-5872-0B34-102F-A6C6529496D9}"/>
                </a:ext>
              </a:extLst>
            </p:cNvPr>
            <p:cNvSpPr/>
            <p:nvPr/>
          </p:nvSpPr>
          <p:spPr>
            <a:xfrm>
              <a:off x="4877727" y="350797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43F5CBD7-5CE1-4ED4-5391-A1F54D25339F}"/>
                </a:ext>
              </a:extLst>
            </p:cNvPr>
            <p:cNvSpPr/>
            <p:nvPr/>
          </p:nvSpPr>
          <p:spPr>
            <a:xfrm>
              <a:off x="3715683" y="350797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1EA41A3A-4FA5-24C3-1A0C-05EEDBDAAC67}"/>
                </a:ext>
              </a:extLst>
            </p:cNvPr>
            <p:cNvSpPr/>
            <p:nvPr/>
          </p:nvSpPr>
          <p:spPr>
            <a:xfrm>
              <a:off x="5652423" y="350797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EF15024C-9021-D93C-2117-0DC17CD1EED4}"/>
                </a:ext>
              </a:extLst>
            </p:cNvPr>
            <p:cNvSpPr/>
            <p:nvPr/>
          </p:nvSpPr>
          <p:spPr>
            <a:xfrm>
              <a:off x="6039771" y="350797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05241D31-55DB-27E6-BBF1-099100AFCDD2}"/>
                </a:ext>
              </a:extLst>
            </p:cNvPr>
            <p:cNvSpPr/>
            <p:nvPr/>
          </p:nvSpPr>
          <p:spPr>
            <a:xfrm>
              <a:off x="6427119" y="350797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813B55B-F393-0051-28F5-46747FEA4A93}"/>
                </a:ext>
              </a:extLst>
            </p:cNvPr>
            <p:cNvSpPr/>
            <p:nvPr/>
          </p:nvSpPr>
          <p:spPr>
            <a:xfrm>
              <a:off x="5265075" y="3507975"/>
              <a:ext cx="232228" cy="232228"/>
            </a:xfrm>
            <a:prstGeom prst="ellipse">
              <a:avLst/>
            </a:prstGeom>
            <a:solidFill>
              <a:srgbClr val="3B8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DDC729-6092-6CE9-8E3B-3E25473F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607" y="1118188"/>
            <a:ext cx="560007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Oh yeah</a:t>
            </a:r>
          </a:p>
        </p:txBody>
      </p:sp>
    </p:spTree>
    <p:extLst>
      <p:ext uri="{BB962C8B-B14F-4D97-AF65-F5344CB8AC3E}">
        <p14:creationId xmlns:p14="http://schemas.microsoft.com/office/powerpoint/2010/main" val="107479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EDE7DA-44FB-1DC5-F8F2-F077AF3B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90" y="1812520"/>
            <a:ext cx="10810025" cy="440632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43E767C-4408-798F-35C0-27CDF659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38" y="1149738"/>
            <a:ext cx="741411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Formalizing Non-Written Protocols</a:t>
            </a:r>
          </a:p>
        </p:txBody>
      </p:sp>
    </p:spTree>
    <p:extLst>
      <p:ext uri="{BB962C8B-B14F-4D97-AF65-F5344CB8AC3E}">
        <p14:creationId xmlns:p14="http://schemas.microsoft.com/office/powerpoint/2010/main" val="1622129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FF3F403-D206-BDA9-827A-7BB69579D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71316"/>
            <a:ext cx="8545118" cy="3353268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EF5C302-6A1F-77B5-1361-BB15FD24BC6B}"/>
              </a:ext>
            </a:extLst>
          </p:cNvPr>
          <p:cNvSpPr txBox="1">
            <a:spLocks/>
          </p:cNvSpPr>
          <p:nvPr/>
        </p:nvSpPr>
        <p:spPr>
          <a:xfrm>
            <a:off x="1224559" y="44779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2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47ADB-006F-C036-40C9-14A2D386C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D721F5E-0925-7ACD-77B5-30A916EC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Conceptual Soundness and Design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02E050-7A82-323F-98A3-AB720DDB698A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B90220-DB1B-638E-6CA5-E8415433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099136"/>
            <a:ext cx="8017854" cy="29228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0915B0-6B79-A447-4FBA-708DB02E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654" y="1702935"/>
            <a:ext cx="326753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F3C2-651C-460F-D09E-92A0A3CDC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4D2F48A-7482-926C-EA89-2A8B5A93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Conceptual Soundness and Design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9F81D7-D3FB-86F9-FDF9-57700D2CB8E3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AF912D-12AA-3463-CCE8-EE1B8C7C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01" y="1167604"/>
            <a:ext cx="8248798" cy="56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E2523769-FDD5-FC55-6D64-9B6B530567F9}"/>
              </a:ext>
            </a:extLst>
          </p:cNvPr>
          <p:cNvSpPr/>
          <p:nvPr/>
        </p:nvSpPr>
        <p:spPr>
          <a:xfrm>
            <a:off x="3595914" y="290240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109079F-A1EB-BCE0-B61E-38909C17BC17}"/>
              </a:ext>
            </a:extLst>
          </p:cNvPr>
          <p:cNvSpPr/>
          <p:nvPr/>
        </p:nvSpPr>
        <p:spPr>
          <a:xfrm>
            <a:off x="3363686" y="33228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D99A87B-7D86-D662-7B0C-00AD93A464FD}"/>
              </a:ext>
            </a:extLst>
          </p:cNvPr>
          <p:cNvSpPr/>
          <p:nvPr/>
        </p:nvSpPr>
        <p:spPr>
          <a:xfrm>
            <a:off x="3828142" y="33228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ED25DEB-45C0-E27A-DDF2-2F38CC65C6BF}"/>
              </a:ext>
            </a:extLst>
          </p:cNvPr>
          <p:cNvSpPr/>
          <p:nvPr/>
        </p:nvSpPr>
        <p:spPr>
          <a:xfrm>
            <a:off x="7983989" y="2902408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54153E9-5F00-9F38-78ED-663DEEFE83F2}"/>
              </a:ext>
            </a:extLst>
          </p:cNvPr>
          <p:cNvSpPr/>
          <p:nvPr/>
        </p:nvSpPr>
        <p:spPr>
          <a:xfrm>
            <a:off x="7751761" y="3322870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FC6B2D3-CB37-3742-8965-97EF3F783057}"/>
              </a:ext>
            </a:extLst>
          </p:cNvPr>
          <p:cNvSpPr/>
          <p:nvPr/>
        </p:nvSpPr>
        <p:spPr>
          <a:xfrm>
            <a:off x="8216217" y="3322870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665CF935-07C9-5674-8D5F-5201CD0D438C}"/>
              </a:ext>
            </a:extLst>
          </p:cNvPr>
          <p:cNvSpPr txBox="1">
            <a:spLocks/>
          </p:cNvSpPr>
          <p:nvPr/>
        </p:nvSpPr>
        <p:spPr>
          <a:xfrm>
            <a:off x="3479800" y="1364118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307C496-7DCD-BDB6-9CF9-B69919EB41A3}"/>
              </a:ext>
            </a:extLst>
          </p:cNvPr>
          <p:cNvSpPr txBox="1">
            <a:spLocks/>
          </p:cNvSpPr>
          <p:nvPr/>
        </p:nvSpPr>
        <p:spPr>
          <a:xfrm>
            <a:off x="7836347" y="1364118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2E738439-E4FF-17F6-80B1-F3872D4F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34" y="50123"/>
            <a:ext cx="392361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Theory and Approach</a:t>
            </a:r>
          </a:p>
        </p:txBody>
      </p:sp>
    </p:spTree>
    <p:extLst>
      <p:ext uri="{BB962C8B-B14F-4D97-AF65-F5344CB8AC3E}">
        <p14:creationId xmlns:p14="http://schemas.microsoft.com/office/powerpoint/2010/main" val="151193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8D7E-056B-B3A2-66B0-1C7C52170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10E1647F-0219-B8B3-35A9-8B469FD0EF15}"/>
              </a:ext>
            </a:extLst>
          </p:cNvPr>
          <p:cNvSpPr/>
          <p:nvPr/>
        </p:nvSpPr>
        <p:spPr>
          <a:xfrm>
            <a:off x="5452375" y="2129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111465-FF6A-DF57-DDE8-4618108F5F4F}"/>
              </a:ext>
            </a:extLst>
          </p:cNvPr>
          <p:cNvSpPr/>
          <p:nvPr/>
        </p:nvSpPr>
        <p:spPr>
          <a:xfrm>
            <a:off x="5220147" y="25495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AF4BE67-CCF2-4BBC-3E41-AD747BF9AD66}"/>
              </a:ext>
            </a:extLst>
          </p:cNvPr>
          <p:cNvSpPr/>
          <p:nvPr/>
        </p:nvSpPr>
        <p:spPr>
          <a:xfrm>
            <a:off x="5684603" y="25495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CB7A432-C701-D768-0B99-0196027F5AB7}"/>
              </a:ext>
            </a:extLst>
          </p:cNvPr>
          <p:cNvSpPr/>
          <p:nvPr/>
        </p:nvSpPr>
        <p:spPr>
          <a:xfrm>
            <a:off x="9507989" y="1131890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FC5428F-37A9-D469-5C0F-BD27B25CF9A2}"/>
              </a:ext>
            </a:extLst>
          </p:cNvPr>
          <p:cNvSpPr/>
          <p:nvPr/>
        </p:nvSpPr>
        <p:spPr>
          <a:xfrm>
            <a:off x="9275761" y="1552352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E79C125-006F-90E0-1EAA-7557384023AA}"/>
              </a:ext>
            </a:extLst>
          </p:cNvPr>
          <p:cNvSpPr/>
          <p:nvPr/>
        </p:nvSpPr>
        <p:spPr>
          <a:xfrm>
            <a:off x="9740217" y="1552352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29C966A-CE10-09E9-F2F9-148C9FC60D6F}"/>
              </a:ext>
            </a:extLst>
          </p:cNvPr>
          <p:cNvSpPr txBox="1">
            <a:spLocks/>
          </p:cNvSpPr>
          <p:nvPr/>
        </p:nvSpPr>
        <p:spPr>
          <a:xfrm>
            <a:off x="5336261" y="590780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0CD2DB7-3A30-1A9E-1443-5E0ACF1992E6}"/>
              </a:ext>
            </a:extLst>
          </p:cNvPr>
          <p:cNvSpPr txBox="1">
            <a:spLocks/>
          </p:cNvSpPr>
          <p:nvPr/>
        </p:nvSpPr>
        <p:spPr>
          <a:xfrm>
            <a:off x="9360347" y="-406400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9CD3C16B-9F46-4E25-A34D-924DB6C2685E}"/>
              </a:ext>
            </a:extLst>
          </p:cNvPr>
          <p:cNvSpPr txBox="1">
            <a:spLocks/>
          </p:cNvSpPr>
          <p:nvPr/>
        </p:nvSpPr>
        <p:spPr>
          <a:xfrm>
            <a:off x="4068074" y="3216737"/>
            <a:ext cx="31169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Linear Regression to predict claim amounts</a:t>
            </a:r>
          </a:p>
          <a:p>
            <a:pPr algn="ctr"/>
            <a:r>
              <a:rPr lang="en-US" sz="1600" dirty="0"/>
              <a:t>“Historical Claims data shows a steady linear trend”</a:t>
            </a:r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A105B080-C41D-5043-E8E0-7662DDD436B8}"/>
              </a:ext>
            </a:extLst>
          </p:cNvPr>
          <p:cNvCxnSpPr/>
          <p:nvPr/>
        </p:nvCxnSpPr>
        <p:spPr>
          <a:xfrm flipV="1">
            <a:off x="-9274628" y="6961203"/>
            <a:ext cx="9274628" cy="502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CF56D644-10B1-4816-F23D-40FD0C4920E5}"/>
              </a:ext>
            </a:extLst>
          </p:cNvPr>
          <p:cNvSpPr/>
          <p:nvPr/>
        </p:nvSpPr>
        <p:spPr>
          <a:xfrm>
            <a:off x="2651786" y="-66852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AEF6CAA-DB2F-1FAC-551B-07D5C9D671AE}"/>
              </a:ext>
            </a:extLst>
          </p:cNvPr>
          <p:cNvSpPr/>
          <p:nvPr/>
        </p:nvSpPr>
        <p:spPr>
          <a:xfrm>
            <a:off x="4487844" y="1042954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5D9F1B3-FAFF-B441-F5F6-2F2612F46ED6}"/>
              </a:ext>
            </a:extLst>
          </p:cNvPr>
          <p:cNvSpPr/>
          <p:nvPr/>
        </p:nvSpPr>
        <p:spPr>
          <a:xfrm>
            <a:off x="4432716" y="-247372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037676C-2385-FC56-DBE7-A523DCFF9E86}"/>
              </a:ext>
            </a:extLst>
          </p:cNvPr>
          <p:cNvSpPr/>
          <p:nvPr/>
        </p:nvSpPr>
        <p:spPr>
          <a:xfrm>
            <a:off x="9244233" y="846896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C15C852-3E7E-DD6F-95AC-49318EF9E314}"/>
              </a:ext>
            </a:extLst>
          </p:cNvPr>
          <p:cNvSpPr/>
          <p:nvPr/>
        </p:nvSpPr>
        <p:spPr>
          <a:xfrm>
            <a:off x="8038419" y="-3252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E6FC7B1-47B7-8B01-0DED-D3DACF0E8768}"/>
              </a:ext>
            </a:extLst>
          </p:cNvPr>
          <p:cNvSpPr/>
          <p:nvPr/>
        </p:nvSpPr>
        <p:spPr>
          <a:xfrm>
            <a:off x="7806191" y="923096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D940992-A388-71E0-F5DC-D43422821BED}"/>
              </a:ext>
            </a:extLst>
          </p:cNvPr>
          <p:cNvSpPr/>
          <p:nvPr/>
        </p:nvSpPr>
        <p:spPr>
          <a:xfrm>
            <a:off x="1016573" y="-302598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17ADFD8-A589-C0FC-0DC2-E1D3C4885CAC}"/>
              </a:ext>
            </a:extLst>
          </p:cNvPr>
          <p:cNvSpPr/>
          <p:nvPr/>
        </p:nvSpPr>
        <p:spPr>
          <a:xfrm>
            <a:off x="886517" y="11947533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478B65D-B8A6-00FA-4131-AE27503FF8FE}"/>
              </a:ext>
            </a:extLst>
          </p:cNvPr>
          <p:cNvSpPr/>
          <p:nvPr/>
        </p:nvSpPr>
        <p:spPr>
          <a:xfrm>
            <a:off x="11172403" y="757147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5BCE29B-EC5A-6DB2-58B9-9E4FC2BE602F}"/>
              </a:ext>
            </a:extLst>
          </p:cNvPr>
          <p:cNvSpPr/>
          <p:nvPr/>
        </p:nvSpPr>
        <p:spPr>
          <a:xfrm>
            <a:off x="10733314" y="858508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6AE89D0-FEE3-EFFC-5AE9-5C1660F9A8DA}"/>
              </a:ext>
            </a:extLst>
          </p:cNvPr>
          <p:cNvSpPr/>
          <p:nvPr/>
        </p:nvSpPr>
        <p:spPr>
          <a:xfrm>
            <a:off x="10204672" y="-47506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1F478A97-FC8B-092C-61AD-60680EFB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34" y="50123"/>
            <a:ext cx="392361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Theory and Approach</a:t>
            </a:r>
          </a:p>
        </p:txBody>
      </p:sp>
    </p:spTree>
    <p:extLst>
      <p:ext uri="{BB962C8B-B14F-4D97-AF65-F5344CB8AC3E}">
        <p14:creationId xmlns:p14="http://schemas.microsoft.com/office/powerpoint/2010/main" val="32697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100E1-AE2F-4663-A088-E3470556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0CA9BCB1-28F5-17DD-636F-9547E4C6005A}"/>
              </a:ext>
            </a:extLst>
          </p:cNvPr>
          <p:cNvSpPr/>
          <p:nvPr/>
        </p:nvSpPr>
        <p:spPr>
          <a:xfrm>
            <a:off x="5452375" y="2129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E10C62-0619-2069-9588-C96BEAB9CFB3}"/>
              </a:ext>
            </a:extLst>
          </p:cNvPr>
          <p:cNvSpPr/>
          <p:nvPr/>
        </p:nvSpPr>
        <p:spPr>
          <a:xfrm>
            <a:off x="5220147" y="25495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0A415A7-B13F-E7E8-5446-97DA6BDD1092}"/>
              </a:ext>
            </a:extLst>
          </p:cNvPr>
          <p:cNvSpPr/>
          <p:nvPr/>
        </p:nvSpPr>
        <p:spPr>
          <a:xfrm>
            <a:off x="5684603" y="25495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D01608C-6DA5-7B70-FBD1-EC79E49CBBE2}"/>
              </a:ext>
            </a:extLst>
          </p:cNvPr>
          <p:cNvSpPr/>
          <p:nvPr/>
        </p:nvSpPr>
        <p:spPr>
          <a:xfrm>
            <a:off x="9507989" y="1131890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D1F6699-8BBA-F91F-DC98-F960B3DADCA7}"/>
              </a:ext>
            </a:extLst>
          </p:cNvPr>
          <p:cNvSpPr/>
          <p:nvPr/>
        </p:nvSpPr>
        <p:spPr>
          <a:xfrm>
            <a:off x="9275761" y="1552352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957E0D7-5BC5-7466-4116-C792B5FC298D}"/>
              </a:ext>
            </a:extLst>
          </p:cNvPr>
          <p:cNvSpPr/>
          <p:nvPr/>
        </p:nvSpPr>
        <p:spPr>
          <a:xfrm>
            <a:off x="9740217" y="1552352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C44D36E-106E-DA95-71CA-DB33598ABBCB}"/>
              </a:ext>
            </a:extLst>
          </p:cNvPr>
          <p:cNvSpPr txBox="1">
            <a:spLocks/>
          </p:cNvSpPr>
          <p:nvPr/>
        </p:nvSpPr>
        <p:spPr>
          <a:xfrm>
            <a:off x="5336261" y="590780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A3E2C9B-A0DD-E5A7-5EE1-C36866CF982A}"/>
              </a:ext>
            </a:extLst>
          </p:cNvPr>
          <p:cNvSpPr txBox="1">
            <a:spLocks/>
          </p:cNvSpPr>
          <p:nvPr/>
        </p:nvSpPr>
        <p:spPr>
          <a:xfrm>
            <a:off x="9360347" y="-406400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761E353F-2B69-0CFB-4E48-F5D3F3B40544}"/>
              </a:ext>
            </a:extLst>
          </p:cNvPr>
          <p:cNvSpPr txBox="1">
            <a:spLocks/>
          </p:cNvSpPr>
          <p:nvPr/>
        </p:nvSpPr>
        <p:spPr>
          <a:xfrm>
            <a:off x="4068074" y="3216737"/>
            <a:ext cx="31169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Linear Regression to predict claim amounts</a:t>
            </a:r>
          </a:p>
          <a:p>
            <a:pPr algn="ctr"/>
            <a:r>
              <a:rPr lang="en-US" sz="1600" dirty="0"/>
              <a:t>“Historical Claims data shows a steady linear trend”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A1E08E7-45C8-F4E3-D607-2A23C51EE431}"/>
              </a:ext>
            </a:extLst>
          </p:cNvPr>
          <p:cNvCxnSpPr/>
          <p:nvPr/>
        </p:nvCxnSpPr>
        <p:spPr>
          <a:xfrm flipV="1">
            <a:off x="1458686" y="918028"/>
            <a:ext cx="9274628" cy="502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9B8F176F-0E0F-E344-DE84-AC3900F11AE3}"/>
              </a:ext>
            </a:extLst>
          </p:cNvPr>
          <p:cNvSpPr/>
          <p:nvPr/>
        </p:nvSpPr>
        <p:spPr>
          <a:xfrm>
            <a:off x="2651786" y="435656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CA6536D-B970-53BD-DCC0-B24CE1F53EB5}"/>
              </a:ext>
            </a:extLst>
          </p:cNvPr>
          <p:cNvSpPr/>
          <p:nvPr/>
        </p:nvSpPr>
        <p:spPr>
          <a:xfrm>
            <a:off x="4487844" y="4822845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F7F3DF6-C68F-63E7-C5EA-10E305FBDD5C}"/>
              </a:ext>
            </a:extLst>
          </p:cNvPr>
          <p:cNvSpPr/>
          <p:nvPr/>
        </p:nvSpPr>
        <p:spPr>
          <a:xfrm>
            <a:off x="4432716" y="255135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B6DF4ED-023C-BC92-FFCE-29F8A44FBBCA}"/>
              </a:ext>
            </a:extLst>
          </p:cNvPr>
          <p:cNvSpPr/>
          <p:nvPr/>
        </p:nvSpPr>
        <p:spPr>
          <a:xfrm>
            <a:off x="9244233" y="286226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9C075C-3E88-4702-B0A5-6DCE6C0C890F}"/>
              </a:ext>
            </a:extLst>
          </p:cNvPr>
          <p:cNvSpPr/>
          <p:nvPr/>
        </p:nvSpPr>
        <p:spPr>
          <a:xfrm>
            <a:off x="8038419" y="177301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20A712A-9358-935A-A54D-FBCC960D499D}"/>
              </a:ext>
            </a:extLst>
          </p:cNvPr>
          <p:cNvSpPr/>
          <p:nvPr/>
        </p:nvSpPr>
        <p:spPr>
          <a:xfrm>
            <a:off x="7806191" y="3624266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2122F86-4751-9943-A2EA-F4A9112AF6DC}"/>
              </a:ext>
            </a:extLst>
          </p:cNvPr>
          <p:cNvSpPr/>
          <p:nvPr/>
        </p:nvSpPr>
        <p:spPr>
          <a:xfrm>
            <a:off x="1016573" y="472248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DBEEB75-E1D9-7DE3-B816-6838C88D1B72}"/>
              </a:ext>
            </a:extLst>
          </p:cNvPr>
          <p:cNvSpPr/>
          <p:nvPr/>
        </p:nvSpPr>
        <p:spPr>
          <a:xfrm>
            <a:off x="886517" y="63408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FB1244C-BB85-3975-BD55-203C0078DE67}"/>
              </a:ext>
            </a:extLst>
          </p:cNvPr>
          <p:cNvSpPr/>
          <p:nvPr/>
        </p:nvSpPr>
        <p:spPr>
          <a:xfrm>
            <a:off x="11172403" y="1964774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F2B707F-7E55-5E18-1301-960DB11CF2DE}"/>
              </a:ext>
            </a:extLst>
          </p:cNvPr>
          <p:cNvSpPr/>
          <p:nvPr/>
        </p:nvSpPr>
        <p:spPr>
          <a:xfrm>
            <a:off x="10733314" y="297838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FCF00-67BB-BF37-AE88-9254DCC41EB3}"/>
              </a:ext>
            </a:extLst>
          </p:cNvPr>
          <p:cNvSpPr/>
          <p:nvPr/>
        </p:nvSpPr>
        <p:spPr>
          <a:xfrm>
            <a:off x="10204672" y="274417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7AF68D8-7EA1-18EA-5D1E-928306FB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34" y="50123"/>
            <a:ext cx="392361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Theory and Approach</a:t>
            </a:r>
          </a:p>
        </p:txBody>
      </p:sp>
    </p:spTree>
    <p:extLst>
      <p:ext uri="{BB962C8B-B14F-4D97-AF65-F5344CB8AC3E}">
        <p14:creationId xmlns:p14="http://schemas.microsoft.com/office/powerpoint/2010/main" val="92161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26940-F985-C512-492B-0AE2C8CF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FFC770B3-DC4B-0361-8D07-DD92AE379368}"/>
              </a:ext>
            </a:extLst>
          </p:cNvPr>
          <p:cNvSpPr/>
          <p:nvPr/>
        </p:nvSpPr>
        <p:spPr>
          <a:xfrm>
            <a:off x="5452375" y="2129070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2F0DA3B-CF55-688E-F9D4-B1C2C80AF25A}"/>
              </a:ext>
            </a:extLst>
          </p:cNvPr>
          <p:cNvSpPr/>
          <p:nvPr/>
        </p:nvSpPr>
        <p:spPr>
          <a:xfrm>
            <a:off x="5220147" y="25495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4147633-F973-8384-B609-D1085D4905CD}"/>
              </a:ext>
            </a:extLst>
          </p:cNvPr>
          <p:cNvSpPr/>
          <p:nvPr/>
        </p:nvSpPr>
        <p:spPr>
          <a:xfrm>
            <a:off x="5684603" y="2549532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2CA40D6-D601-003F-5D92-3CF18CC10EF7}"/>
              </a:ext>
            </a:extLst>
          </p:cNvPr>
          <p:cNvSpPr/>
          <p:nvPr/>
        </p:nvSpPr>
        <p:spPr>
          <a:xfrm>
            <a:off x="9507989" y="1131890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C033EA0-E57F-398D-9832-789D01A88895}"/>
              </a:ext>
            </a:extLst>
          </p:cNvPr>
          <p:cNvSpPr/>
          <p:nvPr/>
        </p:nvSpPr>
        <p:spPr>
          <a:xfrm>
            <a:off x="9275761" y="1552352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41156C2-4D4E-4428-F5CA-01A040A5DE6B}"/>
              </a:ext>
            </a:extLst>
          </p:cNvPr>
          <p:cNvSpPr/>
          <p:nvPr/>
        </p:nvSpPr>
        <p:spPr>
          <a:xfrm>
            <a:off x="9740217" y="1552352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906D13D-99F4-61F5-B2E2-3B6EF68318D3}"/>
              </a:ext>
            </a:extLst>
          </p:cNvPr>
          <p:cNvSpPr txBox="1">
            <a:spLocks/>
          </p:cNvSpPr>
          <p:nvPr/>
        </p:nvSpPr>
        <p:spPr>
          <a:xfrm>
            <a:off x="5336261" y="590780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3946B635-D351-469F-AB5D-55FB1B3EA77A}"/>
              </a:ext>
            </a:extLst>
          </p:cNvPr>
          <p:cNvSpPr txBox="1">
            <a:spLocks/>
          </p:cNvSpPr>
          <p:nvPr/>
        </p:nvSpPr>
        <p:spPr>
          <a:xfrm>
            <a:off x="9360347" y="-406400"/>
            <a:ext cx="759739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1CE96D54-A3B2-F60E-0DFE-AD51171AB99D}"/>
              </a:ext>
            </a:extLst>
          </p:cNvPr>
          <p:cNvSpPr txBox="1">
            <a:spLocks/>
          </p:cNvSpPr>
          <p:nvPr/>
        </p:nvSpPr>
        <p:spPr>
          <a:xfrm>
            <a:off x="4068074" y="3216737"/>
            <a:ext cx="31169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Linear Regression to predict claim amounts</a:t>
            </a:r>
          </a:p>
          <a:p>
            <a:pPr algn="ctr"/>
            <a:r>
              <a:rPr lang="en-US" sz="1600" dirty="0"/>
              <a:t>“Historical Claims data shows a steady linear trend”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02240-D7FA-016E-209E-07D68122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34" y="50123"/>
            <a:ext cx="392361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Theory and Approach</a:t>
            </a:r>
          </a:p>
        </p:txBody>
      </p:sp>
    </p:spTree>
    <p:extLst>
      <p:ext uri="{BB962C8B-B14F-4D97-AF65-F5344CB8AC3E}">
        <p14:creationId xmlns:p14="http://schemas.microsoft.com/office/powerpoint/2010/main" val="3502114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824</Words>
  <Application>Microsoft Office PowerPoint</Application>
  <PresentationFormat>Panorámica</PresentationFormat>
  <Paragraphs>115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Google Sans</vt:lpstr>
      <vt:lpstr>Tema de Office</vt:lpstr>
      <vt:lpstr>Independent Validation</vt:lpstr>
      <vt:lpstr>Workshop Objectives</vt:lpstr>
      <vt:lpstr>Workshop Structure</vt:lpstr>
      <vt:lpstr>Conceptual Soundness and Design</vt:lpstr>
      <vt:lpstr>Conceptual Soundness and Design</vt:lpstr>
      <vt:lpstr>Model Theory and Approach</vt:lpstr>
      <vt:lpstr>Model Theory and Approach</vt:lpstr>
      <vt:lpstr>Model Theory and Approach</vt:lpstr>
      <vt:lpstr>Model Theory and Approach</vt:lpstr>
      <vt:lpstr>Model Theory and Approach</vt:lpstr>
      <vt:lpstr>Model Theory and Approach</vt:lpstr>
      <vt:lpstr>Model Theory and Approach</vt:lpstr>
      <vt:lpstr>Model Theory and Approach</vt:lpstr>
      <vt:lpstr>Key Assumptions</vt:lpstr>
      <vt:lpstr>Limitations and Weaknesses</vt:lpstr>
      <vt:lpstr>Alternative Approaches</vt:lpstr>
      <vt:lpstr>Conceptual Soundness and Design</vt:lpstr>
      <vt:lpstr>Ongoing Performance Monitoring</vt:lpstr>
      <vt:lpstr>Presentación de PowerPoint</vt:lpstr>
      <vt:lpstr>Presentación de PowerPoint</vt:lpstr>
      <vt:lpstr>Presentación de PowerPoint</vt:lpstr>
      <vt:lpstr>Model 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Documentation of Testing</vt:lpstr>
      <vt:lpstr>Governance and Controls</vt:lpstr>
      <vt:lpstr>Do you have a Change Management Procedure?</vt:lpstr>
      <vt:lpstr>What is that?</vt:lpstr>
      <vt:lpstr>A process for updating the model and tracking your versions</vt:lpstr>
      <vt:lpstr>Oh yeah</vt:lpstr>
      <vt:lpstr>Formalizing Non-Written Protocols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ANTONIO ARCE AGUIRRE</dc:creator>
  <cp:lastModifiedBy>MANUEL ANTONIO ARCE AGUIRRE</cp:lastModifiedBy>
  <cp:revision>2</cp:revision>
  <dcterms:created xsi:type="dcterms:W3CDTF">2025-03-18T05:36:34Z</dcterms:created>
  <dcterms:modified xsi:type="dcterms:W3CDTF">2025-03-18T07:47:52Z</dcterms:modified>
</cp:coreProperties>
</file>