
<file path=[Content_Types].xml><?xml version="1.0" encoding="utf-8"?>
<Types xmlns="http://schemas.openxmlformats.org/package/2006/content-types">
  <Default Extension="png" ContentType="image/png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25" r:id="rId2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liot Meadow" initials="ESM" lastIdx="9" clrIdx="0"/>
  <p:cmAuthor id="1" name="ab25854" initials="a" lastIdx="13" clrIdx="1"/>
  <p:cmAuthor id="2" name="WLP" initials="WLP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D9674"/>
    <a:srgbClr val="000066"/>
    <a:srgbClr val="091C59"/>
    <a:srgbClr val="000000"/>
    <a:srgbClr val="F3833D"/>
    <a:srgbClr val="815E90"/>
    <a:srgbClr val="3C3C3C"/>
    <a:srgbClr val="BA9D80"/>
    <a:srgbClr val="D3D0A1"/>
    <a:srgbClr val="766B2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6130" autoAdjust="0"/>
    <p:restoredTop sz="83622" autoAdjust="0"/>
  </p:normalViewPr>
  <p:slideViewPr>
    <p:cSldViewPr snapToGrid="0">
      <p:cViewPr>
        <p:scale>
          <a:sx n="100" d="100"/>
          <a:sy n="100" d="100"/>
        </p:scale>
        <p:origin x="-864" y="-78"/>
      </p:cViewPr>
      <p:guideLst>
        <p:guide orient="horz" pos="286"/>
        <p:guide orient="horz" pos="4030"/>
        <p:guide pos="288"/>
        <p:guide pos="1536"/>
        <p:guide pos="1994"/>
        <p:guide pos="2844"/>
        <p:guide pos="2916"/>
        <p:guide pos="4170"/>
        <p:guide pos="4236"/>
        <p:guide pos="54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"/>
    </p:cViewPr>
  </p:sorterViewPr>
  <p:notesViewPr>
    <p:cSldViewPr snapToGrid="0">
      <p:cViewPr>
        <p:scale>
          <a:sx n="50" d="100"/>
          <a:sy n="50" d="100"/>
        </p:scale>
        <p:origin x="-2050" y="-58"/>
      </p:cViewPr>
      <p:guideLst>
        <p:guide orient="horz" pos="2932"/>
        <p:guide pos="221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52561"/>
            <a:ext cx="4760101" cy="360334"/>
          </a:xfrm>
          <a:prstGeom prst="rect">
            <a:avLst/>
          </a:prstGeom>
        </p:spPr>
        <p:txBody>
          <a:bodyPr vert="horz" wrap="square" lIns="186647" tIns="93324" rIns="186647" bIns="93324" rtlCol="0" anchor="ctr" anchorCtr="0">
            <a:spAutoFit/>
          </a:bodyPr>
          <a:lstStyle>
            <a:lvl1pPr algn="l">
              <a:defRPr sz="1200"/>
            </a:lvl1pPr>
          </a:lstStyle>
          <a:p>
            <a:endParaRPr lang="en-US" sz="11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8307" y="52561"/>
            <a:ext cx="1793167" cy="360334"/>
          </a:xfrm>
          <a:prstGeom prst="rect">
            <a:avLst/>
          </a:prstGeom>
        </p:spPr>
        <p:txBody>
          <a:bodyPr vert="horz" wrap="square" lIns="186647" tIns="93324" rIns="186647" bIns="93324" rtlCol="0" anchor="ctr" anchorCtr="0">
            <a:spAutoFit/>
          </a:bodyPr>
          <a:lstStyle>
            <a:lvl1pPr algn="r">
              <a:defRPr sz="1200"/>
            </a:lvl1pPr>
          </a:lstStyle>
          <a:p>
            <a:fld id="{84A9A2C0-201B-4B9E-89C5-E97B5622C993}" type="datetimeFigureOut">
              <a:rPr lang="en-US" sz="1100"/>
              <a:pPr/>
              <a:t>11/2/2015</a:t>
            </a:fld>
            <a:endParaRPr lang="en-US" sz="1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4590"/>
            <a:ext cx="5618480" cy="360334"/>
          </a:xfrm>
          <a:prstGeom prst="rect">
            <a:avLst/>
          </a:prstGeom>
        </p:spPr>
        <p:txBody>
          <a:bodyPr vert="horz" wrap="square" lIns="186647" tIns="93324" rIns="186647" bIns="93324" rtlCol="0" anchor="ctr" anchorCtr="0">
            <a:spAutoFit/>
          </a:bodyPr>
          <a:lstStyle>
            <a:lvl1pPr algn="l">
              <a:defRPr sz="1200"/>
            </a:lvl1pPr>
          </a:lstStyle>
          <a:p>
            <a:r>
              <a:rPr lang="en-US" sz="1100" dirty="0"/>
              <a:t>Enter Filename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73969" y="8894590"/>
            <a:ext cx="749131" cy="360334"/>
          </a:xfrm>
          <a:prstGeom prst="rect">
            <a:avLst/>
          </a:prstGeom>
        </p:spPr>
        <p:txBody>
          <a:bodyPr vert="horz" wrap="square" lIns="186647" tIns="93324" rIns="186647" bIns="93324" rtlCol="0" anchor="ctr" anchorCtr="0">
            <a:spAutoFit/>
          </a:bodyPr>
          <a:lstStyle>
            <a:lvl1pPr algn="r">
              <a:defRPr sz="1200"/>
            </a:lvl1pPr>
          </a:lstStyle>
          <a:p>
            <a:fld id="{FC356F8F-79E3-4D6C-ABD0-947A52C601F6}" type="slidenum">
              <a:rPr lang="en-US" sz="1100"/>
              <a:pPr/>
              <a:t>‹#›</a:t>
            </a:fld>
            <a:endParaRPr lang="en-US" sz="1100" dirty="0"/>
          </a:p>
        </p:txBody>
      </p:sp>
      <p:pic>
        <p:nvPicPr>
          <p:cNvPr id="6" name="Picture 5" descr="wellpoint logo 4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49702" y="465455"/>
            <a:ext cx="1123696" cy="3219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8481315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53855"/>
            <a:ext cx="4775708" cy="357748"/>
          </a:xfrm>
          <a:prstGeom prst="rect">
            <a:avLst/>
          </a:prstGeom>
        </p:spPr>
        <p:txBody>
          <a:bodyPr vert="horz" lIns="186647" tIns="93324" rIns="186647" bIns="93324" rtlCol="0" anchor="ctr" anchorCtr="0">
            <a:spAutoFit/>
          </a:bodyPr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1197" y="53855"/>
            <a:ext cx="1591903" cy="357748"/>
          </a:xfrm>
          <a:prstGeom prst="rect">
            <a:avLst/>
          </a:prstGeom>
        </p:spPr>
        <p:txBody>
          <a:bodyPr vert="horz" lIns="186647" tIns="93324" rIns="186647" bIns="93324" rtlCol="0" anchor="ctr" anchorCtr="0">
            <a:spAutoFit/>
          </a:bodyPr>
          <a:lstStyle>
            <a:lvl1pPr algn="r">
              <a:defRPr sz="1100"/>
            </a:lvl1pPr>
          </a:lstStyle>
          <a:p>
            <a:fld id="{D9F54F27-1581-40D0-938A-3C1E85348357}" type="datetimeFigureOut">
              <a:rPr lang="en-US" smtClean="0"/>
              <a:pPr/>
              <a:t>11/2/2015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00213" y="911225"/>
            <a:ext cx="3622675" cy="2716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7745" y="3781822"/>
            <a:ext cx="6367611" cy="4933823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5884"/>
            <a:ext cx="5618480" cy="357748"/>
          </a:xfrm>
          <a:prstGeom prst="rect">
            <a:avLst/>
          </a:prstGeom>
        </p:spPr>
        <p:txBody>
          <a:bodyPr vert="horz" lIns="186647" tIns="93324" rIns="186647" bIns="93324" rtlCol="0" anchor="ctr" anchorCtr="0">
            <a:spAutoFit/>
          </a:bodyPr>
          <a:lstStyle>
            <a:lvl1pPr algn="l">
              <a:defRPr sz="1100"/>
            </a:lvl1pPr>
          </a:lstStyle>
          <a:p>
            <a:r>
              <a:rPr lang="en-US" dirty="0" smtClean="0"/>
              <a:t>Enter Filename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273969" y="8895884"/>
            <a:ext cx="749131" cy="357748"/>
          </a:xfrm>
          <a:prstGeom prst="rect">
            <a:avLst/>
          </a:prstGeom>
        </p:spPr>
        <p:txBody>
          <a:bodyPr vert="horz" lIns="186647" tIns="93324" rIns="186647" bIns="93324" rtlCol="0" anchor="ctr" anchorCtr="0">
            <a:spAutoFit/>
          </a:bodyPr>
          <a:lstStyle>
            <a:lvl1pPr algn="r">
              <a:defRPr sz="1100"/>
            </a:lvl1pPr>
          </a:lstStyle>
          <a:p>
            <a:fld id="{DDEAD121-A289-4444-9389-D3675A8CD4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wellpoint logo 4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49702" y="465455"/>
            <a:ext cx="1123696" cy="3219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7215985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169863" indent="-169863" algn="l" defTabSz="914400" rtl="0" eaLnBrk="1" latinLnBrk="0" hangingPunct="1">
      <a:spcBef>
        <a:spcPts val="1000"/>
      </a:spcBef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indent="-174625" algn="l" defTabSz="914400" rtl="0" eaLnBrk="1" latinLnBrk="0" hangingPunct="1">
      <a:spcBef>
        <a:spcPts val="600"/>
      </a:spcBef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744538" indent="-168275" algn="l" defTabSz="914400" rtl="0" eaLnBrk="1" latinLnBrk="0" hangingPunct="1">
      <a:spcBef>
        <a:spcPts val="600"/>
      </a:spcBef>
      <a:buFont typeface="Arial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027113" indent="-169863" algn="l" defTabSz="914400" rtl="0" eaLnBrk="1" latinLnBrk="0" hangingPunct="1">
      <a:spcBef>
        <a:spcPts val="600"/>
      </a:spcBef>
      <a:buFont typeface="Arial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spcBef>
        <a:spcPts val="600"/>
      </a:spcBef>
      <a:buFont typeface="Arial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3200400"/>
            <a:ext cx="9144000" cy="36576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Double-click to add picture from file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95375"/>
            <a:ext cx="6217920" cy="1234440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600" b="0" i="0" kern="1200" dirty="0" smtClean="0">
                <a:solidFill>
                  <a:schemeClr val="accent1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604135"/>
            <a:ext cx="6126480" cy="4572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18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81400" y="6567101"/>
            <a:ext cx="5105400" cy="138499"/>
          </a:xfrm>
        </p:spPr>
        <p:txBody>
          <a:bodyPr/>
          <a:lstStyle/>
          <a:p>
            <a:r>
              <a:rPr lang="en-US" dirty="0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7" name="Freeform 9"/>
          <p:cNvSpPr>
            <a:spLocks/>
          </p:cNvSpPr>
          <p:nvPr userDrawn="1"/>
        </p:nvSpPr>
        <p:spPr bwMode="gray">
          <a:xfrm>
            <a:off x="476250" y="914400"/>
            <a:ext cx="6154738" cy="123825"/>
          </a:xfrm>
          <a:custGeom>
            <a:avLst/>
            <a:gdLst/>
            <a:ahLst/>
            <a:cxnLst>
              <a:cxn ang="0">
                <a:pos x="6456" y="79"/>
              </a:cxn>
              <a:cxn ang="0">
                <a:pos x="6456" y="79"/>
              </a:cxn>
              <a:cxn ang="0">
                <a:pos x="6422" y="44"/>
              </a:cxn>
              <a:cxn ang="0">
                <a:pos x="6422" y="44"/>
              </a:cxn>
              <a:cxn ang="0">
                <a:pos x="6366" y="36"/>
              </a:cxn>
              <a:cxn ang="0">
                <a:pos x="6366" y="37"/>
              </a:cxn>
              <a:cxn ang="0">
                <a:pos x="3247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3180" y="77"/>
              </a:cxn>
              <a:cxn ang="0">
                <a:pos x="6366" y="77"/>
              </a:cxn>
              <a:cxn ang="0">
                <a:pos x="6417" y="83"/>
              </a:cxn>
              <a:cxn ang="0">
                <a:pos x="6419" y="84"/>
              </a:cxn>
              <a:cxn ang="0">
                <a:pos x="6450" y="113"/>
              </a:cxn>
              <a:cxn ang="0">
                <a:pos x="6450" y="114"/>
              </a:cxn>
              <a:cxn ang="0">
                <a:pos x="6458" y="114"/>
              </a:cxn>
              <a:cxn ang="0">
                <a:pos x="6458" y="113"/>
              </a:cxn>
              <a:cxn ang="0">
                <a:pos x="6456" y="79"/>
              </a:cxn>
            </a:cxnLst>
            <a:rect l="0" t="0" r="r" b="b"/>
            <a:pathLst>
              <a:path w="6458" h="114">
                <a:moveTo>
                  <a:pt x="6456" y="79"/>
                </a:moveTo>
                <a:lnTo>
                  <a:pt x="6456" y="79"/>
                </a:lnTo>
                <a:cubicBezTo>
                  <a:pt x="6454" y="60"/>
                  <a:pt x="6444" y="51"/>
                  <a:pt x="6422" y="44"/>
                </a:cubicBezTo>
                <a:lnTo>
                  <a:pt x="6422" y="44"/>
                </a:lnTo>
                <a:cubicBezTo>
                  <a:pt x="6410" y="40"/>
                  <a:pt x="6391" y="38"/>
                  <a:pt x="6366" y="36"/>
                </a:cubicBezTo>
                <a:lnTo>
                  <a:pt x="6366" y="37"/>
                </a:lnTo>
                <a:lnTo>
                  <a:pt x="3247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3180" y="77"/>
                </a:lnTo>
                <a:lnTo>
                  <a:pt x="6366" y="77"/>
                </a:lnTo>
                <a:cubicBezTo>
                  <a:pt x="6388" y="78"/>
                  <a:pt x="6406" y="80"/>
                  <a:pt x="6417" y="83"/>
                </a:cubicBezTo>
                <a:lnTo>
                  <a:pt x="6419" y="84"/>
                </a:lnTo>
                <a:cubicBezTo>
                  <a:pt x="6429" y="87"/>
                  <a:pt x="6450" y="94"/>
                  <a:pt x="6450" y="113"/>
                </a:cubicBezTo>
                <a:lnTo>
                  <a:pt x="6450" y="114"/>
                </a:lnTo>
                <a:lnTo>
                  <a:pt x="6458" y="114"/>
                </a:lnTo>
                <a:lnTo>
                  <a:pt x="6458" y="113"/>
                </a:lnTo>
                <a:cubicBezTo>
                  <a:pt x="6458" y="103"/>
                  <a:pt x="6457" y="87"/>
                  <a:pt x="6456" y="79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9"/>
          <p:cNvSpPr>
            <a:spLocks/>
          </p:cNvSpPr>
          <p:nvPr userDrawn="1"/>
        </p:nvSpPr>
        <p:spPr bwMode="gray">
          <a:xfrm>
            <a:off x="476250" y="2419350"/>
            <a:ext cx="6154738" cy="123825"/>
          </a:xfrm>
          <a:custGeom>
            <a:avLst/>
            <a:gdLst/>
            <a:ahLst/>
            <a:cxnLst>
              <a:cxn ang="0">
                <a:pos x="6456" y="79"/>
              </a:cxn>
              <a:cxn ang="0">
                <a:pos x="6456" y="79"/>
              </a:cxn>
              <a:cxn ang="0">
                <a:pos x="6422" y="44"/>
              </a:cxn>
              <a:cxn ang="0">
                <a:pos x="6422" y="44"/>
              </a:cxn>
              <a:cxn ang="0">
                <a:pos x="6366" y="36"/>
              </a:cxn>
              <a:cxn ang="0">
                <a:pos x="6366" y="37"/>
              </a:cxn>
              <a:cxn ang="0">
                <a:pos x="3247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3180" y="77"/>
              </a:cxn>
              <a:cxn ang="0">
                <a:pos x="6366" y="77"/>
              </a:cxn>
              <a:cxn ang="0">
                <a:pos x="6417" y="83"/>
              </a:cxn>
              <a:cxn ang="0">
                <a:pos x="6419" y="84"/>
              </a:cxn>
              <a:cxn ang="0">
                <a:pos x="6450" y="113"/>
              </a:cxn>
              <a:cxn ang="0">
                <a:pos x="6450" y="114"/>
              </a:cxn>
              <a:cxn ang="0">
                <a:pos x="6458" y="114"/>
              </a:cxn>
              <a:cxn ang="0">
                <a:pos x="6458" y="113"/>
              </a:cxn>
              <a:cxn ang="0">
                <a:pos x="6456" y="79"/>
              </a:cxn>
            </a:cxnLst>
            <a:rect l="0" t="0" r="r" b="b"/>
            <a:pathLst>
              <a:path w="6458" h="114">
                <a:moveTo>
                  <a:pt x="6456" y="79"/>
                </a:moveTo>
                <a:lnTo>
                  <a:pt x="6456" y="79"/>
                </a:lnTo>
                <a:cubicBezTo>
                  <a:pt x="6454" y="60"/>
                  <a:pt x="6444" y="51"/>
                  <a:pt x="6422" y="44"/>
                </a:cubicBezTo>
                <a:lnTo>
                  <a:pt x="6422" y="44"/>
                </a:lnTo>
                <a:cubicBezTo>
                  <a:pt x="6410" y="40"/>
                  <a:pt x="6391" y="38"/>
                  <a:pt x="6366" y="36"/>
                </a:cubicBezTo>
                <a:lnTo>
                  <a:pt x="6366" y="37"/>
                </a:lnTo>
                <a:lnTo>
                  <a:pt x="3247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3180" y="77"/>
                </a:lnTo>
                <a:lnTo>
                  <a:pt x="6366" y="77"/>
                </a:lnTo>
                <a:cubicBezTo>
                  <a:pt x="6388" y="78"/>
                  <a:pt x="6406" y="80"/>
                  <a:pt x="6417" y="83"/>
                </a:cubicBezTo>
                <a:lnTo>
                  <a:pt x="6419" y="84"/>
                </a:lnTo>
                <a:cubicBezTo>
                  <a:pt x="6429" y="87"/>
                  <a:pt x="6450" y="94"/>
                  <a:pt x="6450" y="113"/>
                </a:cubicBezTo>
                <a:lnTo>
                  <a:pt x="6450" y="114"/>
                </a:lnTo>
                <a:lnTo>
                  <a:pt x="6458" y="114"/>
                </a:lnTo>
                <a:lnTo>
                  <a:pt x="6458" y="113"/>
                </a:lnTo>
                <a:cubicBezTo>
                  <a:pt x="6458" y="103"/>
                  <a:pt x="6457" y="87"/>
                  <a:pt x="6456" y="79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75" y="277229"/>
            <a:ext cx="1734291" cy="519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273" y="5565962"/>
            <a:ext cx="3111798" cy="6915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12" y="168478"/>
            <a:ext cx="5469126" cy="478939"/>
          </a:xfrm>
        </p:spPr>
        <p:txBody>
          <a:bodyPr/>
          <a:lstStyle>
            <a:lvl1pPr>
              <a:defRPr b="1">
                <a:latin typeface="Candara" panose="020E0502030303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 marL="798513" indent="-358775">
              <a:defRPr>
                <a:solidFill>
                  <a:schemeClr val="accent1"/>
                </a:solidFill>
                <a:latin typeface="+mj-lt"/>
              </a:defRPr>
            </a:lvl2pPr>
            <a:lvl3pPr marL="1265238" indent="-342900"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8" y="30022"/>
            <a:ext cx="5486378" cy="573829"/>
          </a:xfrm>
        </p:spPr>
        <p:txBody>
          <a:bodyPr/>
          <a:lstStyle>
            <a:lvl1pPr>
              <a:defRPr b="1">
                <a:latin typeface="Candara" panose="020E0502030303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604" y="64526"/>
            <a:ext cx="5512257" cy="539323"/>
          </a:xfrm>
        </p:spPr>
        <p:txBody>
          <a:bodyPr/>
          <a:lstStyle>
            <a:lvl1pPr>
              <a:defRPr b="1">
                <a:latin typeface="Candara" panose="020E0502030303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8906"/>
            <a:ext cx="8229600" cy="5360453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5"/>
          <p:cNvSpPr>
            <a:spLocks/>
          </p:cNvSpPr>
          <p:nvPr userDrawn="1"/>
        </p:nvSpPr>
        <p:spPr bwMode="gray">
          <a:xfrm>
            <a:off x="80725" y="470319"/>
            <a:ext cx="8961120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 bwMode="gray">
          <a:xfrm>
            <a:off x="457200" y="1203766"/>
            <a:ext cx="8229600" cy="4785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22985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116282"/>
            <a:ext cx="8229600" cy="47031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203766"/>
            <a:ext cx="8229600" cy="4785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124200" y="6567101"/>
            <a:ext cx="5105400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05800" y="6567101"/>
            <a:ext cx="381000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89351" y="742221"/>
            <a:ext cx="8961120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89351" y="6153804"/>
            <a:ext cx="8961120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49" y="6381805"/>
            <a:ext cx="1143982" cy="34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1" r:id="rId4"/>
    <p:sldLayoutId id="2147483662" r:id="rId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Georgia" pitchFamily="18" charset="0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spcBef>
          <a:spcPts val="1800"/>
        </a:spcBef>
        <a:buFont typeface="Arial" pitchFamily="34" charset="0"/>
        <a:buChar char="•"/>
        <a:defRPr sz="1800" kern="1200">
          <a:solidFill>
            <a:schemeClr val="accent2"/>
          </a:solidFill>
          <a:latin typeface="Georgia" pitchFamily="18" charset="0"/>
          <a:ea typeface="+mn-ea"/>
          <a:cs typeface="+mn-cs"/>
        </a:defRPr>
      </a:lvl1pPr>
      <a:lvl2pPr marL="566738" indent="-334963" algn="l" defTabSz="914400" rtl="0" eaLnBrk="1" latinLnBrk="0" hangingPunct="1">
        <a:spcBef>
          <a:spcPts val="1000"/>
        </a:spcBef>
        <a:buClr>
          <a:schemeClr val="tx2"/>
        </a:buClr>
        <a:buFont typeface="Wingdings" panose="05000000000000000000" pitchFamily="2" charset="2"/>
        <a:buChar char="Ø"/>
        <a:defRPr sz="1600" kern="1200">
          <a:solidFill>
            <a:schemeClr val="accent1"/>
          </a:solidFill>
          <a:latin typeface="+mj-lt"/>
          <a:ea typeface="+mn-ea"/>
          <a:cs typeface="+mn-cs"/>
        </a:defRPr>
      </a:lvl2pPr>
      <a:lvl3pPr marL="917575" indent="-342900" algn="l" defTabSz="914400" rtl="0" eaLnBrk="1" latinLnBrk="0" hangingPunct="1"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j-lt"/>
          <a:ea typeface="+mn-ea"/>
          <a:cs typeface="+mn-cs"/>
        </a:defRPr>
      </a:lvl3pPr>
      <a:lvl4pPr marL="822960" indent="-182880" algn="l" defTabSz="914400" rtl="0" eaLnBrk="1" latinLnBrk="0" hangingPunct="1">
        <a:spcBef>
          <a:spcPts val="6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spcBef>
          <a:spcPts val="300"/>
        </a:spcBef>
        <a:buClr>
          <a:schemeClr val="tx2"/>
        </a:buClr>
        <a:buFont typeface="Arial" pitchFamily="34" charset="0"/>
        <a:buChar char="–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98" y="3375950"/>
            <a:ext cx="4297680" cy="2014734"/>
          </a:xfrm>
          <a:prstGeom prst="rect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sz="1100" b="1" dirty="0" smtClean="0">
                <a:latin typeface="Candara" pitchFamily="34" charset="0"/>
              </a:rPr>
              <a:t>Executive Summary: </a:t>
            </a:r>
          </a:p>
          <a:p>
            <a:r>
              <a:rPr lang="en-US" sz="800" smtClean="0"/>
              <a:t>DateTime date1 = new DateTime(2008, 8, 29, 19, 27, 15);</a:t>
            </a:r>
            <a:endParaRPr lang="en-US" sz="1000" i="1" dirty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1" y="153613"/>
            <a:ext cx="4432238" cy="575049"/>
          </a:xfrm>
        </p:spPr>
        <p:txBody>
          <a:bodyPr>
            <a:noAutofit/>
          </a:bodyPr>
          <a:lstStyle/>
          <a:p>
            <a:r>
              <a:rPr lang="en-US" sz="1400" smtClean="0"/>
              <a:t>Testing Project1</a:t>
            </a:r>
            <a:r>
              <a:rPr lang="en-US" sz="2000" b="1" dirty="0" smtClean="0">
                <a:latin typeface="Candara" panose="020E0502030303020204" pitchFamily="34" charset="0"/>
              </a:rPr>
              <a:t/>
            </a:r>
            <a:br>
              <a:rPr lang="en-US" sz="2000" b="1" dirty="0" smtClean="0">
                <a:latin typeface="Candara" panose="020E0502030303020204" pitchFamily="34" charset="0"/>
              </a:rPr>
            </a:br>
            <a:r>
              <a:rPr lang="en-US" sz="1200" dirty="0" smtClean="0">
                <a:latin typeface="Candara" panose="020E0502030303020204" pitchFamily="34" charset="0"/>
              </a:rPr>
              <a:t>Owners</a:t>
            </a:r>
            <a:r>
              <a:rPr lang="en-US" sz="1200" smtClean="0">
                <a:latin typeface="Candara" panose="020E0502030303020204" pitchFamily="34" charset="0"/>
              </a:rPr>
              <a:t>: </a:t>
            </a:r>
            <a:r>
              <a:rPr lang="en-US" sz="1200" smtClean="0"/>
              <a:t>Peter England</a:t>
            </a:r>
            <a:r>
              <a:rPr lang="en-US" sz="1200" smtClean="0">
                <a:latin typeface="Candara" panose="020E0502030303020204" pitchFamily="34" charset="0"/>
              </a:rPr>
              <a:t>, </a:t>
            </a:r>
            <a:r>
              <a:rPr lang="en-US" sz="1200" dirty="0" smtClean="0">
                <a:latin typeface="Candara" panose="020E0502030303020204" pitchFamily="34" charset="0"/>
              </a:rPr>
              <a:t>Co-Owner</a:t>
            </a:r>
            <a:r>
              <a:rPr lang="en-US" sz="1200" smtClean="0">
                <a:latin typeface="Candara" panose="020E0502030303020204" pitchFamily="34" charset="0"/>
              </a:rPr>
              <a:t>: </a:t>
            </a:r>
            <a:r>
              <a:rPr lang="en-US" sz="1200" smtClean="0"/>
              <a:t>Parker CEO</a:t>
            </a:r>
            <a:endParaRPr lang="en-US" sz="1400" dirty="0">
              <a:latin typeface="Candara" panose="020E0502030303020204" pitchFamily="34" charset="0"/>
            </a:endParaRP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 bwMode="gray">
          <a:xfrm>
            <a:off x="8305800" y="6567101"/>
            <a:ext cx="381000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DCB2D-F3A1-47AC-A248-15826C4C808C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42957" y="3375950"/>
            <a:ext cx="4297680" cy="1006998"/>
          </a:xfrm>
          <a:prstGeom prst="rect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sz="1100" b="1" dirty="0" smtClean="0">
                <a:latin typeface="Candara" pitchFamily="34" charset="0"/>
              </a:rPr>
              <a:t>Accomplishments: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smtClean="0">
                <a:latin typeface="Candara" pitchFamily="34" charset="0"/>
              </a:rPr>
              <a:t>The full name of the month.</a:t>
            </a:r>
            <a:endParaRPr lang="en-US" sz="1100" b="1" dirty="0" smtClean="0">
              <a:latin typeface="Candara" pitchFamily="34" charset="0"/>
            </a:endParaRPr>
          </a:p>
          <a:p>
            <a:endParaRPr lang="en-US" sz="1000" dirty="0" smtClean="0">
              <a:solidFill>
                <a:schemeClr val="tx2"/>
              </a:solidFill>
              <a:latin typeface="Candara" panose="020E0502030303020204" pitchFamily="34" charset="0"/>
            </a:endParaRPr>
          </a:p>
          <a:p>
            <a:pPr marL="119063" indent="-119063">
              <a:buFont typeface="Arial" pitchFamily="34" charset="0"/>
              <a:buChar char="•"/>
            </a:pPr>
            <a:endParaRPr lang="en-US" sz="1000" dirty="0" smtClean="0"/>
          </a:p>
          <a:p>
            <a:pPr marL="119063" indent="-119063">
              <a:buFont typeface="Arial" pitchFamily="34" charset="0"/>
              <a:buChar char="•"/>
            </a:pPr>
            <a:endParaRPr lang="en-US" sz="1000" dirty="0" smtClean="0"/>
          </a:p>
          <a:p>
            <a:pPr marL="119063" indent="-119063">
              <a:buFont typeface="Arial" pitchFamily="34" charset="0"/>
              <a:buChar char="•"/>
            </a:pPr>
            <a:endParaRPr lang="en-US" sz="1000" dirty="0" smtClean="0"/>
          </a:p>
          <a:p>
            <a:pPr marL="119063" indent="-119063">
              <a:buFont typeface="Arial" pitchFamily="34" charset="0"/>
              <a:buChar char="•"/>
            </a:pPr>
            <a:endParaRPr lang="en-US" sz="1000" dirty="0" smtClean="0"/>
          </a:p>
          <a:p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4646163" y="5390684"/>
            <a:ext cx="4297680" cy="732324"/>
          </a:xfrm>
          <a:prstGeom prst="rect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sz="1100" b="1" dirty="0" smtClean="0">
                <a:latin typeface="Candara" pitchFamily="34" charset="0"/>
              </a:rPr>
              <a:t>Direction Needed:</a:t>
            </a:r>
          </a:p>
          <a:p>
            <a:r>
              <a:rPr lang="en-US" sz="1100" smtClean="0">
                <a:latin typeface="Candara" panose="020E0502030303020204" pitchFamily="34" charset="0"/>
              </a:rPr>
              <a:t>The full name of the month.</a:t>
            </a:r>
            <a:endParaRPr lang="en-US" sz="1100" b="1" dirty="0" smtClean="0">
              <a:latin typeface="Candara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i="1" dirty="0" smtClean="0">
              <a:solidFill>
                <a:schemeClr val="tx2"/>
              </a:solidFill>
              <a:latin typeface="Candara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i="1" dirty="0" smtClean="0">
              <a:solidFill>
                <a:schemeClr val="tx2"/>
              </a:solidFill>
              <a:latin typeface="Candara" pitchFamily="34" charset="0"/>
            </a:endParaRPr>
          </a:p>
        </p:txBody>
      </p:sp>
      <p:sp>
        <p:nvSpPr>
          <p:cNvPr id="13" name="AutoShape 41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4813238" y="44075"/>
            <a:ext cx="2733675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3399"/>
              </a:gs>
              <a:gs pos="50000">
                <a:srgbClr val="003399">
                  <a:gamma/>
                  <a:tint val="73725"/>
                  <a:invGamma/>
                </a:srgbClr>
              </a:gs>
              <a:gs pos="100000">
                <a:srgbClr val="003399"/>
              </a:gs>
            </a:gsLst>
            <a:lin ang="5400000" scaled="1"/>
          </a:gradFill>
          <a:ln w="12700">
            <a:noFill/>
            <a:round/>
            <a:headEnd/>
            <a:tailEnd/>
          </a:ln>
          <a:effectLst/>
        </p:spPr>
        <p:txBody>
          <a:bodyPr anchor="ctr" anchorCtr="1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1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ndara" pitchFamily="34" charset="0"/>
              </a:rPr>
              <a:t>OVERALL STATUS </a:t>
            </a:r>
          </a:p>
        </p:txBody>
      </p:sp>
      <p:sp>
        <p:nvSpPr>
          <p:cNvPr id="14" name="AutoShape 44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4089462" y="590550"/>
            <a:ext cx="63023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3399"/>
              </a:gs>
              <a:gs pos="50000">
                <a:srgbClr val="003399">
                  <a:gamma/>
                  <a:tint val="73725"/>
                  <a:invGamma/>
                </a:srgbClr>
              </a:gs>
              <a:gs pos="100000">
                <a:srgbClr val="003399"/>
              </a:gs>
            </a:gsLst>
            <a:lin ang="5400000" scaled="1"/>
          </a:gradFill>
          <a:ln w="12700" algn="ctr">
            <a:noFill/>
            <a:round/>
            <a:headEnd/>
            <a:tailEnd/>
          </a:ln>
          <a:effectLst/>
        </p:spPr>
        <p:txBody>
          <a:bodyPr anchor="ctr" anchorCtr="1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ndara" pitchFamily="34" charset="0"/>
              </a:rPr>
              <a:t>Scope</a:t>
            </a:r>
          </a:p>
        </p:txBody>
      </p:sp>
      <p:sp>
        <p:nvSpPr>
          <p:cNvPr id="15" name="AutoShape 46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5067362" y="593725"/>
            <a:ext cx="865188" cy="168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3399"/>
              </a:gs>
              <a:gs pos="50000">
                <a:srgbClr val="003399">
                  <a:gamma/>
                  <a:tint val="73725"/>
                  <a:invGamma/>
                </a:srgbClr>
              </a:gs>
              <a:gs pos="100000">
                <a:srgbClr val="003399"/>
              </a:gs>
            </a:gsLst>
            <a:lin ang="5400000" scaled="1"/>
          </a:gradFill>
          <a:ln w="12700" algn="ctr">
            <a:noFill/>
            <a:round/>
            <a:headEnd/>
            <a:tailEnd/>
          </a:ln>
          <a:effectLst/>
        </p:spPr>
        <p:txBody>
          <a:bodyPr anchor="ctr" anchorCtr="1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ndara" pitchFamily="34" charset="0"/>
              </a:rPr>
              <a:t>Schedule</a:t>
            </a:r>
          </a:p>
        </p:txBody>
      </p:sp>
      <p:sp>
        <p:nvSpPr>
          <p:cNvPr id="16" name="AutoShape 48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6337362" y="609600"/>
            <a:ext cx="992188" cy="1619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3399"/>
              </a:gs>
              <a:gs pos="50000">
                <a:srgbClr val="003399">
                  <a:gamma/>
                  <a:tint val="73725"/>
                  <a:invGamma/>
                </a:srgbClr>
              </a:gs>
              <a:gs pos="100000">
                <a:srgbClr val="003399"/>
              </a:gs>
            </a:gsLst>
            <a:lin ang="5400000" scaled="1"/>
          </a:gradFill>
          <a:ln w="12700" algn="ctr">
            <a:noFill/>
            <a:round/>
            <a:headEnd/>
            <a:tailEnd/>
          </a:ln>
          <a:effectLst/>
        </p:spPr>
        <p:txBody>
          <a:bodyPr anchor="ctr" anchorCtr="1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ndara" pitchFamily="34" charset="0"/>
              </a:rPr>
              <a:t>Resources</a:t>
            </a:r>
          </a:p>
        </p:txBody>
      </p:sp>
      <p:sp>
        <p:nvSpPr>
          <p:cNvPr id="17" name="AutoShape 58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7674038" y="609600"/>
            <a:ext cx="825189" cy="15488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3399"/>
              </a:gs>
              <a:gs pos="50000">
                <a:srgbClr val="003399">
                  <a:gamma/>
                  <a:tint val="73725"/>
                  <a:invGamma/>
                </a:srgbClr>
              </a:gs>
              <a:gs pos="100000">
                <a:srgbClr val="003399"/>
              </a:gs>
            </a:gsLst>
            <a:lin ang="5400000" scaled="1"/>
          </a:gradFill>
          <a:ln w="12700" algn="ctr">
            <a:noFill/>
            <a:round/>
            <a:headEnd/>
            <a:tailEnd/>
          </a:ln>
          <a:effectLst/>
        </p:spPr>
        <p:txBody>
          <a:bodyPr anchor="ctr" anchorCtr="1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ndara" pitchFamily="34" charset="0"/>
              </a:rPr>
              <a:t>Financials</a:t>
            </a:r>
            <a:endParaRPr lang="en-US" sz="10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ndara" pitchFamily="34" charset="0"/>
            </a:endParaRPr>
          </a:p>
        </p:txBody>
      </p:sp>
      <p:sp>
        <p:nvSpPr>
          <p:cNvPr id="18" name="AutoShape 4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548687" y="609600"/>
            <a:ext cx="271463" cy="161925"/>
          </a:xfrm>
          <a:prstGeom prst="homePlate">
            <a:avLst>
              <a:gd name="adj" fmla="val 41912"/>
            </a:avLst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sp>
        <p:nvSpPr>
          <p:cNvPr id="19" name="AutoShape 4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374000" y="609600"/>
            <a:ext cx="271462" cy="161925"/>
          </a:xfrm>
          <a:prstGeom prst="homePlate">
            <a:avLst>
              <a:gd name="adj" fmla="val 41912"/>
            </a:avLst>
          </a:prstGeom>
          <a:solidFill>
            <a:srgbClr val="008000"/>
          </a:solidFill>
          <a:ln w="9525" algn="ctr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solidFill>
                <a:srgbClr val="000000"/>
              </a:solidFill>
              <a:latin typeface="Candara" pitchFamily="34" charset="0"/>
            </a:endParaRPr>
          </a:p>
        </p:txBody>
      </p:sp>
      <p:sp>
        <p:nvSpPr>
          <p:cNvPr id="20" name="AutoShape 4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981762" y="609600"/>
            <a:ext cx="304800" cy="152400"/>
          </a:xfrm>
          <a:prstGeom prst="homePlate">
            <a:avLst>
              <a:gd name="adj" fmla="val 41907"/>
            </a:avLst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sp>
        <p:nvSpPr>
          <p:cNvPr id="21" name="AutoShape 45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762562" y="600075"/>
            <a:ext cx="271463" cy="161925"/>
          </a:xfrm>
          <a:prstGeom prst="homePlate">
            <a:avLst>
              <a:gd name="adj" fmla="val 41912"/>
            </a:avLst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sp>
        <p:nvSpPr>
          <p:cNvPr id="22" name="AutoShape 4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620000" y="21034"/>
            <a:ext cx="266700" cy="254000"/>
          </a:xfrm>
          <a:prstGeom prst="homePlate">
            <a:avLst>
              <a:gd name="adj" fmla="val 41907"/>
            </a:avLst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100" b="1" dirty="0">
              <a:solidFill>
                <a:srgbClr val="FFFFFF"/>
              </a:solidFill>
              <a:latin typeface="Candara" pitchFamily="34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 bwMode="gray">
          <a:xfrm>
            <a:off x="2779975" y="819397"/>
            <a:ext cx="6400800" cy="30149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948363" algn="r"/>
              </a:tabLst>
              <a:defRPr/>
            </a:pP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91500" y="0"/>
            <a:ext cx="952500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smtClean="0">
                <a:latin typeface="Candara" pitchFamily="34" charset="0"/>
              </a:rPr>
              <a:t>11/02/2015</a:t>
            </a:r>
            <a:endParaRPr lang="en-US" sz="1000" dirty="0">
              <a:latin typeface="Candara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17224" y="3076575"/>
            <a:ext cx="8635514" cy="261610"/>
          </a:xfrm>
          <a:prstGeom prst="rect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Candara" pitchFamily="34" charset="0"/>
              </a:rPr>
              <a:t>Project Description and  Business Value</a:t>
            </a:r>
            <a:r>
              <a:rPr lang="en-US" sz="1100" b="1" smtClean="0">
                <a:latin typeface="Candara" pitchFamily="34" charset="0"/>
              </a:rPr>
              <a:t>:  </a:t>
            </a:r>
            <a:r>
              <a:rPr lang="en-US" sz="1100" i="1" smtClean="0">
                <a:solidFill>
                  <a:schemeClr val="tx2"/>
                </a:solidFill>
                <a:latin typeface="Candara" pitchFamily="34" charset="0"/>
              </a:rPr>
              <a:t>[Short date pattern.]</a:t>
            </a:r>
            <a:endParaRPr lang="en-US" sz="1000" b="1" dirty="0" smtClean="0"/>
          </a:p>
        </p:txBody>
      </p:sp>
      <p:sp>
        <p:nvSpPr>
          <p:cNvPr id="47" name="Title 1"/>
          <p:cNvSpPr txBox="1">
            <a:spLocks/>
          </p:cNvSpPr>
          <p:nvPr/>
        </p:nvSpPr>
        <p:spPr bwMode="gray">
          <a:xfrm>
            <a:off x="381000" y="838200"/>
            <a:ext cx="6404549" cy="30149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lang="en-US" sz="1100" b="1" dirty="0" smtClean="0">
                <a:solidFill>
                  <a:schemeClr val="accent1"/>
                </a:solidFill>
                <a:latin typeface="Candara" pitchFamily="34" charset="0"/>
                <a:ea typeface="+mj-ea"/>
                <a:cs typeface="+mj-cs"/>
              </a:rPr>
              <a:t>Start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rPr>
              <a:t> Date</a:t>
            </a:r>
            <a:r>
              <a:rPr kumimoji="0" lang="en-US" sz="110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rPr>
              <a:t>: 10/1/2015</a:t>
            </a:r>
            <a:r>
              <a:rPr lang="en-US" sz="1100" dirty="0" smtClean="0">
                <a:solidFill>
                  <a:schemeClr val="accent1"/>
                </a:solidFill>
                <a:latin typeface="Candara" pitchFamily="34" charset="0"/>
                <a:ea typeface="+mj-ea"/>
                <a:cs typeface="+mj-cs"/>
              </a:rPr>
              <a:t>	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rPr>
              <a:t>End Date </a:t>
            </a:r>
            <a:r>
              <a:rPr kumimoji="0" lang="en-US" sz="110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rPr>
              <a:t>: </a:t>
            </a:r>
            <a:r>
              <a:rPr lang="en-US" sz="1100" smtClean="0">
                <a:solidFill>
                  <a:schemeClr val="accent1"/>
                </a:solidFill>
                <a:latin typeface="Candara" pitchFamily="34" charset="0"/>
              </a:rPr>
              <a:t>10/31/2016</a:t>
            </a:r>
            <a:r>
              <a:rPr kumimoji="0" lang="en-US" sz="11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rPr>
              <a:t>	</a:t>
            </a:r>
            <a:r>
              <a:rPr lang="en-US" sz="1100" dirty="0" smtClean="0">
                <a:solidFill>
                  <a:schemeClr val="accent1"/>
                </a:solidFill>
                <a:latin typeface="Candara" pitchFamily="34" charset="0"/>
                <a:ea typeface="+mj-ea"/>
                <a:cs typeface="+mj-cs"/>
              </a:rPr>
              <a:t> 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rPr>
              <a:t>% Complete</a:t>
            </a:r>
            <a:r>
              <a:rPr kumimoji="0" lang="en-US" sz="110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rPr>
              <a:t>: </a:t>
            </a:r>
            <a:r>
              <a:rPr lang="en-US" sz="1100" smtClean="0">
                <a:solidFill>
                  <a:schemeClr val="accent1"/>
                </a:solidFill>
                <a:latin typeface="Candara" pitchFamily="34" charset="0"/>
                <a:ea typeface="+mj-ea"/>
                <a:cs typeface="+mj-cs"/>
              </a:rPr>
              <a:t>0.00</a:t>
            </a:r>
            <a:r>
              <a:rPr kumimoji="0" lang="en-US" sz="110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ndara" pitchFamily="34" charset="0"/>
                <a:ea typeface="+mj-ea"/>
                <a:cs typeface="+mj-cs"/>
              </a:rPr>
              <a:t>%   </a:t>
            </a:r>
            <a:r>
              <a:rPr lang="en-US" sz="1100" smtClean="0">
                <a:solidFill>
                  <a:schemeClr val="accent1"/>
                </a:solidFill>
                <a:latin typeface="Candara" pitchFamily="34" charset="0"/>
                <a:ea typeface="+mj-ea"/>
                <a:cs typeface="+mj-cs"/>
              </a:rPr>
              <a:t> </a:t>
            </a: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ndara" pitchFamily="34" charset="0"/>
              <a:ea typeface="+mj-ea"/>
              <a:cs typeface="+mj-cs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75811658"/>
              </p:ext>
            </p:extLst>
          </p:nvPr>
        </p:nvGraphicFramePr>
        <p:xfrm>
          <a:off x="6862536" y="857534"/>
          <a:ext cx="1748064" cy="262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7016"/>
                <a:gridCol w="437016"/>
                <a:gridCol w="437016"/>
                <a:gridCol w="437016"/>
              </a:tblGrid>
              <a:tr h="128548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Legend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28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R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A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G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reen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C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omplete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298173" y="5438309"/>
            <a:ext cx="4297680" cy="732324"/>
          </a:xfrm>
          <a:prstGeom prst="rect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sz="1100" b="1" dirty="0" smtClean="0">
                <a:latin typeface="Candara" pitchFamily="34" charset="0"/>
              </a:rPr>
              <a:t>Funding </a:t>
            </a:r>
            <a:r>
              <a:rPr lang="en-US" sz="1100" b="1" smtClean="0">
                <a:latin typeface="Candara" pitchFamily="34" charset="0"/>
              </a:rPr>
              <a:t>Ask:</a:t>
            </a:r>
            <a:endParaRPr lang="en-US" sz="900" b="1" u="sng" dirty="0" smtClean="0">
              <a:latin typeface="Candara" pitchFamily="34" charset="0"/>
            </a:endParaRPr>
          </a:p>
          <a:p>
            <a:r>
              <a:rPr lang="en-US" sz="900" smtClean="0">
                <a:latin typeface="Candara" pitchFamily="34" charset="0"/>
              </a:rPr>
              <a:t>DateTime date1 = new DateTime(2008, 1, 2, 6, 30, 15); </a:t>
            </a:r>
            <a:endParaRPr lang="en-US" sz="900" dirty="0">
              <a:latin typeface="Candara" pitchFamily="34" charset="0"/>
            </a:endParaRPr>
          </a:p>
          <a:p>
            <a:endParaRPr lang="en-US" sz="1000" u="sng" dirty="0" smtClean="0"/>
          </a:p>
          <a:p>
            <a:pPr marL="111125" indent="-111125">
              <a:buFont typeface="Arial" panose="020B0604020202020204" pitchFamily="34" charset="0"/>
              <a:buChar char="•"/>
            </a:pPr>
            <a:endParaRPr lang="en-US" sz="1000" i="1" dirty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639751" y="4383686"/>
            <a:ext cx="4297680" cy="1006998"/>
          </a:xfrm>
          <a:prstGeom prst="rect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sz="1100" b="1" dirty="0" smtClean="0">
                <a:latin typeface="Candara" pitchFamily="34" charset="0"/>
              </a:rPr>
              <a:t>Key Risks/Issues:</a:t>
            </a:r>
          </a:p>
          <a:p>
            <a:r>
              <a:rPr lang="en-US" sz="800" smtClean="0">
                <a:latin typeface="Candara" panose="020E0502030303020204" pitchFamily="34" charset="0"/>
              </a:rPr>
              <a:t>The full name of the month.</a:t>
            </a:r>
            <a:endParaRPr lang="en-US" sz="1000" dirty="0" smtClean="0"/>
          </a:p>
          <a:p>
            <a:pPr marL="119063" indent="-119063">
              <a:buFont typeface="Arial" pitchFamily="34" charset="0"/>
              <a:buChar char="•"/>
            </a:pPr>
            <a:endParaRPr lang="en-US" sz="1000" dirty="0" smtClean="0"/>
          </a:p>
          <a:p>
            <a:endParaRPr lang="en-US" sz="1000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95614091"/>
              </p:ext>
            </p:extLst>
          </p:nvPr>
        </p:nvGraphicFramePr>
        <p:xfrm>
          <a:off x="476853" y="1173732"/>
          <a:ext cx="8467121" cy="1769494"/>
        </p:xfrm>
        <a:graphic>
          <a:graphicData uri="http://schemas.openxmlformats.org/drawingml/2006/table">
            <a:tbl>
              <a:tblPr/>
              <a:tblGrid>
                <a:gridCol w="651317"/>
                <a:gridCol w="651317"/>
                <a:gridCol w="651317"/>
                <a:gridCol w="651317"/>
                <a:gridCol w="651317"/>
                <a:gridCol w="651317"/>
                <a:gridCol w="651317"/>
                <a:gridCol w="651317"/>
                <a:gridCol w="651317"/>
                <a:gridCol w="651317"/>
                <a:gridCol w="651317"/>
                <a:gridCol w="651317"/>
                <a:gridCol w="651317"/>
              </a:tblGrid>
              <a:tr h="614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Oct '2015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33" marR="6733" marT="67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Nov '2015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33" marR="6733" marT="67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Dec '2015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33" marR="6733" marT="67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Jan '2016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33" marR="6733" marT="67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Feb '2016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33" marR="6733" marT="67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Mar '2016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33" marR="6733" marT="67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Apr '2016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33" marR="6733" marT="67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May '2016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33" marR="6733" marT="67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Jun '2016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33" marR="6733" marT="67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Jul '2016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33" marR="6733" marT="67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Aug '2016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33" marR="6733" marT="67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Sep '2016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33" marR="6733" marT="67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Oct '2016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33" marR="6733" marT="67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15473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733" marR="6733" marT="67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33" marR="6733" marT="67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33" marR="6733" marT="67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33" marR="6733" marT="67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33" marR="6733" marT="67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33" marR="6733" marT="67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33" marR="6733" marT="67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33" marR="6733" marT="67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33" marR="6733" marT="67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33" marR="6733" marT="67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33" marR="6733" marT="67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33" marR="6733" marT="67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733" marR="6733" marT="6733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0" name="Rectangle 79"/>
          <p:cNvSpPr/>
          <p:nvPr/>
        </p:nvSpPr>
        <p:spPr>
          <a:xfrm>
            <a:off x="549246" y="2200275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_01dsc</a:t>
            </a:r>
            <a:endParaRPr lang="en-US" sz="900" i="1" dirty="0"/>
          </a:p>
        </p:txBody>
      </p:sp>
      <p:sp>
        <p:nvSpPr>
          <p:cNvPr id="81" name="Rectangle 80"/>
          <p:cNvSpPr/>
          <p:nvPr/>
        </p:nvSpPr>
        <p:spPr>
          <a:xfrm>
            <a:off x="558771" y="2419350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_02dsc</a:t>
            </a:r>
            <a:endParaRPr lang="en-US" sz="900" i="1" dirty="0"/>
          </a:p>
        </p:txBody>
      </p:sp>
      <p:sp>
        <p:nvSpPr>
          <p:cNvPr id="82" name="Rectangle 81"/>
          <p:cNvSpPr/>
          <p:nvPr/>
        </p:nvSpPr>
        <p:spPr>
          <a:xfrm>
            <a:off x="568296" y="2667000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_03dsc</a:t>
            </a:r>
            <a:endParaRPr lang="en-US" sz="900" i="1" dirty="0"/>
          </a:p>
        </p:txBody>
      </p:sp>
      <p:sp>
        <p:nvSpPr>
          <p:cNvPr id="131" name="Rectangle 130"/>
          <p:cNvSpPr/>
          <p:nvPr/>
        </p:nvSpPr>
        <p:spPr>
          <a:xfrm>
            <a:off x="1158846" y="1952625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_10dsc</a:t>
            </a:r>
            <a:endParaRPr lang="en-US" sz="900" i="1" dirty="0"/>
          </a:p>
        </p:txBody>
      </p:sp>
      <p:sp>
        <p:nvSpPr>
          <p:cNvPr id="132" name="Rectangle 131"/>
          <p:cNvSpPr/>
          <p:nvPr/>
        </p:nvSpPr>
        <p:spPr>
          <a:xfrm>
            <a:off x="1149321" y="2200275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_11dsc</a:t>
            </a:r>
            <a:endParaRPr lang="en-US" sz="900" i="1" dirty="0"/>
          </a:p>
        </p:txBody>
      </p:sp>
      <p:sp>
        <p:nvSpPr>
          <p:cNvPr id="133" name="Rectangle 132"/>
          <p:cNvSpPr/>
          <p:nvPr/>
        </p:nvSpPr>
        <p:spPr>
          <a:xfrm>
            <a:off x="1158846" y="2419350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_12dsc</a:t>
            </a:r>
            <a:endParaRPr lang="en-US" sz="900" i="1" dirty="0"/>
          </a:p>
        </p:txBody>
      </p:sp>
      <p:sp>
        <p:nvSpPr>
          <p:cNvPr id="134" name="Rectangle 133"/>
          <p:cNvSpPr/>
          <p:nvPr/>
        </p:nvSpPr>
        <p:spPr>
          <a:xfrm>
            <a:off x="1168371" y="2667000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_13dsc</a:t>
            </a:r>
            <a:endParaRPr lang="en-US" sz="900" i="1" dirty="0"/>
          </a:p>
        </p:txBody>
      </p:sp>
      <p:sp>
        <p:nvSpPr>
          <p:cNvPr id="135" name="Rectangle 134"/>
          <p:cNvSpPr/>
          <p:nvPr/>
        </p:nvSpPr>
        <p:spPr>
          <a:xfrm>
            <a:off x="1882746" y="1952625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_20dsc</a:t>
            </a:r>
            <a:endParaRPr lang="en-US" sz="900" i="1" dirty="0"/>
          </a:p>
        </p:txBody>
      </p:sp>
      <p:sp>
        <p:nvSpPr>
          <p:cNvPr id="136" name="Rectangle 135"/>
          <p:cNvSpPr/>
          <p:nvPr/>
        </p:nvSpPr>
        <p:spPr>
          <a:xfrm>
            <a:off x="1873221" y="2200275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_21dsc</a:t>
            </a:r>
            <a:endParaRPr lang="en-US" sz="900" i="1" dirty="0"/>
          </a:p>
        </p:txBody>
      </p:sp>
      <p:sp>
        <p:nvSpPr>
          <p:cNvPr id="137" name="Rectangle 136"/>
          <p:cNvSpPr/>
          <p:nvPr/>
        </p:nvSpPr>
        <p:spPr>
          <a:xfrm>
            <a:off x="1882746" y="2419350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_22dsc</a:t>
            </a:r>
            <a:endParaRPr lang="en-US" sz="900" i="1" dirty="0"/>
          </a:p>
        </p:txBody>
      </p:sp>
      <p:sp>
        <p:nvSpPr>
          <p:cNvPr id="138" name="Rectangle 137"/>
          <p:cNvSpPr/>
          <p:nvPr/>
        </p:nvSpPr>
        <p:spPr>
          <a:xfrm>
            <a:off x="1892271" y="2667000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_23dsc</a:t>
            </a:r>
            <a:endParaRPr lang="en-US" sz="900" i="1" dirty="0"/>
          </a:p>
        </p:txBody>
      </p:sp>
      <p:sp>
        <p:nvSpPr>
          <p:cNvPr id="139" name="Rectangle 138"/>
          <p:cNvSpPr/>
          <p:nvPr/>
        </p:nvSpPr>
        <p:spPr>
          <a:xfrm>
            <a:off x="2549496" y="1962150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_30dsc</a:t>
            </a:r>
            <a:endParaRPr lang="en-US" sz="900" i="1" dirty="0"/>
          </a:p>
        </p:txBody>
      </p:sp>
      <p:sp>
        <p:nvSpPr>
          <p:cNvPr id="140" name="Rectangle 139"/>
          <p:cNvSpPr/>
          <p:nvPr/>
        </p:nvSpPr>
        <p:spPr>
          <a:xfrm>
            <a:off x="2539971" y="2209800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_31dsc</a:t>
            </a:r>
            <a:endParaRPr lang="en-US" sz="900" i="1" dirty="0"/>
          </a:p>
        </p:txBody>
      </p:sp>
      <p:sp>
        <p:nvSpPr>
          <p:cNvPr id="141" name="Rectangle 140"/>
          <p:cNvSpPr/>
          <p:nvPr/>
        </p:nvSpPr>
        <p:spPr>
          <a:xfrm>
            <a:off x="2549496" y="2428875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_32dsc</a:t>
            </a:r>
            <a:endParaRPr lang="en-US" sz="900" i="1" dirty="0"/>
          </a:p>
        </p:txBody>
      </p:sp>
      <p:sp>
        <p:nvSpPr>
          <p:cNvPr id="142" name="Rectangle 141"/>
          <p:cNvSpPr/>
          <p:nvPr/>
        </p:nvSpPr>
        <p:spPr>
          <a:xfrm>
            <a:off x="2559021" y="2676525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_33dsc</a:t>
            </a:r>
            <a:endParaRPr lang="en-US" sz="900" i="1" dirty="0"/>
          </a:p>
        </p:txBody>
      </p:sp>
      <p:sp>
        <p:nvSpPr>
          <p:cNvPr id="143" name="Rectangle 142"/>
          <p:cNvSpPr/>
          <p:nvPr/>
        </p:nvSpPr>
        <p:spPr>
          <a:xfrm>
            <a:off x="3187671" y="1962150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_40dsc</a:t>
            </a:r>
            <a:endParaRPr lang="en-US" sz="900" i="1" dirty="0"/>
          </a:p>
        </p:txBody>
      </p:sp>
      <p:sp>
        <p:nvSpPr>
          <p:cNvPr id="144" name="Rectangle 143"/>
          <p:cNvSpPr/>
          <p:nvPr/>
        </p:nvSpPr>
        <p:spPr>
          <a:xfrm>
            <a:off x="3178146" y="2209800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_41dsc</a:t>
            </a:r>
            <a:endParaRPr lang="en-US" sz="900" i="1" dirty="0"/>
          </a:p>
        </p:txBody>
      </p:sp>
      <p:sp>
        <p:nvSpPr>
          <p:cNvPr id="145" name="Rectangle 144"/>
          <p:cNvSpPr/>
          <p:nvPr/>
        </p:nvSpPr>
        <p:spPr>
          <a:xfrm>
            <a:off x="3187671" y="2428875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_42dsc</a:t>
            </a:r>
            <a:endParaRPr lang="en-US" sz="900" i="1" dirty="0"/>
          </a:p>
        </p:txBody>
      </p:sp>
      <p:sp>
        <p:nvSpPr>
          <p:cNvPr id="146" name="Rectangle 145"/>
          <p:cNvSpPr/>
          <p:nvPr/>
        </p:nvSpPr>
        <p:spPr>
          <a:xfrm>
            <a:off x="3197196" y="2676525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_43dsc</a:t>
            </a:r>
            <a:endParaRPr lang="en-US" sz="900" i="1" dirty="0"/>
          </a:p>
        </p:txBody>
      </p:sp>
      <p:sp>
        <p:nvSpPr>
          <p:cNvPr id="147" name="Rectangle 146"/>
          <p:cNvSpPr/>
          <p:nvPr/>
        </p:nvSpPr>
        <p:spPr>
          <a:xfrm>
            <a:off x="3835371" y="1971675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_50dsc</a:t>
            </a:r>
            <a:endParaRPr lang="en-US" sz="900" i="1" dirty="0"/>
          </a:p>
        </p:txBody>
      </p:sp>
      <p:sp>
        <p:nvSpPr>
          <p:cNvPr id="148" name="Rectangle 147"/>
          <p:cNvSpPr/>
          <p:nvPr/>
        </p:nvSpPr>
        <p:spPr>
          <a:xfrm>
            <a:off x="3825846" y="2219325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_51dsc</a:t>
            </a:r>
            <a:endParaRPr lang="en-US" sz="900" i="1" dirty="0"/>
          </a:p>
        </p:txBody>
      </p:sp>
      <p:sp>
        <p:nvSpPr>
          <p:cNvPr id="149" name="Rectangle 148"/>
          <p:cNvSpPr/>
          <p:nvPr/>
        </p:nvSpPr>
        <p:spPr>
          <a:xfrm>
            <a:off x="3835371" y="2438400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_52dsc</a:t>
            </a:r>
            <a:endParaRPr lang="en-US" sz="900" i="1" dirty="0"/>
          </a:p>
        </p:txBody>
      </p:sp>
      <p:sp>
        <p:nvSpPr>
          <p:cNvPr id="150" name="Rectangle 149"/>
          <p:cNvSpPr/>
          <p:nvPr/>
        </p:nvSpPr>
        <p:spPr>
          <a:xfrm>
            <a:off x="3844896" y="2686050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_53dsc</a:t>
            </a:r>
            <a:endParaRPr lang="en-US" sz="900" i="1" dirty="0"/>
          </a:p>
        </p:txBody>
      </p:sp>
      <p:sp>
        <p:nvSpPr>
          <p:cNvPr id="151" name="Rectangle 150"/>
          <p:cNvSpPr/>
          <p:nvPr/>
        </p:nvSpPr>
        <p:spPr>
          <a:xfrm>
            <a:off x="4464021" y="1962150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_60dsc</a:t>
            </a:r>
            <a:endParaRPr lang="en-US" sz="900" i="1" dirty="0"/>
          </a:p>
        </p:txBody>
      </p:sp>
      <p:sp>
        <p:nvSpPr>
          <p:cNvPr id="152" name="Rectangle 151"/>
          <p:cNvSpPr/>
          <p:nvPr/>
        </p:nvSpPr>
        <p:spPr>
          <a:xfrm>
            <a:off x="4454496" y="2209800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_61dsc</a:t>
            </a:r>
            <a:endParaRPr lang="en-US" sz="900" i="1" dirty="0"/>
          </a:p>
        </p:txBody>
      </p:sp>
      <p:sp>
        <p:nvSpPr>
          <p:cNvPr id="153" name="Rectangle 152"/>
          <p:cNvSpPr/>
          <p:nvPr/>
        </p:nvSpPr>
        <p:spPr>
          <a:xfrm>
            <a:off x="4464021" y="2428875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_62dsc</a:t>
            </a:r>
            <a:endParaRPr lang="en-US" sz="900" i="1" dirty="0"/>
          </a:p>
        </p:txBody>
      </p:sp>
      <p:sp>
        <p:nvSpPr>
          <p:cNvPr id="154" name="Rectangle 153"/>
          <p:cNvSpPr/>
          <p:nvPr/>
        </p:nvSpPr>
        <p:spPr>
          <a:xfrm>
            <a:off x="4473546" y="2676525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_63dsc</a:t>
            </a:r>
            <a:endParaRPr lang="en-US" sz="900" i="1" dirty="0"/>
          </a:p>
        </p:txBody>
      </p:sp>
      <p:sp>
        <p:nvSpPr>
          <p:cNvPr id="155" name="Rectangle 154"/>
          <p:cNvSpPr/>
          <p:nvPr/>
        </p:nvSpPr>
        <p:spPr>
          <a:xfrm>
            <a:off x="5140296" y="1971675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_70dsc</a:t>
            </a:r>
            <a:endParaRPr lang="en-US" sz="900" i="1" dirty="0"/>
          </a:p>
        </p:txBody>
      </p:sp>
      <p:sp>
        <p:nvSpPr>
          <p:cNvPr id="156" name="Rectangle 155"/>
          <p:cNvSpPr/>
          <p:nvPr/>
        </p:nvSpPr>
        <p:spPr>
          <a:xfrm>
            <a:off x="5130771" y="2219325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_71dsc</a:t>
            </a:r>
            <a:endParaRPr lang="en-US" sz="900" i="1" dirty="0"/>
          </a:p>
        </p:txBody>
      </p:sp>
      <p:sp>
        <p:nvSpPr>
          <p:cNvPr id="157" name="Rectangle 156"/>
          <p:cNvSpPr/>
          <p:nvPr/>
        </p:nvSpPr>
        <p:spPr>
          <a:xfrm>
            <a:off x="5140296" y="2438400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_72dsc</a:t>
            </a:r>
            <a:endParaRPr lang="en-US" sz="900" i="1" dirty="0"/>
          </a:p>
        </p:txBody>
      </p:sp>
      <p:sp>
        <p:nvSpPr>
          <p:cNvPr id="158" name="Rectangle 157"/>
          <p:cNvSpPr/>
          <p:nvPr/>
        </p:nvSpPr>
        <p:spPr>
          <a:xfrm>
            <a:off x="5149821" y="2686050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_73dsc</a:t>
            </a:r>
            <a:endParaRPr lang="en-US" sz="900" i="1" dirty="0"/>
          </a:p>
        </p:txBody>
      </p:sp>
      <p:sp>
        <p:nvSpPr>
          <p:cNvPr id="159" name="Rectangle 158"/>
          <p:cNvSpPr/>
          <p:nvPr/>
        </p:nvSpPr>
        <p:spPr>
          <a:xfrm>
            <a:off x="5778471" y="1971675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_80dsc</a:t>
            </a:r>
            <a:endParaRPr lang="en-US" sz="900" i="1" dirty="0"/>
          </a:p>
        </p:txBody>
      </p:sp>
      <p:sp>
        <p:nvSpPr>
          <p:cNvPr id="160" name="Rectangle 159"/>
          <p:cNvSpPr/>
          <p:nvPr/>
        </p:nvSpPr>
        <p:spPr>
          <a:xfrm>
            <a:off x="5768946" y="2219325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_81dsc</a:t>
            </a:r>
            <a:endParaRPr lang="en-US" sz="900" i="1" dirty="0"/>
          </a:p>
        </p:txBody>
      </p:sp>
      <p:sp>
        <p:nvSpPr>
          <p:cNvPr id="161" name="Rectangle 160"/>
          <p:cNvSpPr/>
          <p:nvPr/>
        </p:nvSpPr>
        <p:spPr>
          <a:xfrm>
            <a:off x="5778471" y="2438400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_82dsc</a:t>
            </a:r>
            <a:endParaRPr lang="en-US" sz="900" i="1" dirty="0"/>
          </a:p>
        </p:txBody>
      </p:sp>
      <p:sp>
        <p:nvSpPr>
          <p:cNvPr id="162" name="Rectangle 161"/>
          <p:cNvSpPr/>
          <p:nvPr/>
        </p:nvSpPr>
        <p:spPr>
          <a:xfrm>
            <a:off x="5787996" y="2686050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_83dsc</a:t>
            </a:r>
            <a:endParaRPr lang="en-US" sz="900" i="1" dirty="0"/>
          </a:p>
        </p:txBody>
      </p:sp>
      <p:sp>
        <p:nvSpPr>
          <p:cNvPr id="163" name="Rectangle 162"/>
          <p:cNvSpPr/>
          <p:nvPr/>
        </p:nvSpPr>
        <p:spPr>
          <a:xfrm>
            <a:off x="6388071" y="1962150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_90dsc</a:t>
            </a:r>
            <a:endParaRPr lang="en-US" sz="900" i="1" dirty="0"/>
          </a:p>
        </p:txBody>
      </p:sp>
      <p:sp>
        <p:nvSpPr>
          <p:cNvPr id="164" name="Rectangle 163"/>
          <p:cNvSpPr/>
          <p:nvPr/>
        </p:nvSpPr>
        <p:spPr>
          <a:xfrm>
            <a:off x="6378546" y="2209800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_91dsc</a:t>
            </a:r>
            <a:endParaRPr lang="en-US" sz="900" i="1" dirty="0"/>
          </a:p>
        </p:txBody>
      </p:sp>
      <p:sp>
        <p:nvSpPr>
          <p:cNvPr id="165" name="Rectangle 164"/>
          <p:cNvSpPr/>
          <p:nvPr/>
        </p:nvSpPr>
        <p:spPr>
          <a:xfrm>
            <a:off x="6388071" y="2428875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_92dsc</a:t>
            </a:r>
            <a:endParaRPr lang="en-US" sz="900" i="1" dirty="0"/>
          </a:p>
        </p:txBody>
      </p:sp>
      <p:sp>
        <p:nvSpPr>
          <p:cNvPr id="166" name="Rectangle 165"/>
          <p:cNvSpPr/>
          <p:nvPr/>
        </p:nvSpPr>
        <p:spPr>
          <a:xfrm>
            <a:off x="6397596" y="2676525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_93dsc</a:t>
            </a:r>
            <a:endParaRPr lang="en-US" sz="900" i="1" dirty="0"/>
          </a:p>
        </p:txBody>
      </p:sp>
      <p:sp>
        <p:nvSpPr>
          <p:cNvPr id="167" name="Rectangle 166"/>
          <p:cNvSpPr/>
          <p:nvPr/>
        </p:nvSpPr>
        <p:spPr>
          <a:xfrm>
            <a:off x="7045296" y="1933575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_100dsc</a:t>
            </a:r>
            <a:endParaRPr lang="en-US" sz="900" i="1" dirty="0"/>
          </a:p>
        </p:txBody>
      </p:sp>
      <p:sp>
        <p:nvSpPr>
          <p:cNvPr id="168" name="Rectangle 167"/>
          <p:cNvSpPr/>
          <p:nvPr/>
        </p:nvSpPr>
        <p:spPr>
          <a:xfrm>
            <a:off x="7035771" y="2181225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_101dsc</a:t>
            </a:r>
            <a:endParaRPr lang="en-US" sz="900" i="1" dirty="0"/>
          </a:p>
        </p:txBody>
      </p:sp>
      <p:sp>
        <p:nvSpPr>
          <p:cNvPr id="169" name="Rectangle 168"/>
          <p:cNvSpPr/>
          <p:nvPr/>
        </p:nvSpPr>
        <p:spPr>
          <a:xfrm>
            <a:off x="7045296" y="2400300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_102dsc</a:t>
            </a:r>
            <a:endParaRPr lang="en-US" sz="900" i="1" dirty="0"/>
          </a:p>
        </p:txBody>
      </p:sp>
      <p:sp>
        <p:nvSpPr>
          <p:cNvPr id="170" name="Rectangle 169"/>
          <p:cNvSpPr/>
          <p:nvPr/>
        </p:nvSpPr>
        <p:spPr>
          <a:xfrm>
            <a:off x="7054821" y="2647950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_103dsc</a:t>
            </a:r>
            <a:endParaRPr lang="en-US" sz="900" i="1" dirty="0"/>
          </a:p>
        </p:txBody>
      </p:sp>
      <p:sp>
        <p:nvSpPr>
          <p:cNvPr id="171" name="Rectangle 170"/>
          <p:cNvSpPr/>
          <p:nvPr/>
        </p:nvSpPr>
        <p:spPr>
          <a:xfrm>
            <a:off x="7759671" y="1914525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_110dsc</a:t>
            </a:r>
            <a:endParaRPr lang="en-US" sz="900" i="1" dirty="0"/>
          </a:p>
        </p:txBody>
      </p:sp>
      <p:sp>
        <p:nvSpPr>
          <p:cNvPr id="172" name="Rectangle 171"/>
          <p:cNvSpPr/>
          <p:nvPr/>
        </p:nvSpPr>
        <p:spPr>
          <a:xfrm>
            <a:off x="7750146" y="2162175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_111dsc</a:t>
            </a:r>
            <a:endParaRPr lang="en-US" sz="900" i="1" dirty="0"/>
          </a:p>
        </p:txBody>
      </p:sp>
      <p:sp>
        <p:nvSpPr>
          <p:cNvPr id="173" name="Rectangle 172"/>
          <p:cNvSpPr/>
          <p:nvPr/>
        </p:nvSpPr>
        <p:spPr>
          <a:xfrm>
            <a:off x="7759671" y="2381250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_112dsc</a:t>
            </a:r>
            <a:endParaRPr lang="en-US" sz="900" i="1" dirty="0"/>
          </a:p>
        </p:txBody>
      </p:sp>
      <p:sp>
        <p:nvSpPr>
          <p:cNvPr id="174" name="Rectangle 173"/>
          <p:cNvSpPr/>
          <p:nvPr/>
        </p:nvSpPr>
        <p:spPr>
          <a:xfrm>
            <a:off x="7769196" y="2628900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_113dsc</a:t>
            </a:r>
            <a:endParaRPr lang="en-US" sz="900" i="1" dirty="0"/>
          </a:p>
        </p:txBody>
      </p:sp>
      <p:sp>
        <p:nvSpPr>
          <p:cNvPr id="176" name="Rectangle 175"/>
          <p:cNvSpPr/>
          <p:nvPr/>
        </p:nvSpPr>
        <p:spPr>
          <a:xfrm>
            <a:off x="8378796" y="2162175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_121dsc</a:t>
            </a:r>
            <a:endParaRPr lang="en-US" sz="900" i="1" dirty="0"/>
          </a:p>
        </p:txBody>
      </p:sp>
      <p:sp>
        <p:nvSpPr>
          <p:cNvPr id="177" name="Rectangle 176"/>
          <p:cNvSpPr/>
          <p:nvPr/>
        </p:nvSpPr>
        <p:spPr>
          <a:xfrm>
            <a:off x="8388321" y="2381250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_122dsc</a:t>
            </a:r>
            <a:endParaRPr lang="en-US" sz="900" i="1" dirty="0"/>
          </a:p>
        </p:txBody>
      </p:sp>
      <p:sp>
        <p:nvSpPr>
          <p:cNvPr id="178" name="Rectangle 177"/>
          <p:cNvSpPr/>
          <p:nvPr/>
        </p:nvSpPr>
        <p:spPr>
          <a:xfrm>
            <a:off x="8397846" y="2628900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_123dsc</a:t>
            </a:r>
            <a:endParaRPr lang="en-US" sz="900" i="1" dirty="0"/>
          </a:p>
        </p:txBody>
      </p:sp>
      <p:sp>
        <p:nvSpPr>
          <p:cNvPr id="84" name="Rectangle 83"/>
          <p:cNvSpPr/>
          <p:nvPr/>
        </p:nvSpPr>
        <p:spPr>
          <a:xfrm>
            <a:off x="577821" y="1981200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smtClean="0"/>
              <a:t>_00dsc</a:t>
            </a:r>
            <a:endParaRPr lang="en-US" sz="900" i="1" dirty="0"/>
          </a:p>
        </p:txBody>
      </p:sp>
      <p:sp>
        <p:nvSpPr>
          <p:cNvPr id="85" name="Rectangle 84"/>
          <p:cNvSpPr/>
          <p:nvPr/>
        </p:nvSpPr>
        <p:spPr>
          <a:xfrm>
            <a:off x="8388321" y="1943100"/>
            <a:ext cx="2117753" cy="2362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i="1" dirty="0" smtClean="0"/>
              <a:t>_</a:t>
            </a:r>
            <a:r>
              <a:rPr lang="en-US" sz="900" i="1" dirty="0" smtClean="0"/>
              <a:t>120dsc</a:t>
            </a:r>
            <a:endParaRPr lang="en-US" sz="900" i="1" dirty="0"/>
          </a:p>
        </p:txBody>
      </p:sp>
    </p:spTree>
    <p:extLst>
      <p:ext uri="{BB962C8B-B14F-4D97-AF65-F5344CB8AC3E}">
        <p14:creationId xmlns="" xmlns:p14="http://schemas.microsoft.com/office/powerpoint/2010/main" val="212170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GbRnoqs4kO0U73GFQn9K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IOJE7nWgEGlEalpb3meR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4rKwaenpk60gTupsYwlv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na8xLkrEazyEp5LRP7n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XHc83pH_UmtR1ilNWXcT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XHc83pH_UmtR1ilNWXcT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IOJE7nWgEGlEalpb3meR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IOJE7nWgEGlEalpb3meR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IOJE7nWgEGlEalpb3meR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IOJE7nWgEGlEalpb3meRQ"/>
</p:tagLst>
</file>

<file path=ppt/theme/theme1.xml><?xml version="1.0" encoding="utf-8"?>
<a:theme xmlns:a="http://schemas.openxmlformats.org/drawingml/2006/main" name="WellPoint_Internal_Template[1]">
  <a:themeElements>
    <a:clrScheme name="WellPoint Palette">
      <a:dk1>
        <a:srgbClr val="000000"/>
      </a:dk1>
      <a:lt1>
        <a:sysClr val="window" lastClr="FFFFFF"/>
      </a:lt1>
      <a:dk2>
        <a:srgbClr val="5E5E5E"/>
      </a:dk2>
      <a:lt2>
        <a:srgbClr val="FFFFFF"/>
      </a:lt2>
      <a:accent1>
        <a:srgbClr val="0C2577"/>
      </a:accent1>
      <a:accent2>
        <a:srgbClr val="3D719C"/>
      </a:accent2>
      <a:accent3>
        <a:srgbClr val="FEC246"/>
      </a:accent3>
      <a:accent4>
        <a:srgbClr val="98B460"/>
      </a:accent4>
      <a:accent5>
        <a:srgbClr val="D9D9D9"/>
      </a:accent5>
      <a:accent6>
        <a:srgbClr val="D90026"/>
      </a:accent6>
      <a:hlink>
        <a:srgbClr val="3D719C"/>
      </a:hlink>
      <a:folHlink>
        <a:srgbClr val="FEC246"/>
      </a:folHlink>
    </a:clrScheme>
    <a:fontScheme name="WellPoint">
      <a:majorFont>
        <a:latin typeface="Georg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sz="2000" dirty="0" err="1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ellPoint Palette">
      <a:dk1>
        <a:srgbClr val="000000"/>
      </a:dk1>
      <a:lt1>
        <a:sysClr val="window" lastClr="FFFFFF"/>
      </a:lt1>
      <a:dk2>
        <a:srgbClr val="5E5E5E"/>
      </a:dk2>
      <a:lt2>
        <a:srgbClr val="FFFFFF"/>
      </a:lt2>
      <a:accent1>
        <a:srgbClr val="0C2577"/>
      </a:accent1>
      <a:accent2>
        <a:srgbClr val="3D719C"/>
      </a:accent2>
      <a:accent3>
        <a:srgbClr val="FEC246"/>
      </a:accent3>
      <a:accent4>
        <a:srgbClr val="98B460"/>
      </a:accent4>
      <a:accent5>
        <a:srgbClr val="D9D9D9"/>
      </a:accent5>
      <a:accent6>
        <a:srgbClr val="D90026"/>
      </a:accent6>
      <a:hlink>
        <a:srgbClr val="3D719C"/>
      </a:hlink>
      <a:folHlink>
        <a:srgbClr val="FEC24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ellPoint Palette">
      <a:dk1>
        <a:srgbClr val="000000"/>
      </a:dk1>
      <a:lt1>
        <a:sysClr val="window" lastClr="FFFFFF"/>
      </a:lt1>
      <a:dk2>
        <a:srgbClr val="5E5E5E"/>
      </a:dk2>
      <a:lt2>
        <a:srgbClr val="FFFFFF"/>
      </a:lt2>
      <a:accent1>
        <a:srgbClr val="0C2577"/>
      </a:accent1>
      <a:accent2>
        <a:srgbClr val="3D719C"/>
      </a:accent2>
      <a:accent3>
        <a:srgbClr val="FEC246"/>
      </a:accent3>
      <a:accent4>
        <a:srgbClr val="98B460"/>
      </a:accent4>
      <a:accent5>
        <a:srgbClr val="D9D9D9"/>
      </a:accent5>
      <a:accent6>
        <a:srgbClr val="D90026"/>
      </a:accent6>
      <a:hlink>
        <a:srgbClr val="3D719C"/>
      </a:hlink>
      <a:folHlink>
        <a:srgbClr val="FEC24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WellPoint_Internal_Template[1]</Template>
  <TotalTime>13227</TotalTime>
  <Words>239</Words>
  <Application>Microsoft Office PowerPoint</Application>
  <PresentationFormat>On-screen Show (4:3)</PresentationFormat>
  <Paragraphs>97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WellPoint_Internal_Template[1]</vt:lpstr>
      <vt:lpstr>Testing Project1 Owners: Peter England, Co-Owner: Parker CEO</vt:lpstr>
    </vt:vector>
  </TitlesOfParts>
  <Company>WellPoint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Winchell, Susanne</dc:creator>
  <cp:lastModifiedBy>vijay.singh</cp:lastModifiedBy>
  <cp:revision>629</cp:revision>
  <cp:lastPrinted>2013-11-26T16:06:26Z</cp:lastPrinted>
  <dcterms:created xsi:type="dcterms:W3CDTF">2013-11-19T13:27:10Z</dcterms:created>
  <dcterms:modified xsi:type="dcterms:W3CDTF">2015-11-02T13:15:06Z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