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49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A1CE-2EC1-4CA6-8CBF-5311F69D1236}" type="datetimeFigureOut">
              <a:rPr lang="es-DO" smtClean="0"/>
              <a:t>28/01/2018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5A19-8365-40A0-B44D-BF3A89F26D2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09998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A1CE-2EC1-4CA6-8CBF-5311F69D1236}" type="datetimeFigureOut">
              <a:rPr lang="es-DO" smtClean="0"/>
              <a:t>28/01/2018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5A19-8365-40A0-B44D-BF3A89F26D2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9610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A1CE-2EC1-4CA6-8CBF-5311F69D1236}" type="datetimeFigureOut">
              <a:rPr lang="es-DO" smtClean="0"/>
              <a:t>28/01/2018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5A19-8365-40A0-B44D-BF3A89F26D2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72288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A1CE-2EC1-4CA6-8CBF-5311F69D1236}" type="datetimeFigureOut">
              <a:rPr lang="es-DO" smtClean="0"/>
              <a:t>28/01/2018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5A19-8365-40A0-B44D-BF3A89F26D2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61217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A1CE-2EC1-4CA6-8CBF-5311F69D1236}" type="datetimeFigureOut">
              <a:rPr lang="es-DO" smtClean="0"/>
              <a:t>28/01/2018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5A19-8365-40A0-B44D-BF3A89F26D2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48492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A1CE-2EC1-4CA6-8CBF-5311F69D1236}" type="datetimeFigureOut">
              <a:rPr lang="es-DO" smtClean="0"/>
              <a:t>28/01/2018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5A19-8365-40A0-B44D-BF3A89F26D2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3320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A1CE-2EC1-4CA6-8CBF-5311F69D1236}" type="datetimeFigureOut">
              <a:rPr lang="es-DO" smtClean="0"/>
              <a:t>28/01/2018</a:t>
            </a:fld>
            <a:endParaRPr lang="es-D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5A19-8365-40A0-B44D-BF3A89F26D2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1165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A1CE-2EC1-4CA6-8CBF-5311F69D1236}" type="datetimeFigureOut">
              <a:rPr lang="es-DO" smtClean="0"/>
              <a:t>28/01/2018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5A19-8365-40A0-B44D-BF3A89F26D2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6364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A1CE-2EC1-4CA6-8CBF-5311F69D1236}" type="datetimeFigureOut">
              <a:rPr lang="es-DO" smtClean="0"/>
              <a:t>28/01/2018</a:t>
            </a:fld>
            <a:endParaRPr lang="es-D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5A19-8365-40A0-B44D-BF3A89F26D2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97395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A1CE-2EC1-4CA6-8CBF-5311F69D1236}" type="datetimeFigureOut">
              <a:rPr lang="es-DO" smtClean="0"/>
              <a:t>28/01/2018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5A19-8365-40A0-B44D-BF3A89F26D2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87041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A1CE-2EC1-4CA6-8CBF-5311F69D1236}" type="datetimeFigureOut">
              <a:rPr lang="es-DO" smtClean="0"/>
              <a:t>28/01/2018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D5A19-8365-40A0-B44D-BF3A89F26D2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35679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7A1CE-2EC1-4CA6-8CBF-5311F69D1236}" type="datetimeFigureOut">
              <a:rPr lang="es-DO" smtClean="0"/>
              <a:t>28/01/2018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D5A19-8365-40A0-B44D-BF3A89F26D2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2693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Mary\Desktop\lawyer-justice-package\lawyer-justice-html-pack\images\logo.png">
            <a:extLst>
              <a:ext uri="{FF2B5EF4-FFF2-40B4-BE49-F238E27FC236}">
                <a16:creationId xmlns:a16="http://schemas.microsoft.com/office/drawing/2014/main" id="{3279D18A-C7D1-4808-A5E3-0854AF5C8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39" y="1444381"/>
            <a:ext cx="3048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">
            <a:extLst>
              <a:ext uri="{FF2B5EF4-FFF2-40B4-BE49-F238E27FC236}">
                <a16:creationId xmlns:a16="http://schemas.microsoft.com/office/drawing/2014/main" id="{ED59EC54-FA88-484D-B1A5-E4C21E227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277" y="1431438"/>
            <a:ext cx="22764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Mary\Desktop\lawyer-justice-package\lawyer-justice-html-pack\images\logo.png">
            <a:extLst>
              <a:ext uri="{FF2B5EF4-FFF2-40B4-BE49-F238E27FC236}">
                <a16:creationId xmlns:a16="http://schemas.microsoft.com/office/drawing/2014/main" id="{9CD5FD3A-BCDE-4F72-A129-4F3BD5C56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3" r="34487"/>
          <a:stretch/>
        </p:blipFill>
        <p:spPr bwMode="auto">
          <a:xfrm>
            <a:off x="-86278" y="791062"/>
            <a:ext cx="937846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3942255-7541-4883-9E85-C0B38AF26841}"/>
              </a:ext>
            </a:extLst>
          </p:cNvPr>
          <p:cNvGrpSpPr/>
          <p:nvPr/>
        </p:nvGrpSpPr>
        <p:grpSpPr>
          <a:xfrm>
            <a:off x="3653017" y="3194296"/>
            <a:ext cx="1423622" cy="1266825"/>
            <a:chOff x="5158153" y="3088878"/>
            <a:chExt cx="1795097" cy="160694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D90FF5-7F04-4811-A614-4FF1171DA6DA}"/>
                </a:ext>
              </a:extLst>
            </p:cNvPr>
            <p:cNvGrpSpPr/>
            <p:nvPr/>
          </p:nvGrpSpPr>
          <p:grpSpPr>
            <a:xfrm>
              <a:off x="5158153" y="3088878"/>
              <a:ext cx="1795097" cy="1606947"/>
              <a:chOff x="5158154" y="3172313"/>
              <a:chExt cx="937846" cy="952500"/>
            </a:xfrm>
          </p:grpSpPr>
          <p:pic>
            <p:nvPicPr>
              <p:cNvPr id="8" name="Picture 4" descr="C:\Users\Mary\Desktop\lawyer-justice-package\lawyer-justice-html-pack\images\logo.png">
                <a:extLst>
                  <a:ext uri="{FF2B5EF4-FFF2-40B4-BE49-F238E27FC236}">
                    <a16:creationId xmlns:a16="http://schemas.microsoft.com/office/drawing/2014/main" id="{900EA918-8AD8-4752-A1FE-62172A6A69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43" r="34487"/>
              <a:stretch/>
            </p:blipFill>
            <p:spPr bwMode="auto">
              <a:xfrm>
                <a:off x="5158154" y="3172313"/>
                <a:ext cx="937846" cy="952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4B2A806-37EE-4C86-B87B-5AF039873821}"/>
                  </a:ext>
                </a:extLst>
              </p:cNvPr>
              <p:cNvSpPr/>
              <p:nvPr/>
            </p:nvSpPr>
            <p:spPr>
              <a:xfrm>
                <a:off x="5353050" y="3321050"/>
                <a:ext cx="556845" cy="5855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DO"/>
              </a:p>
            </p:txBody>
          </p:sp>
        </p:grpSp>
        <p:pic>
          <p:nvPicPr>
            <p:cNvPr id="14" name="Picture 2" descr="Image result for law png">
              <a:extLst>
                <a:ext uri="{FF2B5EF4-FFF2-40B4-BE49-F238E27FC236}">
                  <a16:creationId xmlns:a16="http://schemas.microsoft.com/office/drawing/2014/main" id="{701E6BE2-F1AB-49B9-92F9-3C4209D0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1196" y="3266270"/>
              <a:ext cx="1013775" cy="1013775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/>
              </a:outerShdw>
              <a:reflection endPos="0" dist="50800" dir="5400000" sy="-100000" algn="bl" rotWithShape="0"/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6EB65A1-2AAD-415C-B853-82A44525F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647" y="1267313"/>
            <a:ext cx="1125937" cy="11295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B53816-2FEF-4773-81AA-D558072D67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356"/>
          <a:stretch/>
        </p:blipFill>
        <p:spPr>
          <a:xfrm>
            <a:off x="-261372" y="3221164"/>
            <a:ext cx="350188" cy="7547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45346A-8FDE-4E84-9514-2CB488D94E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2911" y="3617140"/>
            <a:ext cx="1586092" cy="34175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A4FB46D-D722-494F-9726-ECF093693124}"/>
              </a:ext>
            </a:extLst>
          </p:cNvPr>
          <p:cNvSpPr/>
          <p:nvPr/>
        </p:nvSpPr>
        <p:spPr>
          <a:xfrm>
            <a:off x="6684287" y="5389678"/>
            <a:ext cx="2959465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Abogados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852D36-CBAB-4A99-866C-743D6E881AAF}"/>
              </a:ext>
            </a:extLst>
          </p:cNvPr>
          <p:cNvGrpSpPr/>
          <p:nvPr/>
        </p:nvGrpSpPr>
        <p:grpSpPr>
          <a:xfrm>
            <a:off x="1753065" y="498807"/>
            <a:ext cx="2959465" cy="945574"/>
            <a:chOff x="6934850" y="3445364"/>
            <a:chExt cx="2959465" cy="94557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3E95B9-8B54-43D7-87DD-2619FBF6AA87}"/>
                </a:ext>
              </a:extLst>
            </p:cNvPr>
            <p:cNvSpPr/>
            <p:nvPr/>
          </p:nvSpPr>
          <p:spPr>
            <a:xfrm>
              <a:off x="6934850" y="3445364"/>
              <a:ext cx="2959465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Abogados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DE16239-8716-4B4D-90F6-3593C9E01F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44811"/>
            <a:stretch/>
          </p:blipFill>
          <p:spPr>
            <a:xfrm>
              <a:off x="6952494" y="3949369"/>
              <a:ext cx="2886075" cy="441569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C95659B-6E48-4E1D-8CEA-FCE7495437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3203" y="3574654"/>
            <a:ext cx="1851395" cy="47347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FBF419-96CA-47B4-8DC6-088CDF7E2344}"/>
              </a:ext>
            </a:extLst>
          </p:cNvPr>
          <p:cNvCxnSpPr>
            <a:cxnSpLocks/>
          </p:cNvCxnSpPr>
          <p:nvPr/>
        </p:nvCxnSpPr>
        <p:spPr>
          <a:xfrm flipV="1">
            <a:off x="2321281" y="2522492"/>
            <a:ext cx="4945712" cy="17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80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law png">
            <a:extLst>
              <a:ext uri="{FF2B5EF4-FFF2-40B4-BE49-F238E27FC236}">
                <a16:creationId xmlns:a16="http://schemas.microsoft.com/office/drawing/2014/main" id="{F9048925-0D77-4845-856F-82B1697BE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99" y="2189164"/>
            <a:ext cx="1680368" cy="168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C55101-2C6F-4BF4-BCDC-B1E852250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26000" detail="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33728" y="2377439"/>
            <a:ext cx="1886023" cy="18928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01CAAB-21A5-4CBF-8EA8-8CB2A4D8B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052" y="2709837"/>
            <a:ext cx="1449562" cy="1438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0B19AC-EAE0-4155-967C-558AD13B3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837" y="617540"/>
            <a:ext cx="55340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2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DF83EE-E295-4214-82A0-6892ADC0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29" y="2321777"/>
            <a:ext cx="6462751" cy="183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3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1803</TotalTime>
  <Words>2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G</dc:creator>
  <cp:lastModifiedBy>Mary G</cp:lastModifiedBy>
  <cp:revision>8</cp:revision>
  <dcterms:created xsi:type="dcterms:W3CDTF">2018-01-27T21:24:03Z</dcterms:created>
  <dcterms:modified xsi:type="dcterms:W3CDTF">2018-01-29T12:31:04Z</dcterms:modified>
</cp:coreProperties>
</file>