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8E9D-BDBC-4A5F-8FDA-A79B0F481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D2ED5-1C45-4003-BCD8-35CFB5126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1C0C3-BBBD-4113-B6AE-BD956EB2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D45B-45A6-4BED-A32F-4BED8B7FB68A}" type="datetimeFigureOut">
              <a:rPr lang="es-DO" smtClean="0"/>
              <a:t>28/01/2018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BF7BA-24B6-4911-B097-CD57ADD0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4FF79-F66F-43B5-B1C3-D571C22D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0C2E-BAF6-473A-B730-83897A5D6F70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25107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ECAB-6356-468C-9582-9ECE30C1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32FD7-D3D3-4582-A0FA-6D5A786A1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FDF5F-B2B8-44C7-B112-38458398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D45B-45A6-4BED-A32F-4BED8B7FB68A}" type="datetimeFigureOut">
              <a:rPr lang="es-DO" smtClean="0"/>
              <a:t>28/01/2018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14555-DA82-45BE-BEE5-E64126D4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11B64-8F81-48ED-AB0A-1723DD33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0C2E-BAF6-473A-B730-83897A5D6F70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78321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77E50-D2C7-445D-A5A0-13DFEED00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733C6-2EC3-401D-A2FB-654227C3B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D2317-4512-4FBA-A37E-CF8CA5CD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D45B-45A6-4BED-A32F-4BED8B7FB68A}" type="datetimeFigureOut">
              <a:rPr lang="es-DO" smtClean="0"/>
              <a:t>28/01/2018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0E00F-78E5-4126-A2DE-E8ED6F2A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0E63C-FF7A-4FBB-90DA-547CF82F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0C2E-BAF6-473A-B730-83897A5D6F70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6828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FEB2-C18E-49D5-9DE6-1CE18DAB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74BB-EF58-440B-9C9B-7A367D551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536C1-3E6C-4078-9F30-A3F9B16E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D45B-45A6-4BED-A32F-4BED8B7FB68A}" type="datetimeFigureOut">
              <a:rPr lang="es-DO" smtClean="0"/>
              <a:t>28/01/2018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9CD16-3F8A-42FE-9CDD-74F38DFE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BE07E-F076-44A8-9A9E-40C1994E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0C2E-BAF6-473A-B730-83897A5D6F70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11387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E9FF-4A23-4132-BA4A-01E34553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1261-0854-460A-B487-76A2FD0A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EC00-304E-4EDE-9634-2ADE7747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D45B-45A6-4BED-A32F-4BED8B7FB68A}" type="datetimeFigureOut">
              <a:rPr lang="es-DO" smtClean="0"/>
              <a:t>28/01/2018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78A08-1424-4E23-B8BA-42EFB658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3005-2A04-49A9-BB3F-4BE77AB4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0C2E-BAF6-473A-B730-83897A5D6F70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9112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D170-8643-4AFD-B479-99462CD0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8B5CC-C228-4D9D-A04C-7667DD9A5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8B7B9-24DD-426F-8649-92FB8E51D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45269-D900-4D48-9949-BD2B4DF4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D45B-45A6-4BED-A32F-4BED8B7FB68A}" type="datetimeFigureOut">
              <a:rPr lang="es-DO" smtClean="0"/>
              <a:t>28/01/2018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C1C86-0CF7-4E75-8075-A818E83B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A3306-FC03-4DEF-8136-8C4CFFBB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0C2E-BAF6-473A-B730-83897A5D6F70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0412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5065-9CBC-4B37-B711-CC8803D8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F9E71-906A-4B89-B325-75F620F2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C9A5B-3F2E-4297-8BC9-4328DAAA3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E144D-EDA4-46EF-8B0B-29C7C59A2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23E11-49B2-4115-808B-6BC49EE89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38FEB-7980-4B45-90AA-31C4CE8E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D45B-45A6-4BED-A32F-4BED8B7FB68A}" type="datetimeFigureOut">
              <a:rPr lang="es-DO" smtClean="0"/>
              <a:t>28/01/2018</a:t>
            </a:fld>
            <a:endParaRPr lang="es-D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FAC99-D592-4F36-9314-C8F0F42C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E8AE5B-B1D3-49E1-B508-61C5CB4C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0C2E-BAF6-473A-B730-83897A5D6F70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3409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C1C2-EA8F-4B87-84B9-D1DA97F5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FDFE5-A4AD-4596-AEC0-5545B9EE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D45B-45A6-4BED-A32F-4BED8B7FB68A}" type="datetimeFigureOut">
              <a:rPr lang="es-DO" smtClean="0"/>
              <a:t>28/01/2018</a:t>
            </a:fld>
            <a:endParaRPr lang="es-D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F05C1-CC70-49B6-8175-D58AAB0B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9D34-0232-4111-87E5-E4CCCF7B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0C2E-BAF6-473A-B730-83897A5D6F70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83394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B7F23-CDB7-4E78-A74C-889AA2D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D45B-45A6-4BED-A32F-4BED8B7FB68A}" type="datetimeFigureOut">
              <a:rPr lang="es-DO" smtClean="0"/>
              <a:t>28/01/2018</a:t>
            </a:fld>
            <a:endParaRPr lang="es-D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C1DE6-10F5-4B92-801F-82A5C8C7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F0E96-5A71-42BD-8C8D-BFA9FD3D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0C2E-BAF6-473A-B730-83897A5D6F70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50840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117A-66BC-4AC6-9A96-AC7D3998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8ACF7-1309-4028-864F-896DCD55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3A285-5116-4279-B3C0-478CB5538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21C03-0646-4170-A41F-D4CD8C57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D45B-45A6-4BED-A32F-4BED8B7FB68A}" type="datetimeFigureOut">
              <a:rPr lang="es-DO" smtClean="0"/>
              <a:t>28/01/2018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DEE84-A918-4C8A-B91B-53A75171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53887-C13A-41FC-A868-7394B5DD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0C2E-BAF6-473A-B730-83897A5D6F70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2259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73E7-9214-4516-BB31-08C8B394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4F113-8224-4EC2-ACAC-4D5F9F73D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B6BD1-57C4-42A2-8354-AC85D5290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449D2-691B-4E98-BCFB-C7C0BF0E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D45B-45A6-4BED-A32F-4BED8B7FB68A}" type="datetimeFigureOut">
              <a:rPr lang="es-DO" smtClean="0"/>
              <a:t>28/01/2018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46BC0-C94B-456A-81B9-83AC566F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C5A92-C280-4512-85A5-BC2E1D08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0C2E-BAF6-473A-B730-83897A5D6F70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23929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E8807-6EE4-4180-96B7-2FB27F07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7C87B-9727-4E4F-905C-F2BDB8EBB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41C8B-02F6-40C3-9D8D-2FAB7ACA4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D45B-45A6-4BED-A32F-4BED8B7FB68A}" type="datetimeFigureOut">
              <a:rPr lang="es-DO" smtClean="0"/>
              <a:t>28/01/2018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CA47C-A120-4F31-B12D-E75936DB7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C0FF8-8783-4C9C-971E-DE4AF114C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70C2E-BAF6-473A-B730-83897A5D6F70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102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DA9B7AC-EB45-4EBE-880C-6C678B05841F}"/>
              </a:ext>
            </a:extLst>
          </p:cNvPr>
          <p:cNvGrpSpPr/>
          <p:nvPr/>
        </p:nvGrpSpPr>
        <p:grpSpPr>
          <a:xfrm>
            <a:off x="0" y="2317750"/>
            <a:ext cx="12192000" cy="2222500"/>
            <a:chOff x="0" y="2317750"/>
            <a:chExt cx="12192000" cy="22225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4FC005B-B487-4776-A78F-31916E945F16}"/>
                </a:ext>
              </a:extLst>
            </p:cNvPr>
            <p:cNvGrpSpPr/>
            <p:nvPr/>
          </p:nvGrpSpPr>
          <p:grpSpPr>
            <a:xfrm>
              <a:off x="0" y="2317750"/>
              <a:ext cx="12192000" cy="2222500"/>
              <a:chOff x="0" y="2317750"/>
              <a:chExt cx="12192000" cy="2222500"/>
            </a:xfrm>
          </p:grpSpPr>
          <p:pic>
            <p:nvPicPr>
              <p:cNvPr id="1026" name="Picture 2" descr="Image result for faq legal">
                <a:extLst>
                  <a:ext uri="{FF2B5EF4-FFF2-40B4-BE49-F238E27FC236}">
                    <a16:creationId xmlns:a16="http://schemas.microsoft.com/office/drawing/2014/main" id="{DCD74886-7A8F-477C-ACA8-C7574B4BA2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2317750"/>
                <a:ext cx="12192000" cy="2222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0133F81-3B46-4EF0-A880-5D1EB3314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4659317" y="1354136"/>
                <a:ext cx="1854200" cy="3952878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935647-2F3C-42F3-AAB9-554EBFE58B4C}"/>
                </a:ext>
              </a:extLst>
            </p:cNvPr>
            <p:cNvSpPr/>
            <p:nvPr/>
          </p:nvSpPr>
          <p:spPr>
            <a:xfrm>
              <a:off x="3407000" y="3090168"/>
              <a:ext cx="634956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gradFill flip="none" rotWithShape="1">
                    <a:gsLst>
                      <a:gs pos="0">
                        <a:schemeClr val="accent2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2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2">
                          <a:lumMod val="50000"/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</a:rPr>
                <a:t>Preguntas Frecuentes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089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B109A8B-2972-40A0-97BE-D883F5902501}"/>
              </a:ext>
            </a:extLst>
          </p:cNvPr>
          <p:cNvGrpSpPr/>
          <p:nvPr/>
        </p:nvGrpSpPr>
        <p:grpSpPr>
          <a:xfrm>
            <a:off x="1333498" y="43595"/>
            <a:ext cx="4772025" cy="6408842"/>
            <a:chOff x="1333498" y="43595"/>
            <a:chExt cx="4772025" cy="64088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F1344F-28F4-4B94-82D8-5506D16DB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501" y="365960"/>
              <a:ext cx="4762500" cy="47625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97E996-D3F4-4CCD-A15F-1BDBE1EC5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3500" y="5125934"/>
              <a:ext cx="4762499" cy="12635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94EBAD3-BA1C-4EFC-81EE-5174AC2E7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3500" y="5230709"/>
              <a:ext cx="4762499" cy="12635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5F162D-7A8C-4F94-B6FA-E875D308A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3499" y="5354533"/>
              <a:ext cx="4762499" cy="12635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367E88A-73F9-40A4-816F-2BEFFCB34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3498" y="5479844"/>
              <a:ext cx="4762499" cy="48280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3FE98E1-8822-4FA9-814D-B63870552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3498" y="5962650"/>
              <a:ext cx="4762499" cy="1263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028A58C-256D-4906-8CC8-823D57D6F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3498" y="6085433"/>
              <a:ext cx="4762499" cy="12635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F2C235D-0C89-469C-A1F1-00D0BF569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3498" y="204035"/>
              <a:ext cx="4772025" cy="1619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C6106D0-B5AB-4EA7-A02D-DC34C21C7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3498" y="43595"/>
              <a:ext cx="4772025" cy="1619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595DF7-88F2-4822-BF26-140789026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3499" y="6211785"/>
              <a:ext cx="4762499" cy="12635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752CA89-2375-4734-AB46-E124FD37C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3499" y="6326085"/>
              <a:ext cx="4762499" cy="1263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20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4F9DF09-0EBC-46D2-A3D4-493CCDB2F78D}"/>
              </a:ext>
            </a:extLst>
          </p:cNvPr>
          <p:cNvGrpSpPr/>
          <p:nvPr/>
        </p:nvGrpSpPr>
        <p:grpSpPr>
          <a:xfrm>
            <a:off x="6096000" y="-156430"/>
            <a:ext cx="4772025" cy="6408842"/>
            <a:chOff x="1333498" y="43595"/>
            <a:chExt cx="4772025" cy="64088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CC9226-04B1-46A8-88C0-1CAD8AA9A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501" y="365960"/>
              <a:ext cx="4762500" cy="4762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FA74E62-641C-424B-8250-C9D6A648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3500" y="5125934"/>
              <a:ext cx="4762499" cy="12635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D7C5E7-3705-4667-933C-5B618A4DB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3500" y="5230709"/>
              <a:ext cx="4762499" cy="12635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F286BE-DD59-4C2C-B172-6A13BAA88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3499" y="5354533"/>
              <a:ext cx="4762499" cy="12635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A6BAD6A-951F-4D6C-B0DD-11479789C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3498" y="5479844"/>
              <a:ext cx="4762499" cy="48280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18F7367-9E98-4509-B07C-1B14253E6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3498" y="5962650"/>
              <a:ext cx="4762499" cy="12635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AB04024-6FBA-4778-9A29-9EAC33789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3498" y="6085433"/>
              <a:ext cx="4762499" cy="1263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2BDDAF4-989B-432C-9D13-84340B066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3498" y="204035"/>
              <a:ext cx="4772025" cy="1619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A0F9B2F-359D-48EE-835E-FA3931042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3498" y="43595"/>
              <a:ext cx="4772025" cy="1619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B49CCA2-C542-4F38-BAE0-5D37EFA44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3499" y="6211785"/>
              <a:ext cx="4762499" cy="12635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D516E45-473B-42FB-A167-679B1E75D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3499" y="6326085"/>
              <a:ext cx="4762499" cy="126352"/>
            </a:xfrm>
            <a:prstGeom prst="rect">
              <a:avLst/>
            </a:prstGeom>
          </p:spPr>
        </p:pic>
      </p:grpSp>
      <p:pic>
        <p:nvPicPr>
          <p:cNvPr id="2050" name="Picture 2" descr="Image result for request">
            <a:extLst>
              <a:ext uri="{FF2B5EF4-FFF2-40B4-BE49-F238E27FC236}">
                <a16:creationId xmlns:a16="http://schemas.microsoft.com/office/drawing/2014/main" id="{480D61DA-96A3-4880-B7BD-CB20B0C13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1180347"/>
            <a:ext cx="17811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5B564D-38D0-4540-A4F2-AA010E761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4650" y="2619375"/>
            <a:ext cx="1781176" cy="1295400"/>
          </a:xfrm>
          <a:prstGeom prst="rect">
            <a:avLst/>
          </a:prstGeom>
        </p:spPr>
      </p:pic>
      <p:pic>
        <p:nvPicPr>
          <p:cNvPr id="2052" name="Picture 4" descr="Image result for request a quote legal">
            <a:extLst>
              <a:ext uri="{FF2B5EF4-FFF2-40B4-BE49-F238E27FC236}">
                <a16:creationId xmlns:a16="http://schemas.microsoft.com/office/drawing/2014/main" id="{68A4EA87-F8F2-4981-B453-25363FF8A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41" y="2547185"/>
            <a:ext cx="1862609" cy="14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14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G</dc:creator>
  <cp:lastModifiedBy>Mary G</cp:lastModifiedBy>
  <cp:revision>12</cp:revision>
  <dcterms:created xsi:type="dcterms:W3CDTF">2018-01-28T21:20:31Z</dcterms:created>
  <dcterms:modified xsi:type="dcterms:W3CDTF">2018-01-30T15:18:28Z</dcterms:modified>
</cp:coreProperties>
</file>