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5E34-B047-4B2A-9A83-F540E75F2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F62E5-4E63-4DE9-B98E-0877931AF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E507F-D6BA-4364-B829-C6953E54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00D-C6CE-41F1-8A3D-2308D79F5045}" type="datetimeFigureOut">
              <a:rPr lang="es-DO" smtClean="0"/>
              <a:t>21/02/2018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3671F-A208-424B-BADF-D85D3856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A4CD0-BC18-4BF4-82B3-67025F1C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BB82-CB20-41D0-93B1-2165B3BAD87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1588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4A9D-91D9-4573-89AC-247ADCB1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D8A11-2B57-4AB0-9671-6C0F84CD6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BB36A-3BF5-4356-B855-5C0E4F886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00D-C6CE-41F1-8A3D-2308D79F5045}" type="datetimeFigureOut">
              <a:rPr lang="es-DO" smtClean="0"/>
              <a:t>21/02/2018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11177-0516-4E40-84B0-192B35C2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1E40A-9251-4AA7-A659-76BA723B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BB82-CB20-41D0-93B1-2165B3BAD87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6882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DD221-495A-4114-A20A-D7F11B1CF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843A2-07EF-42F9-A675-2150030C0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F4ACF-D3C6-4CC6-8761-B93FF8E2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00D-C6CE-41F1-8A3D-2308D79F5045}" type="datetimeFigureOut">
              <a:rPr lang="es-DO" smtClean="0"/>
              <a:t>21/02/2018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E11F5-F8D1-458A-AF7D-AC41570E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766B3-C371-469E-BDCF-05499EC7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BB82-CB20-41D0-93B1-2165B3BAD87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7574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011C-A3A5-46F3-B950-9FC1D2A6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B457-994A-474D-AFC1-DC1D0F816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6A651-9162-45BA-BCB9-A5F566BF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00D-C6CE-41F1-8A3D-2308D79F5045}" type="datetimeFigureOut">
              <a:rPr lang="es-DO" smtClean="0"/>
              <a:t>21/02/2018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95869-5499-4A10-A7D7-9D799370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B0341-9C3C-4BBB-BF25-7160E6C6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BB82-CB20-41D0-93B1-2165B3BAD87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8228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E440-4B82-4CB7-84B1-5F679161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BAC5C-0626-4BE9-8457-F9BD7711F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F3EA9-8BF3-4099-B7A8-79C90810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00D-C6CE-41F1-8A3D-2308D79F5045}" type="datetimeFigureOut">
              <a:rPr lang="es-DO" smtClean="0"/>
              <a:t>21/02/2018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9B7BD-D87E-434C-84E4-B52483D4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7D295-8644-4DE3-9FBE-314A1D9F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BB82-CB20-41D0-93B1-2165B3BAD87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3771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9619-42DB-4000-8CC1-26B610B5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5BE4-965F-4195-BF82-2E4E11048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211CD-FBE2-4ACC-BAA7-888B36755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D8AF4-CA16-4196-A199-9BECFF06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00D-C6CE-41F1-8A3D-2308D79F5045}" type="datetimeFigureOut">
              <a:rPr lang="es-DO" smtClean="0"/>
              <a:t>21/02/2018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97C30-574C-46EF-9E2C-E388FEE3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ECD40-03C7-429B-957F-141650AF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BB82-CB20-41D0-93B1-2165B3BAD87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53571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E816-B8BB-40AF-9A61-6ED29481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184D-634C-4ABB-A01E-65E86900B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DE7EB-2E93-46FB-AC5A-60446594C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7285B-D563-4857-9F3A-235A5700F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CC115-90BE-4A28-A860-AA1A5EA02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04E9B-7113-4164-BFA2-09EF8C48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00D-C6CE-41F1-8A3D-2308D79F5045}" type="datetimeFigureOut">
              <a:rPr lang="es-DO" smtClean="0"/>
              <a:t>21/02/2018</a:t>
            </a:fld>
            <a:endParaRPr lang="es-D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D1C44-2A95-4267-A3C2-1177E3D4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7DE8B-D26D-44DC-A005-BD90EEBD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BB82-CB20-41D0-93B1-2165B3BAD87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8868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F27C-B6CF-448B-B437-3D1669EE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07FDF-0FE5-4BE3-A97A-9C58E039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00D-C6CE-41F1-8A3D-2308D79F5045}" type="datetimeFigureOut">
              <a:rPr lang="es-DO" smtClean="0"/>
              <a:t>21/02/2018</a:t>
            </a:fld>
            <a:endParaRPr lang="es-D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AB3F3-59E8-42D7-9DFD-C39009E3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FA0AE-DBA0-4EB3-8F2F-3337DA34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BB82-CB20-41D0-93B1-2165B3BAD87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20169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7EB988-3EDF-4D2A-8E76-BF19EE37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00D-C6CE-41F1-8A3D-2308D79F5045}" type="datetimeFigureOut">
              <a:rPr lang="es-DO" smtClean="0"/>
              <a:t>21/02/2018</a:t>
            </a:fld>
            <a:endParaRPr lang="es-D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39CFF-9CE6-4C11-BABF-68E1007E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2C183-C09E-4615-9B5E-DAF8EA5A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BB82-CB20-41D0-93B1-2165B3BAD87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1535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3415-5CA1-4B49-96D2-C120DD9A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2D5C0-4E62-4F22-831F-86BD7895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79F5A-9888-43A4-A7EE-B1BEE34F5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CEFEB-1901-4C2D-8A31-330B87E2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00D-C6CE-41F1-8A3D-2308D79F5045}" type="datetimeFigureOut">
              <a:rPr lang="es-DO" smtClean="0"/>
              <a:t>21/02/2018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393A8-9D5F-467A-9DD6-BF7E787B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D1276-2207-42D5-B090-6AABE257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BB82-CB20-41D0-93B1-2165B3BAD87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472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9B55-0C88-4B38-A9AF-1E471622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D55525-A62A-488C-8B19-BBC6B8219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0075C-95ED-47EC-BF9B-90F86264B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CFF64-0950-4A3F-8AF1-91F9F2CB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00D-C6CE-41F1-8A3D-2308D79F5045}" type="datetimeFigureOut">
              <a:rPr lang="es-DO" smtClean="0"/>
              <a:t>21/02/2018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2070A-F521-477A-8B2A-234D187F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D5C78-0823-4816-BE63-6DFAE980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BB82-CB20-41D0-93B1-2165B3BAD87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66949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24DE6-2030-42C9-9765-D5873753F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B657E-AC11-47DD-91D3-3F305F2C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5FFA-4120-40C5-92AE-B6B3C05E7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300D-C6CE-41F1-8A3D-2308D79F5045}" type="datetimeFigureOut">
              <a:rPr lang="es-DO" smtClean="0"/>
              <a:t>21/02/2018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35E6D-CA49-4047-BFE5-B0B7D0BDF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8EBF0-849D-4F67-AFCB-D1BC125EE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7BB82-CB20-41D0-93B1-2165B3BAD87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32006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oferta vuelo">
            <a:extLst>
              <a:ext uri="{FF2B5EF4-FFF2-40B4-BE49-F238E27FC236}">
                <a16:creationId xmlns:a16="http://schemas.microsoft.com/office/drawing/2014/main" id="{1AF8A906-DE11-4790-A5BF-6CE575011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0955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oferta vuelo">
            <a:extLst>
              <a:ext uri="{FF2B5EF4-FFF2-40B4-BE49-F238E27FC236}">
                <a16:creationId xmlns:a16="http://schemas.microsoft.com/office/drawing/2014/main" id="{525B7D91-292C-4DB0-86B2-1DF285B1A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3429000"/>
            <a:ext cx="57150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3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52B1E0-696C-4498-AD53-9F64868CF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5" y="3499701"/>
            <a:ext cx="3524250" cy="2381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ED290E-DEBD-44B5-B870-A7A0F83E6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25" y="3551200"/>
            <a:ext cx="3524250" cy="2371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A8C329-EF62-4BE2-A0A2-C05BEBBBF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25" y="331788"/>
            <a:ext cx="3648075" cy="2381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E2C5C7-7691-4965-8777-8CE3F68DA8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7" y="3541675"/>
            <a:ext cx="3619500" cy="2381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2C8FD7-59CB-4CB6-9F2D-35058F88C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761" y="288221"/>
            <a:ext cx="3524250" cy="23812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77CF254-1F19-4FAC-8888-656A7CB88B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2" y="148667"/>
            <a:ext cx="3638095" cy="233333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18408AB-D272-45ED-B009-20C153487A0B}"/>
              </a:ext>
            </a:extLst>
          </p:cNvPr>
          <p:cNvSpPr/>
          <p:nvPr/>
        </p:nvSpPr>
        <p:spPr>
          <a:xfrm>
            <a:off x="4961241" y="4935835"/>
            <a:ext cx="16730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Vuelos</a:t>
            </a:r>
            <a:r>
              <a:rPr lang="en-U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desde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A086F-E215-4A60-96E1-F7CEE1FAD7F7}"/>
              </a:ext>
            </a:extLst>
          </p:cNvPr>
          <p:cNvSpPr/>
          <p:nvPr/>
        </p:nvSpPr>
        <p:spPr>
          <a:xfrm>
            <a:off x="282736" y="2669471"/>
            <a:ext cx="3619500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DO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Vuelos Baratos</a:t>
            </a:r>
          </a:p>
          <a:p>
            <a:pPr algn="ctr"/>
            <a:r>
              <a:rPr lang="es-DO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Sto Dgo – New York</a:t>
            </a:r>
          </a:p>
          <a:p>
            <a:pPr algn="ctr"/>
            <a:r>
              <a:rPr lang="es-DO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Desde US$ </a:t>
            </a:r>
            <a:r>
              <a:rPr 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392</a:t>
            </a:r>
          </a:p>
        </p:txBody>
      </p:sp>
    </p:spTree>
    <p:extLst>
      <p:ext uri="{BB962C8B-B14F-4D97-AF65-F5344CB8AC3E}">
        <p14:creationId xmlns:p14="http://schemas.microsoft.com/office/powerpoint/2010/main" val="293614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4D14B8-B49A-492D-AF52-D3668E219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75" y="435712"/>
            <a:ext cx="4711700" cy="3187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4AF557-41E1-44FA-A780-A412FB425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400" y="3135200"/>
            <a:ext cx="4699000" cy="317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770F6E-017F-46B6-8A45-90D81EEEF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6" y="3928950"/>
            <a:ext cx="3524250" cy="2381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AB0D67-535A-471B-8890-8553931848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275" y="115075"/>
            <a:ext cx="3524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8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G</dc:creator>
  <cp:lastModifiedBy>Mary G</cp:lastModifiedBy>
  <cp:revision>2</cp:revision>
  <dcterms:created xsi:type="dcterms:W3CDTF">2018-02-21T15:25:58Z</dcterms:created>
  <dcterms:modified xsi:type="dcterms:W3CDTF">2018-02-21T15:35:41Z</dcterms:modified>
</cp:coreProperties>
</file>