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1074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0CFD-E1F0-4B18-8077-323CA4245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4ECB6-D57F-4208-87B1-25F4DE362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F891B-E212-472B-AB93-1EB18020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40AA-2BD9-4697-85AA-640518266825}" type="datetimeFigureOut">
              <a:rPr lang="es-DO" smtClean="0"/>
              <a:t>04/02/2018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A188F-FAE1-46DF-9ED7-8C27467EA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1DD6B-CCBC-4007-864C-8926F466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740D8-B39E-4986-8C5E-859C59D7E920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23313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DF9C-A35A-45CF-9B33-DA7743F3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51FBC-6284-4AEF-840D-916A8DDAE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E2485-8B1C-453F-8C81-12449DFA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40AA-2BD9-4697-85AA-640518266825}" type="datetimeFigureOut">
              <a:rPr lang="es-DO" smtClean="0"/>
              <a:t>04/02/2018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8ADF8-A554-4956-94D5-F2041AE1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35E49-CD08-4C00-BDAE-27ADE078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740D8-B39E-4986-8C5E-859C59D7E920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02011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FE96D-96A7-442A-A55F-6E270C30C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1C3AA-42DA-4D05-99BF-941B1F19E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69FE4-BBEE-4192-B6B4-1E386A714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40AA-2BD9-4697-85AA-640518266825}" type="datetimeFigureOut">
              <a:rPr lang="es-DO" smtClean="0"/>
              <a:t>04/02/2018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684FB-CB0A-4FCB-B08F-90A45D6E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3D307-F0D9-439A-B336-C1AEFCB7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740D8-B39E-4986-8C5E-859C59D7E920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20731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8C05-7B3A-457B-B74F-9C1D5EAC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EA339-D439-49D5-8780-F5ECF6AC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5A11D-1F15-48B6-B56D-31B50B42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40AA-2BD9-4697-85AA-640518266825}" type="datetimeFigureOut">
              <a:rPr lang="es-DO" smtClean="0"/>
              <a:t>04/02/2018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C96ED-93C1-4CD5-9277-DDE539EA2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4CAD2-33AD-4ECB-B10D-51C23D58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740D8-B39E-4986-8C5E-859C59D7E920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73787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2B4F-B9B7-4FC8-8BDC-9DC89F99B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D918A-7D56-4B1E-9A2A-643765C90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22498-9A64-442F-AD33-AA8029EC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40AA-2BD9-4697-85AA-640518266825}" type="datetimeFigureOut">
              <a:rPr lang="es-DO" smtClean="0"/>
              <a:t>04/02/2018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0E400-0376-428B-8B10-9E2EA1FC7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7F286-7308-4760-A659-DDA636E8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740D8-B39E-4986-8C5E-859C59D7E920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26889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B587-16D1-419B-82A2-5BAAC8C7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18AB-E89E-4040-B6BA-E2F71531A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FABD7-FE49-490B-8EAD-3C7AD1C42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D587-5C89-4244-85AA-CAF3FB3B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40AA-2BD9-4697-85AA-640518266825}" type="datetimeFigureOut">
              <a:rPr lang="es-DO" smtClean="0"/>
              <a:t>04/02/2018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72DF5-132A-492B-A2FF-8D0FBD1B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9B12C-D3BB-4F10-8060-BBD0C3C6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740D8-B39E-4986-8C5E-859C59D7E920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98283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0968-07AE-480B-ABDC-9306CF6B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FBD6F-A751-4D94-8433-2CC079879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36A24-4426-4FAF-AB3B-8F42BE554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99B53-8870-4C0B-9ACA-BE81CA65C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F9ED67-780E-41F1-997C-4CF666AA7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CA41A4-EE5C-4EE2-8CFD-D9C63DD7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40AA-2BD9-4697-85AA-640518266825}" type="datetimeFigureOut">
              <a:rPr lang="es-DO" smtClean="0"/>
              <a:t>04/02/2018</a:t>
            </a:fld>
            <a:endParaRPr lang="es-D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316AE8-C2A7-41AA-99D5-E66910D5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CC453-7072-405D-BE07-EBB15E26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740D8-B39E-4986-8C5E-859C59D7E920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27576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ED69A-7709-4A3F-86A1-DDD67AAE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C2B57-2EA9-4F8C-9182-DFE5237A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40AA-2BD9-4697-85AA-640518266825}" type="datetimeFigureOut">
              <a:rPr lang="es-DO" smtClean="0"/>
              <a:t>04/02/2018</a:t>
            </a:fld>
            <a:endParaRPr lang="es-D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DAF96-7E18-4DA4-97F1-95C574C5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0751D-47AC-455B-90B1-418C9516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740D8-B39E-4986-8C5E-859C59D7E920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03844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AC0AD-6D76-4AF5-9BB1-A463E708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40AA-2BD9-4697-85AA-640518266825}" type="datetimeFigureOut">
              <a:rPr lang="es-DO" smtClean="0"/>
              <a:t>04/02/2018</a:t>
            </a:fld>
            <a:endParaRPr lang="es-D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E05860-77BD-4D18-9FC8-4B00962B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4296C-78CC-436A-B2D8-541E8EBD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740D8-B39E-4986-8C5E-859C59D7E920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59082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AC8-8A88-4686-9853-7F5C2F995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1739-2858-4732-B3D0-00E4B63CA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252B3-7569-4AFE-9A3A-8CFF9D671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56B18-9607-4504-B983-2979A90C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40AA-2BD9-4697-85AA-640518266825}" type="datetimeFigureOut">
              <a:rPr lang="es-DO" smtClean="0"/>
              <a:t>04/02/2018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F2470-FC96-467C-AE16-29B8CC92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9D1F2-5725-4D4C-9408-D4294339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740D8-B39E-4986-8C5E-859C59D7E920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76378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9E79-AE67-4CF8-8F9A-245BDA147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32096D-75F4-4E0B-B0AB-D2222807A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4D1FF-8B00-43E6-A0E3-346BAC640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2FF64-CA4C-4D7F-98F8-4D8AB186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40AA-2BD9-4697-85AA-640518266825}" type="datetimeFigureOut">
              <a:rPr lang="es-DO" smtClean="0"/>
              <a:t>04/02/2018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8D22C-A8B7-42E9-AEC4-86F119BD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2F352-2542-4526-95A9-39AD0D92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740D8-B39E-4986-8C5E-859C59D7E920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6511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12311-21FC-4CD1-BEFE-FEFB68C4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26EF5-91CE-446A-94ED-5D7526018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DB580-1E9D-422E-A994-BBCFC65FC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540AA-2BD9-4697-85AA-640518266825}" type="datetimeFigureOut">
              <a:rPr lang="es-DO" smtClean="0"/>
              <a:t>04/02/2018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61FCE-F05C-4330-945B-9F9116B86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3007D-BA91-43B2-B620-D2CEEEEB8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740D8-B39E-4986-8C5E-859C59D7E920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90403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4" descr="Resultado de imagen para real estate">
            <a:extLst>
              <a:ext uri="{FF2B5EF4-FFF2-40B4-BE49-F238E27FC236}">
                <a16:creationId xmlns:a16="http://schemas.microsoft.com/office/drawing/2014/main" id="{2D029024-C524-4BC6-AEC1-F0D607AEA4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DO"/>
          </a:p>
        </p:txBody>
      </p:sp>
      <p:sp>
        <p:nvSpPr>
          <p:cNvPr id="10" name="AutoShape 6" descr="Resultado de imagen para real estate">
            <a:extLst>
              <a:ext uri="{FF2B5EF4-FFF2-40B4-BE49-F238E27FC236}">
                <a16:creationId xmlns:a16="http://schemas.microsoft.com/office/drawing/2014/main" id="{AABBBA79-D4DF-482E-9565-F6A2AE1586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91200" y="1308100"/>
            <a:ext cx="21590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DO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731144-0165-4BEE-B331-D44CAF33FC26}"/>
              </a:ext>
            </a:extLst>
          </p:cNvPr>
          <p:cNvGrpSpPr/>
          <p:nvPr/>
        </p:nvGrpSpPr>
        <p:grpSpPr>
          <a:xfrm>
            <a:off x="0" y="2387600"/>
            <a:ext cx="12296778" cy="2312195"/>
            <a:chOff x="0" y="2387600"/>
            <a:chExt cx="12296778" cy="2312195"/>
          </a:xfrm>
        </p:grpSpPr>
        <p:pic>
          <p:nvPicPr>
            <p:cNvPr id="1040" name="Picture 16" descr="Resultado de imagen para derecho inmobiliario">
              <a:extLst>
                <a:ext uri="{FF2B5EF4-FFF2-40B4-BE49-F238E27FC236}">
                  <a16:creationId xmlns:a16="http://schemas.microsoft.com/office/drawing/2014/main" id="{015A1497-5F4D-4014-AC78-33E8F47648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12" r="22623"/>
            <a:stretch/>
          </p:blipFill>
          <p:spPr bwMode="auto">
            <a:xfrm>
              <a:off x="0" y="2387600"/>
              <a:ext cx="4170219" cy="2300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Resultado de imagen para real estate">
              <a:extLst>
                <a:ext uri="{FF2B5EF4-FFF2-40B4-BE49-F238E27FC236}">
                  <a16:creationId xmlns:a16="http://schemas.microsoft.com/office/drawing/2014/main" id="{14425051-4852-4280-A7FE-979E7E34B4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0219" y="2399506"/>
              <a:ext cx="3713165" cy="2300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Imagen relacionada">
              <a:extLst>
                <a:ext uri="{FF2B5EF4-FFF2-40B4-BE49-F238E27FC236}">
                  <a16:creationId xmlns:a16="http://schemas.microsoft.com/office/drawing/2014/main" id="{D28CD1B1-D1B7-4876-A004-9681F193B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3384" y="2399505"/>
              <a:ext cx="4413394" cy="2300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1547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immigration law">
            <a:extLst>
              <a:ext uri="{FF2B5EF4-FFF2-40B4-BE49-F238E27FC236}">
                <a16:creationId xmlns:a16="http://schemas.microsoft.com/office/drawing/2014/main" id="{EC93BA94-7190-4AD9-ABF2-3D0FA3589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1634554"/>
            <a:ext cx="3302000" cy="22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36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4" descr="Resultado de imagen para real estate">
            <a:extLst>
              <a:ext uri="{FF2B5EF4-FFF2-40B4-BE49-F238E27FC236}">
                <a16:creationId xmlns:a16="http://schemas.microsoft.com/office/drawing/2014/main" id="{2D029024-C524-4BC6-AEC1-F0D607AEA4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DO"/>
          </a:p>
        </p:txBody>
      </p:sp>
      <p:sp>
        <p:nvSpPr>
          <p:cNvPr id="10" name="AutoShape 6" descr="Resultado de imagen para real estate">
            <a:extLst>
              <a:ext uri="{FF2B5EF4-FFF2-40B4-BE49-F238E27FC236}">
                <a16:creationId xmlns:a16="http://schemas.microsoft.com/office/drawing/2014/main" id="{AABBBA79-D4DF-482E-9565-F6A2AE1586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91200" y="1308100"/>
            <a:ext cx="21590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DO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F6F122-7699-4C0B-A467-1AEAD4AD8594}"/>
              </a:ext>
            </a:extLst>
          </p:cNvPr>
          <p:cNvGrpSpPr/>
          <p:nvPr/>
        </p:nvGrpSpPr>
        <p:grpSpPr>
          <a:xfrm>
            <a:off x="47603" y="2387600"/>
            <a:ext cx="12144397" cy="2300288"/>
            <a:chOff x="47603" y="2387600"/>
            <a:chExt cx="12144397" cy="2300288"/>
          </a:xfrm>
        </p:grpSpPr>
        <p:pic>
          <p:nvPicPr>
            <p:cNvPr id="13" name="Picture 2" descr="Resultado de imagen para immigration law">
              <a:extLst>
                <a:ext uri="{FF2B5EF4-FFF2-40B4-BE49-F238E27FC236}">
                  <a16:creationId xmlns:a16="http://schemas.microsoft.com/office/drawing/2014/main" id="{AB8FCF02-97EE-40BE-904C-54849CF61F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0300" y="2387600"/>
              <a:ext cx="3505200" cy="2300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Resultado de imagen para viajar">
              <a:extLst>
                <a:ext uri="{FF2B5EF4-FFF2-40B4-BE49-F238E27FC236}">
                  <a16:creationId xmlns:a16="http://schemas.microsoft.com/office/drawing/2014/main" id="{779E3E8D-F3F1-472C-A6CC-6A1F0669A1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03" y="2387600"/>
              <a:ext cx="4892697" cy="2300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Resultado de imagen para derecho migratorio">
              <a:extLst>
                <a:ext uri="{FF2B5EF4-FFF2-40B4-BE49-F238E27FC236}">
                  <a16:creationId xmlns:a16="http://schemas.microsoft.com/office/drawing/2014/main" id="{0470D69C-E930-4A71-9D49-C0664DF97C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5500" y="2431256"/>
              <a:ext cx="3746500" cy="225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0972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G</dc:creator>
  <cp:lastModifiedBy>Mary G</cp:lastModifiedBy>
  <cp:revision>25</cp:revision>
  <dcterms:created xsi:type="dcterms:W3CDTF">2018-02-04T05:11:32Z</dcterms:created>
  <dcterms:modified xsi:type="dcterms:W3CDTF">2018-02-04T05:58:30Z</dcterms:modified>
</cp:coreProperties>
</file>