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32AF-67C3-4719-9D7B-00E5ADE7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7BAF6-4CF9-447A-9CCB-A0B0B3676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888C-5B53-47BB-8D18-CB4046F0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180B-106B-4F4B-82FC-92F184D5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142B-34B5-48E7-9A20-3744FA34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1443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13B8-728C-433A-8EC6-3F454CD2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20880-357B-4EAF-A906-6B617A341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9792-0DF9-4E25-8A77-04ED135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8709-7D11-4945-A263-5351BA40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86A0-C06F-4BDE-B38F-3B36993E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8655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7A953-D5D1-487D-B8BA-45FBFE750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CF9B4-33B4-42C7-AA87-4BE1AC7CD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10A4-03A3-47E0-A3E0-417BF621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E744-1FC5-4712-944E-5348A825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AB2C-8ED6-44FF-B57D-014EC70D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5240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D962-ECAA-468C-8F82-69A67521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45CD-423F-40DE-BC22-3923D688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151E-ECC3-4795-99D4-ECF87A19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116B-9CA1-476F-A7D2-BD22D0FC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08D7-7CB1-474A-BC55-070AC0F9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3228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135F-E64D-4938-B291-74005A3A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FFA0-2A85-4541-AB52-403D19DB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3736-6DA7-4068-ACCF-D7CF9B6A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5013-8AB8-432A-B29F-7A5173A8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9C8A-A954-44D8-8478-F33ACE2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779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780-6364-46CC-B5B6-F54EE951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E3FB-71CF-4DF7-9E37-635EB41BA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F057-5F9B-4766-8D9A-EDE6FAEC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821C7-D64A-4F8D-B554-D6AFAC6D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ABC45-5D70-4E1B-B9C4-268FEA73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46B17-AD88-49F9-A140-6A3CED84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4209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E906-E697-4F67-88EC-9D04F87E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0BB3-A9A9-487F-9FD3-3A1BD78A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5F81-0E84-484E-A9FA-597767D0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F0BEC-6B1A-4395-95CD-A81DFC971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A30DD-6D1A-4C69-85F2-469BB04D0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CB59C-98B5-4F1F-B04B-31B9AF78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22BAF-158A-48D3-A6F4-116B6DD9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D6939-9846-41BB-9BAC-DF7FBAD4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7341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3158-17C1-4C83-8F01-185D8520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76208-415E-49A2-BF6F-EFE24AE0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D751-18FC-43C4-820B-042F791A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B0E21-EC32-4D3F-ADDA-8F169FD1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7342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19C66-9AAC-4281-891C-24468518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723-16D9-4E97-880C-25575914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A067-83CA-4238-BF2C-89C4D40C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5888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648C-31EB-4537-8652-5D14B695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C6C3-4340-4CD6-8863-7EDB55AF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2DEB0-FBD9-453C-BF1D-D7D0EA97C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2AB27-D1C5-437B-BE9E-DB4A2CAE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B4389-F1E6-4657-93E9-541759DB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DB67C-EA64-4E7A-AD5D-2F961B98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5659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9724-44B4-470F-9FF0-77126598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C3E4E-249F-428C-BC7A-35B5F3263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C165F-6B03-4BEE-87DA-6B76FF2F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7B84-6355-4215-BB8A-B47FF27B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107D4-52A8-41EB-B797-F35E02C0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8BD05-54C0-45E6-BB51-3A98A747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655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D650D-0CE8-4C70-AA1D-25233E36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C274-0045-45B5-90C8-3762EE55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311E-1547-45A1-A374-6D2D16286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FAD5-82F5-4718-8672-9C926C70F819}" type="datetimeFigureOut">
              <a:rPr lang="es-DO" smtClean="0"/>
              <a:t>03/02/2018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02C91-BE2E-4594-8F44-B6A62E118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FC66-9018-4ED1-9D43-C18A0EEFE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3F9C-6ECF-41F7-BCD4-E6AF20F215A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2653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881EF7-7344-4075-8AFC-0B9EA34E4651}"/>
              </a:ext>
            </a:extLst>
          </p:cNvPr>
          <p:cNvGrpSpPr/>
          <p:nvPr/>
        </p:nvGrpSpPr>
        <p:grpSpPr>
          <a:xfrm>
            <a:off x="547687" y="-314534"/>
            <a:ext cx="11096625" cy="6838950"/>
            <a:chOff x="133472" y="-183906"/>
            <a:chExt cx="11096625" cy="68389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6EF2D15-A1BD-4A5E-B5B9-97B66671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72" y="-183906"/>
              <a:ext cx="11096625" cy="683895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E03126-361A-4D02-AE55-72BD9910946B}"/>
                </a:ext>
              </a:extLst>
            </p:cNvPr>
            <p:cNvSpPr/>
            <p:nvPr/>
          </p:nvSpPr>
          <p:spPr>
            <a:xfrm>
              <a:off x="6774024" y="5626359"/>
              <a:ext cx="2911152" cy="870065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71116A-F50D-4AC8-A9A5-953A9C2E6088}"/>
                </a:ext>
              </a:extLst>
            </p:cNvPr>
            <p:cNvCxnSpPr>
              <a:cxnSpLocks/>
            </p:cNvCxnSpPr>
            <p:nvPr/>
          </p:nvCxnSpPr>
          <p:spPr>
            <a:xfrm>
              <a:off x="4685562" y="6058043"/>
              <a:ext cx="1995156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lg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57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CE9AC83-CDB4-4840-A566-EC06EA6E8DD5}"/>
              </a:ext>
            </a:extLst>
          </p:cNvPr>
          <p:cNvGrpSpPr/>
          <p:nvPr/>
        </p:nvGrpSpPr>
        <p:grpSpPr>
          <a:xfrm>
            <a:off x="1159092" y="-137641"/>
            <a:ext cx="9873816" cy="6858000"/>
            <a:chOff x="1159092" y="-137641"/>
            <a:chExt cx="9873816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75CF7F6-4960-41E1-B66B-F870F80A7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092" y="-137641"/>
              <a:ext cx="9873816" cy="68580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6D56B6-FB1C-43B1-8916-1D1F7EFA218E}"/>
                </a:ext>
              </a:extLst>
            </p:cNvPr>
            <p:cNvSpPr/>
            <p:nvPr/>
          </p:nvSpPr>
          <p:spPr>
            <a:xfrm>
              <a:off x="5032867" y="6036909"/>
              <a:ext cx="929394" cy="580814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5C4CE6A-E772-4D2A-ACA3-0DB940E7A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16413" y="6365953"/>
              <a:ext cx="1995156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lg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85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F6E081F-30C4-48B0-B908-F5B6E1C7010C}"/>
              </a:ext>
            </a:extLst>
          </p:cNvPr>
          <p:cNvGrpSpPr/>
          <p:nvPr/>
        </p:nvGrpSpPr>
        <p:grpSpPr>
          <a:xfrm>
            <a:off x="1817696" y="0"/>
            <a:ext cx="8258027" cy="6858000"/>
            <a:chOff x="1966986" y="0"/>
            <a:chExt cx="8258027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D1EFF5F-8BB5-44E6-9289-4EF400C2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6986" y="0"/>
              <a:ext cx="8258027" cy="68580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681CD6-66F3-4709-B417-3CE98F59CD12}"/>
                </a:ext>
              </a:extLst>
            </p:cNvPr>
            <p:cNvSpPr/>
            <p:nvPr/>
          </p:nvSpPr>
          <p:spPr>
            <a:xfrm>
              <a:off x="4407716" y="6204860"/>
              <a:ext cx="929394" cy="580814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B517010-0EB2-4127-9BED-3E0B1D69374C}"/>
                </a:ext>
              </a:extLst>
            </p:cNvPr>
            <p:cNvCxnSpPr>
              <a:cxnSpLocks/>
            </p:cNvCxnSpPr>
            <p:nvPr/>
          </p:nvCxnSpPr>
          <p:spPr>
            <a:xfrm>
              <a:off x="3237723" y="6488412"/>
              <a:ext cx="1030034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lg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4D56B10-827A-42D4-9258-3AD34189F47B}"/>
                </a:ext>
              </a:extLst>
            </p:cNvPr>
            <p:cNvCxnSpPr>
              <a:cxnSpLocks/>
            </p:cNvCxnSpPr>
            <p:nvPr/>
          </p:nvCxnSpPr>
          <p:spPr>
            <a:xfrm>
              <a:off x="3433665" y="5374433"/>
              <a:ext cx="974051" cy="382555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lg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3CF3FD-0534-4F1C-B98A-217FF22C8AF3}"/>
                </a:ext>
              </a:extLst>
            </p:cNvPr>
            <p:cNvSpPr/>
            <p:nvPr/>
          </p:nvSpPr>
          <p:spPr>
            <a:xfrm>
              <a:off x="2955250" y="5013652"/>
              <a:ext cx="478415" cy="454087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b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019621-D949-4044-8947-3B8692B19320}"/>
                </a:ext>
              </a:extLst>
            </p:cNvPr>
            <p:cNvSpPr/>
            <p:nvPr/>
          </p:nvSpPr>
          <p:spPr>
            <a:xfrm>
              <a:off x="2734706" y="6204860"/>
              <a:ext cx="478415" cy="454087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b="1" dirty="0">
                  <a:solidFill>
                    <a:schemeClr val="tx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78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F05948-5F08-4CBA-AE4A-6B66E9C2C9F0}"/>
              </a:ext>
            </a:extLst>
          </p:cNvPr>
          <p:cNvGrpSpPr/>
          <p:nvPr/>
        </p:nvGrpSpPr>
        <p:grpSpPr>
          <a:xfrm>
            <a:off x="3538879" y="0"/>
            <a:ext cx="5114242" cy="6858000"/>
            <a:chOff x="3538879" y="0"/>
            <a:chExt cx="5114242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CBBEF42-56A2-4F57-8942-D65C5AEF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8879" y="0"/>
              <a:ext cx="5114242" cy="68580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E7E7EE3-9D4D-43FC-BF94-6CBBA698EBF5}"/>
                </a:ext>
              </a:extLst>
            </p:cNvPr>
            <p:cNvSpPr/>
            <p:nvPr/>
          </p:nvSpPr>
          <p:spPr>
            <a:xfrm>
              <a:off x="4991878" y="6454479"/>
              <a:ext cx="653142" cy="384867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1135051-E198-4D2A-8073-68234A40A803}"/>
                </a:ext>
              </a:extLst>
            </p:cNvPr>
            <p:cNvCxnSpPr>
              <a:cxnSpLocks/>
            </p:cNvCxnSpPr>
            <p:nvPr/>
          </p:nvCxnSpPr>
          <p:spPr>
            <a:xfrm>
              <a:off x="4413379" y="6646912"/>
              <a:ext cx="501274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lg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8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3CFE2C3-69AA-4341-A736-F3B4AC383FAE}"/>
              </a:ext>
            </a:extLst>
          </p:cNvPr>
          <p:cNvGrpSpPr/>
          <p:nvPr/>
        </p:nvGrpSpPr>
        <p:grpSpPr>
          <a:xfrm>
            <a:off x="3887152" y="0"/>
            <a:ext cx="4417695" cy="6923322"/>
            <a:chOff x="3887152" y="0"/>
            <a:chExt cx="4417695" cy="692332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D16BD7E-B5B0-4658-9E4E-50323A467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7152" y="0"/>
              <a:ext cx="4417695" cy="68580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50F8311-0B06-48B2-8EE8-B9B8832F5B0F}"/>
                </a:ext>
              </a:extLst>
            </p:cNvPr>
            <p:cNvSpPr/>
            <p:nvPr/>
          </p:nvSpPr>
          <p:spPr>
            <a:xfrm>
              <a:off x="5010539" y="6538455"/>
              <a:ext cx="653142" cy="384867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66B61C-DE75-4840-BEAD-E5AC3314C6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0" y="6730888"/>
              <a:ext cx="501274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lg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00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9E276C7-CE04-4D3B-B0B6-9D66BF00E718}"/>
              </a:ext>
            </a:extLst>
          </p:cNvPr>
          <p:cNvGrpSpPr/>
          <p:nvPr/>
        </p:nvGrpSpPr>
        <p:grpSpPr>
          <a:xfrm>
            <a:off x="714449" y="-9328"/>
            <a:ext cx="9543901" cy="6858000"/>
            <a:chOff x="714449" y="-9328"/>
            <a:chExt cx="9543901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5A503D8-276D-4762-8E45-8CA208058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449" y="-9328"/>
              <a:ext cx="9543901" cy="6858000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F243C38-631F-41D3-ABBF-3B011C1E6F3D}"/>
                </a:ext>
              </a:extLst>
            </p:cNvPr>
            <p:cNvCxnSpPr>
              <a:cxnSpLocks/>
            </p:cNvCxnSpPr>
            <p:nvPr/>
          </p:nvCxnSpPr>
          <p:spPr>
            <a:xfrm>
              <a:off x="3629608" y="2976469"/>
              <a:ext cx="634482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lg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7033AF-501C-4F93-9911-98E5D6E71C42}"/>
                </a:ext>
              </a:extLst>
            </p:cNvPr>
            <p:cNvSpPr/>
            <p:nvPr/>
          </p:nvSpPr>
          <p:spPr>
            <a:xfrm>
              <a:off x="3085880" y="2749425"/>
              <a:ext cx="478415" cy="454087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b="1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60ABDD-1E03-45FC-AAB2-25F70B342FED}"/>
                </a:ext>
              </a:extLst>
            </p:cNvPr>
            <p:cNvCxnSpPr>
              <a:cxnSpLocks/>
            </p:cNvCxnSpPr>
            <p:nvPr/>
          </p:nvCxnSpPr>
          <p:spPr>
            <a:xfrm>
              <a:off x="3629608" y="3712030"/>
              <a:ext cx="634482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lg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BE656D-CDB8-440C-9F2E-447896E5296D}"/>
                </a:ext>
              </a:extLst>
            </p:cNvPr>
            <p:cNvSpPr/>
            <p:nvPr/>
          </p:nvSpPr>
          <p:spPr>
            <a:xfrm>
              <a:off x="3085880" y="3484986"/>
              <a:ext cx="478415" cy="454087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DO" b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5454AC-AB13-48D0-97B7-28EF941BF714}"/>
                </a:ext>
              </a:extLst>
            </p:cNvPr>
            <p:cNvSpPr/>
            <p:nvPr/>
          </p:nvSpPr>
          <p:spPr>
            <a:xfrm>
              <a:off x="4739951" y="4049487"/>
              <a:ext cx="1492898" cy="454087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b="1" dirty="0">
                <a:solidFill>
                  <a:schemeClr val="tx2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CC2999-A8F2-4D31-8001-6EBA9BEBD5B8}"/>
                </a:ext>
              </a:extLst>
            </p:cNvPr>
            <p:cNvCxnSpPr>
              <a:cxnSpLocks/>
            </p:cNvCxnSpPr>
            <p:nvPr/>
          </p:nvCxnSpPr>
          <p:spPr>
            <a:xfrm>
              <a:off x="3362408" y="4279640"/>
              <a:ext cx="1293568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lg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55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2449A6-DD7F-484E-B2F0-D4D0C17B9B47}"/>
              </a:ext>
            </a:extLst>
          </p:cNvPr>
          <p:cNvGrpSpPr/>
          <p:nvPr/>
        </p:nvGrpSpPr>
        <p:grpSpPr>
          <a:xfrm>
            <a:off x="1881433" y="0"/>
            <a:ext cx="8429134" cy="6858000"/>
            <a:chOff x="1881433" y="0"/>
            <a:chExt cx="8429134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484F70-E778-4E32-B699-14C6DF3BD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1433" y="0"/>
              <a:ext cx="8429134" cy="685800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30DFB4E-EF12-4C2B-868E-64EB3FF6C315}"/>
                </a:ext>
              </a:extLst>
            </p:cNvPr>
            <p:cNvCxnSpPr/>
            <p:nvPr/>
          </p:nvCxnSpPr>
          <p:spPr>
            <a:xfrm>
              <a:off x="2435290" y="5840963"/>
              <a:ext cx="802432" cy="0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2EA6584-5A65-4464-9779-ED6EE63637A2}"/>
                </a:ext>
              </a:extLst>
            </p:cNvPr>
            <p:cNvCxnSpPr/>
            <p:nvPr/>
          </p:nvCxnSpPr>
          <p:spPr>
            <a:xfrm>
              <a:off x="2435290" y="6096000"/>
              <a:ext cx="802432" cy="0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556F7F-BCD6-40AD-9F41-4B94CB612227}"/>
                </a:ext>
              </a:extLst>
            </p:cNvPr>
            <p:cNvCxnSpPr/>
            <p:nvPr/>
          </p:nvCxnSpPr>
          <p:spPr>
            <a:xfrm>
              <a:off x="3511421" y="5840963"/>
              <a:ext cx="802432" cy="0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10C4E5-E14F-4B93-8671-823C85FBF1CC}"/>
                </a:ext>
              </a:extLst>
            </p:cNvPr>
            <p:cNvCxnSpPr/>
            <p:nvPr/>
          </p:nvCxnSpPr>
          <p:spPr>
            <a:xfrm>
              <a:off x="4901682" y="5840963"/>
              <a:ext cx="802432" cy="0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54E9BC-06DE-4313-935A-88893A0751AA}"/>
                </a:ext>
              </a:extLst>
            </p:cNvPr>
            <p:cNvCxnSpPr/>
            <p:nvPr/>
          </p:nvCxnSpPr>
          <p:spPr>
            <a:xfrm>
              <a:off x="4901682" y="6089779"/>
              <a:ext cx="802432" cy="0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10C276-212E-4E1E-A1E2-1E77B60CCD42}"/>
                </a:ext>
              </a:extLst>
            </p:cNvPr>
            <p:cNvCxnSpPr/>
            <p:nvPr/>
          </p:nvCxnSpPr>
          <p:spPr>
            <a:xfrm>
              <a:off x="6282613" y="5844073"/>
              <a:ext cx="802432" cy="0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9FB8A0-7381-4D0C-A64A-29A098D906B2}"/>
                </a:ext>
              </a:extLst>
            </p:cNvPr>
            <p:cNvCxnSpPr/>
            <p:nvPr/>
          </p:nvCxnSpPr>
          <p:spPr>
            <a:xfrm>
              <a:off x="6282613" y="6083558"/>
              <a:ext cx="802432" cy="0"/>
            </a:xfrm>
            <a:prstGeom prst="line">
              <a:avLst/>
            </a:prstGeom>
            <a:ln w="793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22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G</dc:creator>
  <cp:lastModifiedBy>Mary G</cp:lastModifiedBy>
  <cp:revision>19</cp:revision>
  <dcterms:created xsi:type="dcterms:W3CDTF">2018-02-03T23:41:19Z</dcterms:created>
  <dcterms:modified xsi:type="dcterms:W3CDTF">2018-02-04T01:24:00Z</dcterms:modified>
</cp:coreProperties>
</file>