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ier, Manuel" initials="BM" lastIdx="1" clrIdx="0">
    <p:extLst>
      <p:ext uri="{19B8F6BF-5375-455C-9EA6-DF929625EA0E}">
        <p15:presenceInfo xmlns:p15="http://schemas.microsoft.com/office/powerpoint/2012/main" userId="S-1-5-21-74642-3284969411-2123768488-1473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58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55240-0795-4A1D-BBB7-19B483EA1860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76F37-6B63-449D-866E-2AA895BF8E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Open-Source Web-Framework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76F37-6B63-449D-866E-2AA895BF8EE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51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6F37-6B63-449D-866E-2AA895BF8E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7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Routing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controller</a:t>
            </a:r>
            <a:endParaRPr lang="de-DE" dirty="0"/>
          </a:p>
          <a:p>
            <a:r>
              <a:rPr lang="de-DE" dirty="0"/>
              <a:t>Model </a:t>
            </a:r>
            <a:r>
              <a:rPr lang="de-DE" dirty="0" err="1"/>
              <a:t>accesses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View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76F37-6B63-449D-866E-2AA895BF8E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95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Very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76F37-6B63-449D-866E-2AA895BF8E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71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Variablen deklarieren</a:t>
            </a:r>
          </a:p>
          <a:p>
            <a:r>
              <a:rPr lang="de-DE" dirty="0"/>
              <a:t>Methoden</a:t>
            </a:r>
          </a:p>
          <a:p>
            <a:r>
              <a:rPr lang="de-DE" dirty="0"/>
              <a:t>Instanzen erstellen</a:t>
            </a:r>
          </a:p>
          <a:p>
            <a:r>
              <a:rPr lang="de-DE" dirty="0"/>
              <a:t>Methoden aufrufen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76F37-6B63-449D-866E-2AA895BF8E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45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76F37-6B63-449D-866E-2AA895BF8E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1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1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81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1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40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6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80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8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3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5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99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60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7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9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6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0ABEF-524D-4067-BA89-BA1061B3E93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C2EC10-327F-4084-BBBD-5849CD65D5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4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21E9-AF5F-4B25-A521-BD12D1A7A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91" y="2404534"/>
            <a:ext cx="6557818" cy="1646302"/>
          </a:xfrm>
        </p:spPr>
        <p:txBody>
          <a:bodyPr/>
          <a:lstStyle/>
          <a:p>
            <a:pPr algn="ctr"/>
            <a:r>
              <a:rPr lang="de-DE" sz="6000" dirty="0" err="1"/>
              <a:t>Introduction</a:t>
            </a:r>
            <a:r>
              <a:rPr lang="de-DE" sz="6000" dirty="0"/>
              <a:t> </a:t>
            </a:r>
            <a:r>
              <a:rPr lang="de-DE" sz="6000" dirty="0" err="1"/>
              <a:t>to</a:t>
            </a:r>
            <a:r>
              <a:rPr lang="de-DE" sz="6000" dirty="0"/>
              <a:t> </a:t>
            </a:r>
            <a:br>
              <a:rPr lang="de-DE" sz="6000" dirty="0"/>
            </a:br>
            <a:r>
              <a:rPr lang="de-DE" sz="6000" dirty="0"/>
              <a:t>Ruby on </a:t>
            </a:r>
            <a:r>
              <a:rPr lang="de-DE" sz="6000" dirty="0" err="1"/>
              <a:t>Rails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18850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5704-7E92-4EAF-A31B-C2EDC310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uses</a:t>
            </a:r>
            <a:r>
              <a:rPr lang="de-DE" dirty="0"/>
              <a:t> Ruby on </a:t>
            </a:r>
            <a:r>
              <a:rPr lang="de-DE" dirty="0" err="1"/>
              <a:t>Rails</a:t>
            </a:r>
            <a:r>
              <a:rPr lang="de-DE" dirty="0"/>
              <a:t>?</a:t>
            </a:r>
          </a:p>
        </p:txBody>
      </p:sp>
      <p:pic>
        <p:nvPicPr>
          <p:cNvPr id="2054" name="Picture 6" descr="Bildergebnis fÃ¼r github logo file:png">
            <a:extLst>
              <a:ext uri="{FF2B5EF4-FFF2-40B4-BE49-F238E27FC236}">
                <a16:creationId xmlns:a16="http://schemas.microsoft.com/office/drawing/2014/main" id="{E4BA03EA-1F28-4606-82EF-8B3E388A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0" y="2604638"/>
            <a:ext cx="3318887" cy="12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Ã¼r shopify logo file:png">
            <a:extLst>
              <a:ext uri="{FF2B5EF4-FFF2-40B4-BE49-F238E27FC236}">
                <a16:creationId xmlns:a16="http://schemas.microsoft.com/office/drawing/2014/main" id="{63A04398-7665-4277-9AEA-5C5AF0F7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33" y="1930400"/>
            <a:ext cx="3333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ldergebnis fÃ¼r airbnb logo file:png">
            <a:extLst>
              <a:ext uri="{FF2B5EF4-FFF2-40B4-BE49-F238E27FC236}">
                <a16:creationId xmlns:a16="http://schemas.microsoft.com/office/drawing/2014/main" id="{9FD021D9-0023-4E89-8935-ADE84CBC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2" y="3429000"/>
            <a:ext cx="3333750" cy="104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ldergebnis fÃ¼r twitch logo file:png">
            <a:extLst>
              <a:ext uri="{FF2B5EF4-FFF2-40B4-BE49-F238E27FC236}">
                <a16:creationId xmlns:a16="http://schemas.microsoft.com/office/drawing/2014/main" id="{6F483128-DCCB-4B91-8086-6722F9AE5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11" y="4240505"/>
            <a:ext cx="2625968" cy="87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ildergebnis fÃ¼r soundcloud logo file:png">
            <a:extLst>
              <a:ext uri="{FF2B5EF4-FFF2-40B4-BE49-F238E27FC236}">
                <a16:creationId xmlns:a16="http://schemas.microsoft.com/office/drawing/2014/main" id="{B6F8F981-D5BB-4208-B368-76E2330C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98" y="5112147"/>
            <a:ext cx="3318888" cy="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Ã¼r twitter logo file:png">
            <a:extLst>
              <a:ext uri="{FF2B5EF4-FFF2-40B4-BE49-F238E27FC236}">
                <a16:creationId xmlns:a16="http://schemas.microsoft.com/office/drawing/2014/main" id="{8F16A95A-FC63-4D0D-94F2-2771276D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15" y="5502059"/>
            <a:ext cx="1072441" cy="87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2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56A5-D59C-4945-BE01-9D3A568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Model-View-Controller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DC019-7309-4AC4-BECC-EBD14CF61FD1}"/>
              </a:ext>
            </a:extLst>
          </p:cNvPr>
          <p:cNvSpPr/>
          <p:nvPr/>
        </p:nvSpPr>
        <p:spPr>
          <a:xfrm>
            <a:off x="3597310" y="2091169"/>
            <a:ext cx="2682910" cy="9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Controller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2A154-130D-4F8D-A4CC-E559B91FF275}"/>
              </a:ext>
            </a:extLst>
          </p:cNvPr>
          <p:cNvSpPr/>
          <p:nvPr/>
        </p:nvSpPr>
        <p:spPr>
          <a:xfrm>
            <a:off x="1428541" y="4335301"/>
            <a:ext cx="2682910" cy="9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AF0F7-C7A7-44A4-8198-82B860FE93F8}"/>
              </a:ext>
            </a:extLst>
          </p:cNvPr>
          <p:cNvSpPr/>
          <p:nvPr/>
        </p:nvSpPr>
        <p:spPr>
          <a:xfrm>
            <a:off x="5739284" y="4335301"/>
            <a:ext cx="2682910" cy="9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View</a:t>
            </a:r>
            <a:endParaRPr lang="de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484CF2-3C29-4EF9-AC62-3C70B2F3EFE3}"/>
              </a:ext>
            </a:extLst>
          </p:cNvPr>
          <p:cNvCxnSpPr>
            <a:cxnSpLocks/>
          </p:cNvCxnSpPr>
          <p:nvPr/>
        </p:nvCxnSpPr>
        <p:spPr>
          <a:xfrm flipH="1">
            <a:off x="2632668" y="3216769"/>
            <a:ext cx="1175657" cy="916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0253C1-65F4-436F-A457-47A8AEB4D421}"/>
              </a:ext>
            </a:extLst>
          </p:cNvPr>
          <p:cNvCxnSpPr>
            <a:cxnSpLocks/>
          </p:cNvCxnSpPr>
          <p:nvPr/>
        </p:nvCxnSpPr>
        <p:spPr>
          <a:xfrm>
            <a:off x="6039058" y="3179879"/>
            <a:ext cx="1071825" cy="962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0A6214-1BF2-4AC7-BC89-2DF01362EE7E}"/>
              </a:ext>
            </a:extLst>
          </p:cNvPr>
          <p:cNvCxnSpPr>
            <a:cxnSpLocks/>
          </p:cNvCxnSpPr>
          <p:nvPr/>
        </p:nvCxnSpPr>
        <p:spPr>
          <a:xfrm flipV="1">
            <a:off x="3154344" y="3216770"/>
            <a:ext cx="1156399" cy="916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1E8FFF-1F5B-4A18-BB59-B214CF1DACB2}"/>
              </a:ext>
            </a:extLst>
          </p:cNvPr>
          <p:cNvCxnSpPr>
            <a:cxnSpLocks/>
          </p:cNvCxnSpPr>
          <p:nvPr/>
        </p:nvCxnSpPr>
        <p:spPr>
          <a:xfrm flipH="1" flipV="1">
            <a:off x="5596722" y="3179879"/>
            <a:ext cx="998555" cy="953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1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7DC-F7B6-411E-83AF-51175478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400" y="2768600"/>
            <a:ext cx="7050195" cy="1320800"/>
          </a:xfrm>
        </p:spPr>
        <p:txBody>
          <a:bodyPr/>
          <a:lstStyle/>
          <a:p>
            <a:r>
              <a:rPr lang="de-DE" sz="6000" dirty="0"/>
              <a:t>Ruby</a:t>
            </a:r>
            <a:endParaRPr lang="de-DE" dirty="0"/>
          </a:p>
        </p:txBody>
      </p:sp>
      <p:pic>
        <p:nvPicPr>
          <p:cNvPr id="1026" name="Picture 2" descr="Bildergebnis fÃ¼r ruby icon">
            <a:extLst>
              <a:ext uri="{FF2B5EF4-FFF2-40B4-BE49-F238E27FC236}">
                <a16:creationId xmlns:a16="http://schemas.microsoft.com/office/drawing/2014/main" id="{CB536907-C72A-42A6-BB40-7D9C9451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21" y="2464916"/>
            <a:ext cx="1624484" cy="16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7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42-97FD-4E76-B20E-82AC4478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</a:t>
            </a:r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AFF1E-7149-4B59-A866-CD9B5DB9E4BA}"/>
              </a:ext>
            </a:extLst>
          </p:cNvPr>
          <p:cNvSpPr txBox="1"/>
          <p:nvPr/>
        </p:nvSpPr>
        <p:spPr>
          <a:xfrm>
            <a:off x="677334" y="2998876"/>
            <a:ext cx="859666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Example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wert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47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puts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"Der Wert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wert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b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Example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.show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BABA0-C4CC-4813-A9A9-5D3974C6BD81}"/>
              </a:ext>
            </a:extLst>
          </p:cNvPr>
          <p:cNvSpPr txBox="1"/>
          <p:nvPr/>
        </p:nvSpPr>
        <p:spPr>
          <a:xfrm>
            <a:off x="677334" y="1704313"/>
            <a:ext cx="859666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.times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puts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"Hallo"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5EB0-73D4-4B1D-BBE5-96ED529D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</a:t>
            </a:r>
            <a:r>
              <a:rPr lang="de-DE" dirty="0" err="1"/>
              <a:t>Gems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7975F-1E50-4093-B334-E86907CEF79B}"/>
              </a:ext>
            </a:extLst>
          </p:cNvPr>
          <p:cNvSpPr txBox="1"/>
          <p:nvPr/>
        </p:nvSpPr>
        <p:spPr>
          <a:xfrm>
            <a:off x="677334" y="4561951"/>
            <a:ext cx="859666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D4D4D4"/>
                </a:solidFill>
                <a:latin typeface="Consolas" panose="020B0609020204030204" pitchFamily="49" charset="0"/>
              </a:rPr>
              <a:t>gem install [</a:t>
            </a:r>
            <a:r>
              <a:rPr lang="de-DE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>
                <a:solidFill>
                  <a:srgbClr val="D4D4D4"/>
                </a:solidFill>
                <a:latin typeface="Consolas" panose="020B0609020204030204" pitchFamily="49" charset="0"/>
              </a:rPr>
              <a:t>gem remove [</a:t>
            </a:r>
            <a:r>
              <a:rPr lang="de-DE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>
                <a:solidFill>
                  <a:srgbClr val="D4D4D4"/>
                </a:solidFill>
                <a:latin typeface="Consolas" panose="020B0609020204030204" pitchFamily="49" charset="0"/>
              </a:rPr>
              <a:t>gem update [</a:t>
            </a:r>
            <a:r>
              <a:rPr lang="de-DE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334CE-68F5-4146-8723-AAD454D3F183}"/>
              </a:ext>
            </a:extLst>
          </p:cNvPr>
          <p:cNvSpPr txBox="1"/>
          <p:nvPr/>
        </p:nvSpPr>
        <p:spPr>
          <a:xfrm>
            <a:off x="677334" y="1712687"/>
            <a:ext cx="85966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gem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rails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'~&gt; 5.1.6‘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Use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mysql2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as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database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Active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Record</a:t>
            </a:r>
            <a:b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gem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mysql2'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Use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SCSS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stylesheets</a:t>
            </a:r>
            <a:b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gem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sass-rails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'~&gt; 5.0'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Use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Uglifier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as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compressor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 JavaScript </a:t>
            </a:r>
            <a:r>
              <a:rPr lang="de-DE" dirty="0" err="1">
                <a:solidFill>
                  <a:srgbClr val="6A9955"/>
                </a:solidFill>
                <a:latin typeface="Consolas" panose="020B0609020204030204" pitchFamily="49" charset="0"/>
              </a:rPr>
              <a:t>assets</a:t>
            </a:r>
            <a:b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gem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uglifier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'&gt;= 1.3.0‘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57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9A13-9292-4637-8560-BC3C69D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6BC6-FCF8-4404-BA2B-89BB5CAF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689"/>
            <a:ext cx="8596668" cy="4443674"/>
          </a:xfrm>
        </p:spPr>
        <p:txBody>
          <a:bodyPr/>
          <a:lstStyle/>
          <a:p>
            <a:r>
              <a:rPr lang="de-DE" dirty="0"/>
              <a:t>Routing</a:t>
            </a:r>
          </a:p>
          <a:p>
            <a:r>
              <a:rPr lang="de-DE" dirty="0" err="1"/>
              <a:t>Migrations</a:t>
            </a:r>
            <a:endParaRPr lang="de-DE" dirty="0"/>
          </a:p>
          <a:p>
            <a:r>
              <a:rPr lang="de-DE" dirty="0"/>
              <a:t>Models</a:t>
            </a:r>
          </a:p>
          <a:p>
            <a:r>
              <a:rPr lang="de-DE" dirty="0"/>
              <a:t>Forms</a:t>
            </a:r>
          </a:p>
          <a:p>
            <a:r>
              <a:rPr lang="de-DE" dirty="0"/>
              <a:t>Helpers</a:t>
            </a:r>
          </a:p>
          <a:p>
            <a:r>
              <a:rPr lang="de-DE" dirty="0"/>
              <a:t>Environments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39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96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Introduction to  Ruby on Rails</vt:lpstr>
      <vt:lpstr>Who uses Ruby on Rails?</vt:lpstr>
      <vt:lpstr>Model-View-Controller</vt:lpstr>
      <vt:lpstr>Ruby</vt:lpstr>
      <vt:lpstr>Ruby Examples</vt:lpstr>
      <vt:lpstr>Ruby Gems</vt:lpstr>
      <vt:lpstr>A lot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Ruby on Rails</dc:title>
  <dc:creator>Beier, Manuel</dc:creator>
  <cp:lastModifiedBy>Beier, Manuel</cp:lastModifiedBy>
  <cp:revision>20</cp:revision>
  <dcterms:created xsi:type="dcterms:W3CDTF">2018-12-01T12:00:22Z</dcterms:created>
  <dcterms:modified xsi:type="dcterms:W3CDTF">2019-04-15T13:29:21Z</dcterms:modified>
</cp:coreProperties>
</file>