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handoutMasterIdLst>
    <p:handoutMasterId r:id="rId8"/>
  </p:handoutMasterIdLst>
  <p:sldIdLst>
    <p:sldId id="259" r:id="rId3"/>
    <p:sldId id="340" r:id="rId4"/>
    <p:sldId id="339" r:id="rId5"/>
    <p:sldId id="338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12FE2-03DE-42FA-8E12-362AEA7F9C93}" v="44" dt="2020-08-05T21:22:06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A26BA66-2538-41F0-BC43-EF644AB21D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UBS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DCDAAE-9E30-40AF-B909-BCF8660774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19AC9-97D9-43C8-AECF-842E44B4CC23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A0AC78-8263-444E-BF48-C1C64DF5B1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26778-3462-46F7-82A3-F2EBDC62E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43374-0B86-4F6F-8218-2A6CAE298E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4595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UBS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43EC1-1322-464A-9CDE-A0E810BD30FB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BC2A3-A9C1-4E6E-A723-49CDE9F046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3672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CC616-83A4-43A5-A219-274433D2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712982-3847-4629-B521-A7162EBD0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473B6-BF56-47C8-8F0F-C765A407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B0A5-6A55-4AD8-BA8C-7697A9E0D284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014B2-BB23-4FC4-A172-64BF0713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D7D4D-BA96-4150-AE89-D91264CE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D5FD-3797-4235-8C32-4018982D7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82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5F802-3BFD-44F8-A460-80906879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EA56F9-A8A0-4E23-9EDD-E3A31DAED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994DC-29D2-4FAF-AC51-F37090E3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B0A5-6A55-4AD8-BA8C-7697A9E0D284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A32F25-4C33-414D-8929-12869559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EA4C0-82AA-4897-818C-8F373967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D5FD-3797-4235-8C32-4018982D7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18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775EE8-5EA5-4424-BB9A-1A0EEFBBA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D9EDB9-CAF2-4648-90E1-A4AABC98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3EA3A-11E3-49F7-86A4-9A848C00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B0A5-6A55-4AD8-BA8C-7697A9E0D284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1E946-FEB5-413D-9922-590E16E2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ACAAD-055A-4CAA-A718-53C8BFB9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D5FD-3797-4235-8C32-4018982D7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91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17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BS">
    <p:bg>
      <p:bgPr>
        <a:gradFill>
          <a:gsLst>
            <a:gs pos="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74C7D0-DC20-4592-8916-9E165E29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184" y="6466328"/>
            <a:ext cx="2183560" cy="27176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D2276AA-0622-49A0-8611-A59E4F796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5436F8A-4E9E-4EAF-B3E6-F0D3B4EAD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178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809-2F39-4E0D-A1F9-65977E932119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4165-8DA7-444F-8736-5F97D620E0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567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402B-9921-40FA-8360-13107767672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E9E8-4134-49B0-9AA7-3089E6521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2CC69-DBD2-4559-82F9-A1571C10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0CB8C-F0A7-4F32-8190-186F97E8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E6C04-A2BA-4921-94BE-FB16133A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B0A5-6A55-4AD8-BA8C-7697A9E0D284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16C99F-357D-41C7-A6B1-C945DA26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0AF2D-D7D5-4472-8750-BDAD6F6C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D5FD-3797-4235-8C32-4018982D7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91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36723-D313-4849-9A43-D6797788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C108B-B276-499A-A14B-90F5F3BF1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19E3E-EF0B-4709-8CAD-D1A128F4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B0A5-6A55-4AD8-BA8C-7697A9E0D284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7ADC4D-E899-4241-AB81-0B0E5109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EBCDA-8ABD-4E86-9683-9DE403F6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D5FD-3797-4235-8C32-4018982D7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99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8A726-43DB-4129-BA39-029C0D3F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870D9-8650-49DD-8B91-3D23D2475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615703-E123-40BF-8091-629028045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1490CF-508B-47CB-9BA5-C64A8007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B0A5-6A55-4AD8-BA8C-7697A9E0D284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B4B0BF-9502-4B08-AA55-AC9129AD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6163A0-9CC8-4F6F-AB38-B5143C4C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D5FD-3797-4235-8C32-4018982D7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35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34501-11B5-4F16-9377-40F117B6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82D151-9CDE-4E00-9E38-B0A72652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3D1E65-A076-42AC-AA30-CE5AABB4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2F9349-4EBB-44F9-8566-9A2B9A336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5F6D0B-411A-4FF2-985B-EE87E956E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DEA566-2D34-480D-944B-E4BD7D79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B0A5-6A55-4AD8-BA8C-7697A9E0D284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00067E-EEE3-494F-9334-40932709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F5FE68-4A90-4B03-AB2D-EDCF9EA8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D5FD-3797-4235-8C32-4018982D7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22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A95FA-92E6-4017-B176-6E675932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CD3764-C2F3-4ADF-8828-E5761A76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B0A5-6A55-4AD8-BA8C-7697A9E0D284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B321FD-EF89-4EEA-8CB1-6913CFEA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4D2EF3-B36D-471B-B2D3-09099458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D5FD-3797-4235-8C32-4018982D7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33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ABED47-0A50-48CC-886A-E5084F35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B0A5-6A55-4AD8-BA8C-7697A9E0D284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DA8ECE-3F82-4777-A50E-B99D5697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76AD8-20D9-463F-8EA9-08EAFB5C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D5FD-3797-4235-8C32-4018982D7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48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2EA9A-8FF2-4F10-8331-259D0E8D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6E5838-5535-4A96-8FEB-5B2E16BF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C7FFFB-D4E3-47CC-8BC2-380975915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6A26FC-4D63-4D09-8E22-1EC06424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B0A5-6A55-4AD8-BA8C-7697A9E0D284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988D18-91D8-4690-9123-7F16080A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33B093-8825-43D2-A792-E11A0BCB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D5FD-3797-4235-8C32-4018982D7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83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01202-F053-4C84-B983-44196F3A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41A77B-09CA-4BF6-A007-60F53142C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98F7A-ECA9-49C6-B505-00F17E2B8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0012B0-CE66-4962-84FE-28AD994D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B0A5-6A55-4AD8-BA8C-7697A9E0D284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32B8F3-A9E4-4142-B10C-0DBD98A9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8F23D-77EB-4E71-8E55-D4D75068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ED5FD-3797-4235-8C32-4018982D7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72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B1D19D-C7F4-43F0-B6B8-348B0F34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A12771-5595-408F-9C4E-ED7BA3A28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8F4DE3-5784-46EC-BE83-E3839B5D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5B0A5-6A55-4AD8-BA8C-7697A9E0D284}" type="datetimeFigureOut">
              <a:rPr lang="es-ES" smtClean="0"/>
              <a:t>05/08/2020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1E0A1-8C94-4F9F-8FDF-6858A47F9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D9C90-55A9-4853-A9AD-A8F063FF8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ED5FD-3797-4235-8C32-4018982D7F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60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39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E4E49A4-B48C-41B6-BE92-467A9BA07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3655" y="4560962"/>
            <a:ext cx="6484690" cy="1115736"/>
          </a:xfrm>
        </p:spPr>
        <p:txBody>
          <a:bodyPr/>
          <a:lstStyle/>
          <a:p>
            <a:r>
              <a:rPr lang="es-MX" sz="4000" b="1" dirty="0">
                <a:solidFill>
                  <a:srgbClr val="002060"/>
                </a:solidFill>
              </a:rPr>
              <a:t>Identificación Automática de Pallets</a:t>
            </a:r>
            <a:endParaRPr lang="es-ES" sz="4000" b="1" dirty="0">
              <a:solidFill>
                <a:srgbClr val="00206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CD5531-672A-499C-97D8-E153CC47D868}"/>
              </a:ext>
            </a:extLst>
          </p:cNvPr>
          <p:cNvSpPr/>
          <p:nvPr/>
        </p:nvSpPr>
        <p:spPr>
          <a:xfrm>
            <a:off x="9146877" y="6336101"/>
            <a:ext cx="2932979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04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BI">
            <a:hlinkClick r:id="" action="ppaction://media"/>
            <a:extLst>
              <a:ext uri="{FF2B5EF4-FFF2-40B4-BE49-F238E27FC236}">
                <a16:creationId xmlns:a16="http://schemas.microsoft.com/office/drawing/2014/main" id="{1734513A-7BB7-447C-BF17-2F86C504C6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50938" y="1264777"/>
            <a:ext cx="8690123" cy="488819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80E18AB-B209-460E-9F1F-2A064F5E706B}"/>
              </a:ext>
            </a:extLst>
          </p:cNvPr>
          <p:cNvSpPr/>
          <p:nvPr/>
        </p:nvSpPr>
        <p:spPr>
          <a:xfrm>
            <a:off x="958062" y="425188"/>
            <a:ext cx="59507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spc="-150" dirty="0">
                <a:solidFill>
                  <a:srgbClr val="00205B"/>
                </a:solidFill>
                <a:latin typeface="Signika Negative" pitchFamily="2" charset="0"/>
                <a:ea typeface="Franchise" pitchFamily="49" charset="0"/>
              </a:rPr>
              <a:t>UBS Web Manager </a:t>
            </a:r>
            <a:endParaRPr lang="es-MX" sz="32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sp>
        <p:nvSpPr>
          <p:cNvPr id="6" name="Flowchart: Off-page Connector 43">
            <a:extLst>
              <a:ext uri="{FF2B5EF4-FFF2-40B4-BE49-F238E27FC236}">
                <a16:creationId xmlns:a16="http://schemas.microsoft.com/office/drawing/2014/main" id="{D2EE9312-21D0-4A72-A0F8-416B0D8A3BD1}"/>
              </a:ext>
            </a:extLst>
          </p:cNvPr>
          <p:cNvSpPr/>
          <p:nvPr/>
        </p:nvSpPr>
        <p:spPr>
          <a:xfrm>
            <a:off x="11746175" y="129988"/>
            <a:ext cx="327273" cy="295200"/>
          </a:xfrm>
          <a:prstGeom prst="flowChartOffpageConnector">
            <a:avLst/>
          </a:prstGeom>
          <a:solidFill>
            <a:srgbClr val="00205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05</a:t>
            </a:r>
            <a:endParaRPr lang="en-US" sz="1100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7BEC32-1E5E-49A4-82F2-438617039B96}"/>
              </a:ext>
            </a:extLst>
          </p:cNvPr>
          <p:cNvSpPr/>
          <p:nvPr/>
        </p:nvSpPr>
        <p:spPr>
          <a:xfrm>
            <a:off x="9146877" y="6336101"/>
            <a:ext cx="2932979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44E533F-B952-48C2-81F5-4FF84A88FB9C}"/>
              </a:ext>
            </a:extLst>
          </p:cNvPr>
          <p:cNvSpPr/>
          <p:nvPr/>
        </p:nvSpPr>
        <p:spPr>
          <a:xfrm>
            <a:off x="4684145" y="1787105"/>
            <a:ext cx="2918602" cy="143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37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82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18D6D6D-FBF2-40CD-8AE9-4BD9126A16C7}"/>
              </a:ext>
            </a:extLst>
          </p:cNvPr>
          <p:cNvSpPr/>
          <p:nvPr/>
        </p:nvSpPr>
        <p:spPr>
          <a:xfrm>
            <a:off x="958062" y="425188"/>
            <a:ext cx="59507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spc="-150" dirty="0">
                <a:solidFill>
                  <a:srgbClr val="00205B"/>
                </a:solidFill>
                <a:latin typeface="Signika Negative" pitchFamily="2" charset="0"/>
                <a:ea typeface="Franchise" pitchFamily="49" charset="0"/>
              </a:rPr>
              <a:t>Administración de usuarios</a:t>
            </a:r>
            <a:endParaRPr lang="es-MX" sz="32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7478A5-5B84-462A-88EB-DA8F6E83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18" y="1211756"/>
            <a:ext cx="9075172" cy="5022737"/>
          </a:xfrm>
          <a:prstGeom prst="rect">
            <a:avLst/>
          </a:prstGeom>
        </p:spPr>
      </p:pic>
      <p:sp>
        <p:nvSpPr>
          <p:cNvPr id="4" name="Flowchart: Off-page Connector 43">
            <a:extLst>
              <a:ext uri="{FF2B5EF4-FFF2-40B4-BE49-F238E27FC236}">
                <a16:creationId xmlns:a16="http://schemas.microsoft.com/office/drawing/2014/main" id="{76FB3742-AE9A-4CBF-8928-B31D5B964CA8}"/>
              </a:ext>
            </a:extLst>
          </p:cNvPr>
          <p:cNvSpPr/>
          <p:nvPr/>
        </p:nvSpPr>
        <p:spPr>
          <a:xfrm>
            <a:off x="11746175" y="129988"/>
            <a:ext cx="327273" cy="295200"/>
          </a:xfrm>
          <a:prstGeom prst="flowChartOffpageConnector">
            <a:avLst/>
          </a:prstGeom>
          <a:solidFill>
            <a:srgbClr val="00205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09</a:t>
            </a:r>
            <a:endParaRPr lang="en-US" sz="11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9597403-37E5-4EC2-BD38-C8616469E84D}"/>
              </a:ext>
            </a:extLst>
          </p:cNvPr>
          <p:cNvSpPr/>
          <p:nvPr/>
        </p:nvSpPr>
        <p:spPr>
          <a:xfrm>
            <a:off x="1066801" y="1591573"/>
            <a:ext cx="1452111" cy="46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1352B22-C2FE-434B-A3D8-FEB39FF48A7E}"/>
              </a:ext>
            </a:extLst>
          </p:cNvPr>
          <p:cNvSpPr/>
          <p:nvPr/>
        </p:nvSpPr>
        <p:spPr>
          <a:xfrm>
            <a:off x="9146877" y="6336101"/>
            <a:ext cx="2932979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54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71C76F2-0F02-4210-BE13-9A8114A4F0EC}"/>
              </a:ext>
            </a:extLst>
          </p:cNvPr>
          <p:cNvSpPr/>
          <p:nvPr/>
        </p:nvSpPr>
        <p:spPr>
          <a:xfrm>
            <a:off x="958062" y="425188"/>
            <a:ext cx="59507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spc="-150" dirty="0">
                <a:solidFill>
                  <a:srgbClr val="00205B"/>
                </a:solidFill>
                <a:latin typeface="Signika Negative" pitchFamily="2" charset="0"/>
                <a:ea typeface="Franchise" pitchFamily="49" charset="0"/>
              </a:rPr>
              <a:t>Reporte de producción</a:t>
            </a:r>
            <a:endParaRPr lang="es-MX" sz="3200" b="1" spc="-150" dirty="0">
              <a:solidFill>
                <a:schemeClr val="tx1">
                  <a:lumMod val="65000"/>
                  <a:lumOff val="35000"/>
                </a:schemeClr>
              </a:solidFill>
              <a:latin typeface="Signika Negative" pitchFamily="2" charset="0"/>
              <a:ea typeface="Franchise" pitchFamily="49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778498C-77A9-4009-8CF6-E2D16581E987}"/>
              </a:ext>
            </a:extLst>
          </p:cNvPr>
          <p:cNvGrpSpPr/>
          <p:nvPr/>
        </p:nvGrpSpPr>
        <p:grpSpPr>
          <a:xfrm>
            <a:off x="1073791" y="1153931"/>
            <a:ext cx="8707772" cy="5070700"/>
            <a:chOff x="0" y="13028"/>
            <a:chExt cx="12192000" cy="6831944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FC09EA4-5AAB-4A4A-A0A2-C4ABF6906558}"/>
                </a:ext>
              </a:extLst>
            </p:cNvPr>
            <p:cNvGrpSpPr/>
            <p:nvPr/>
          </p:nvGrpSpPr>
          <p:grpSpPr>
            <a:xfrm>
              <a:off x="0" y="13028"/>
              <a:ext cx="12192000" cy="6831944"/>
              <a:chOff x="0" y="13028"/>
              <a:chExt cx="12192000" cy="6831944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A2E38264-360A-488D-B0FD-54D7E0FB2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3028"/>
                <a:ext cx="12192000" cy="6831944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20B7E16F-C59C-48F6-954A-EF06CEBF8F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472" t="26734" r="14404" b="61446"/>
              <a:stretch/>
            </p:blipFill>
            <p:spPr>
              <a:xfrm>
                <a:off x="2061875" y="1420706"/>
                <a:ext cx="10085019" cy="1205048"/>
              </a:xfrm>
              <a:prstGeom prst="rect">
                <a:avLst/>
              </a:prstGeom>
            </p:spPr>
          </p:pic>
        </p:grp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5F8FE5CB-B100-48CB-8DE7-8AC9C4D2C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989" y="1921078"/>
              <a:ext cx="865253" cy="207110"/>
            </a:xfrm>
            <a:prstGeom prst="rect">
              <a:avLst/>
            </a:prstGeom>
          </p:spPr>
        </p:pic>
      </p:grpSp>
      <p:sp>
        <p:nvSpPr>
          <p:cNvPr id="8" name="Flowchart: Off-page Connector 43">
            <a:extLst>
              <a:ext uri="{FF2B5EF4-FFF2-40B4-BE49-F238E27FC236}">
                <a16:creationId xmlns:a16="http://schemas.microsoft.com/office/drawing/2014/main" id="{7B52AD7F-AC5D-46C2-A1FE-BE9C140BE5C1}"/>
              </a:ext>
            </a:extLst>
          </p:cNvPr>
          <p:cNvSpPr/>
          <p:nvPr/>
        </p:nvSpPr>
        <p:spPr>
          <a:xfrm>
            <a:off x="11746175" y="129988"/>
            <a:ext cx="327273" cy="295200"/>
          </a:xfrm>
          <a:prstGeom prst="flowChartOffpageConnector">
            <a:avLst/>
          </a:prstGeom>
          <a:solidFill>
            <a:srgbClr val="00205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10</a:t>
            </a:r>
            <a:endParaRPr lang="en-US" sz="1100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692F9B3-99DD-43CC-8864-CC0CC957F073}"/>
              </a:ext>
            </a:extLst>
          </p:cNvPr>
          <p:cNvSpPr/>
          <p:nvPr/>
        </p:nvSpPr>
        <p:spPr>
          <a:xfrm>
            <a:off x="1066801" y="1548441"/>
            <a:ext cx="1394602" cy="460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E3D767A-BE43-40CC-A411-96D4AEC179FC}"/>
              </a:ext>
            </a:extLst>
          </p:cNvPr>
          <p:cNvSpPr/>
          <p:nvPr/>
        </p:nvSpPr>
        <p:spPr>
          <a:xfrm>
            <a:off x="2677065" y="5300930"/>
            <a:ext cx="3838752" cy="402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1624274-4C5F-4B54-A237-271CD8712937}"/>
              </a:ext>
            </a:extLst>
          </p:cNvPr>
          <p:cNvSpPr/>
          <p:nvPr/>
        </p:nvSpPr>
        <p:spPr>
          <a:xfrm>
            <a:off x="9146877" y="6336101"/>
            <a:ext cx="2932979" cy="47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09405"/>
      </p:ext>
    </p:extLst>
  </p:cSld>
  <p:clrMapOvr>
    <a:masterClrMapping/>
  </p:clrMapOvr>
</p:sld>
</file>

<file path=ppt/theme/theme1.xml><?xml version="1.0" encoding="utf-8"?>
<a:theme xmlns:a="http://schemas.openxmlformats.org/drawingml/2006/main" name="UB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S" id="{BB612B5F-96EA-4B68-AB75-24EC6C304BBF}" vid="{D99002AE-2618-4B24-8AEB-F2BBCD3ADCE8}"/>
    </a:ext>
  </a:extLst>
</a:theme>
</file>

<file path=ppt/theme/theme2.xml><?xml version="1.0" encoding="utf-8"?>
<a:theme xmlns:a="http://schemas.openxmlformats.org/drawingml/2006/main" name="Diseños de guion gráf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UBS</Template>
  <TotalTime>899</TotalTime>
  <Words>77</Words>
  <Application>Microsoft Office PowerPoint</Application>
  <PresentationFormat>Panorámica</PresentationFormat>
  <Paragraphs>30</Paragraphs>
  <Slides>4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UBS</vt:lpstr>
      <vt:lpstr>Diseños de guion gráfico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Administrator</dc:creator>
  <cp:lastModifiedBy>Manuel Hernandez</cp:lastModifiedBy>
  <cp:revision>94</cp:revision>
  <dcterms:created xsi:type="dcterms:W3CDTF">2019-07-24T18:04:05Z</dcterms:created>
  <dcterms:modified xsi:type="dcterms:W3CDTF">2020-08-05T21:22:35Z</dcterms:modified>
</cp:coreProperties>
</file>