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7AF"/>
    <a:srgbClr val="DB5E76"/>
    <a:srgbClr val="EEACB8"/>
    <a:srgbClr val="FC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28"/>
  </p:normalViewPr>
  <p:slideViewPr>
    <p:cSldViewPr snapToGrid="0" snapToObjects="1" showGuides="1">
      <p:cViewPr varScale="1">
        <p:scale>
          <a:sx n="115" d="100"/>
          <a:sy n="115" d="100"/>
        </p:scale>
        <p:origin x="232" y="808"/>
      </p:cViewPr>
      <p:guideLst>
        <p:guide orient="horz" pos="170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53F61-81C2-9F4E-BECF-4B9311D4518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3975" y="1143000"/>
            <a:ext cx="6965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3B840-81F6-C147-A08A-11DAC66E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83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3975" y="1143000"/>
            <a:ext cx="6965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3B840-81F6-C147-A08A-11DAC66E6A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0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3861"/>
            <a:ext cx="91440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36605"/>
            <a:ext cx="91440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F7A-72F6-2E4C-BC26-1A65C70EF59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7501-929A-964F-B0AA-1F907872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1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F7A-72F6-2E4C-BC26-1A65C70EF59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7501-929A-964F-B0AA-1F907872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5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7536"/>
            <a:ext cx="2628900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7536"/>
            <a:ext cx="7734300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F7A-72F6-2E4C-BC26-1A65C70EF59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7501-929A-964F-B0AA-1F907872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F7A-72F6-2E4C-BC26-1A65C70EF59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7501-929A-964F-B0AA-1F907872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3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6419"/>
            <a:ext cx="1051560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14203"/>
            <a:ext cx="1051560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F7A-72F6-2E4C-BC26-1A65C70EF59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7501-929A-964F-B0AA-1F907872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37680"/>
            <a:ext cx="5181600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37680"/>
            <a:ext cx="5181600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F7A-72F6-2E4C-BC26-1A65C70EF59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7501-929A-964F-B0AA-1F907872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5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7536"/>
            <a:ext cx="10515600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23916"/>
            <a:ext cx="515778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2747"/>
            <a:ext cx="5157787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3916"/>
            <a:ext cx="518318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2747"/>
            <a:ext cx="5183188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F7A-72F6-2E4C-BC26-1A65C70EF59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7501-929A-964F-B0AA-1F907872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9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F7A-72F6-2E4C-BC26-1A65C70EF59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7501-929A-964F-B0AA-1F907872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1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F7A-72F6-2E4C-BC26-1A65C70EF59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7501-929A-964F-B0AA-1F907872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3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045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77597"/>
            <a:ext cx="617220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F7A-72F6-2E4C-BC26-1A65C70EF59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7501-929A-964F-B0AA-1F907872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5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045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77597"/>
            <a:ext cx="617220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F7A-72F6-2E4C-BC26-1A65C70EF59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7501-929A-964F-B0AA-1F907872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3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7536"/>
            <a:ext cx="1051560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7680"/>
            <a:ext cx="1051560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05626"/>
            <a:ext cx="2743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03F7A-72F6-2E4C-BC26-1A65C70EF59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05626"/>
            <a:ext cx="41148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05626"/>
            <a:ext cx="2743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C7501-929A-964F-B0AA-1F907872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4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6A6B7589-D99A-8540-8AE3-51F26B5FFEE3}"/>
              </a:ext>
            </a:extLst>
          </p:cNvPr>
          <p:cNvSpPr/>
          <p:nvPr/>
        </p:nvSpPr>
        <p:spPr>
          <a:xfrm>
            <a:off x="5143114" y="4358683"/>
            <a:ext cx="417600" cy="158400"/>
          </a:xfrm>
          <a:prstGeom prst="rect">
            <a:avLst/>
          </a:prstGeom>
          <a:solidFill>
            <a:srgbClr val="DB5E7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D620238-9D7B-0F49-A346-5A7A095D611F}"/>
              </a:ext>
            </a:extLst>
          </p:cNvPr>
          <p:cNvSpPr/>
          <p:nvPr/>
        </p:nvSpPr>
        <p:spPr>
          <a:xfrm>
            <a:off x="4021091" y="4193253"/>
            <a:ext cx="418858" cy="323831"/>
          </a:xfrm>
          <a:prstGeom prst="rect">
            <a:avLst/>
          </a:prstGeom>
          <a:solidFill>
            <a:srgbClr val="FCF1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78AB7FE-A41E-8E43-8AB8-C7D1BDC13C19}"/>
              </a:ext>
            </a:extLst>
          </p:cNvPr>
          <p:cNvSpPr/>
          <p:nvPr/>
        </p:nvSpPr>
        <p:spPr>
          <a:xfrm>
            <a:off x="4582648" y="4265767"/>
            <a:ext cx="418858" cy="251316"/>
          </a:xfrm>
          <a:prstGeom prst="rect">
            <a:avLst/>
          </a:prstGeom>
          <a:solidFill>
            <a:srgbClr val="EEACB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49F3997-0A11-A245-9C8B-7A643D0C3BB8}"/>
              </a:ext>
            </a:extLst>
          </p:cNvPr>
          <p:cNvCxnSpPr>
            <a:cxnSpLocks/>
          </p:cNvCxnSpPr>
          <p:nvPr/>
        </p:nvCxnSpPr>
        <p:spPr>
          <a:xfrm>
            <a:off x="3903136" y="4174500"/>
            <a:ext cx="176228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6CE9C72-BDC9-A642-A0AA-FC8875CCE858}"/>
              </a:ext>
            </a:extLst>
          </p:cNvPr>
          <p:cNvSpPr/>
          <p:nvPr/>
        </p:nvSpPr>
        <p:spPr>
          <a:xfrm>
            <a:off x="3383737" y="3987883"/>
            <a:ext cx="417600" cy="529200"/>
          </a:xfrm>
          <a:prstGeom prst="rect">
            <a:avLst/>
          </a:prstGeom>
          <a:solidFill>
            <a:srgbClr val="DB5E7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F4F7E36-7548-2D41-9FAB-0EBAC55A0D3A}"/>
              </a:ext>
            </a:extLst>
          </p:cNvPr>
          <p:cNvSpPr/>
          <p:nvPr/>
        </p:nvSpPr>
        <p:spPr>
          <a:xfrm>
            <a:off x="2261714" y="4153483"/>
            <a:ext cx="418858" cy="363600"/>
          </a:xfrm>
          <a:prstGeom prst="rect">
            <a:avLst/>
          </a:prstGeom>
          <a:solidFill>
            <a:srgbClr val="FCF1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5E47478-BE6D-BA4B-9DDE-A582430FD08B}"/>
              </a:ext>
            </a:extLst>
          </p:cNvPr>
          <p:cNvSpPr/>
          <p:nvPr/>
        </p:nvSpPr>
        <p:spPr>
          <a:xfrm>
            <a:off x="2823271" y="4070683"/>
            <a:ext cx="418858" cy="446400"/>
          </a:xfrm>
          <a:prstGeom prst="rect">
            <a:avLst/>
          </a:prstGeom>
          <a:solidFill>
            <a:srgbClr val="EEACB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D200673-0D0A-C141-B8B3-00D32EFFCF0D}"/>
              </a:ext>
            </a:extLst>
          </p:cNvPr>
          <p:cNvCxnSpPr>
            <a:cxnSpLocks/>
          </p:cNvCxnSpPr>
          <p:nvPr/>
        </p:nvCxnSpPr>
        <p:spPr>
          <a:xfrm>
            <a:off x="2143759" y="4174500"/>
            <a:ext cx="176228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0F0E57-BA70-7944-910A-644A6E43802C}"/>
              </a:ext>
            </a:extLst>
          </p:cNvPr>
          <p:cNvGrpSpPr/>
          <p:nvPr/>
        </p:nvGrpSpPr>
        <p:grpSpPr>
          <a:xfrm>
            <a:off x="8916412" y="207864"/>
            <a:ext cx="485776" cy="540000"/>
            <a:chOff x="8629649" y="377326"/>
            <a:chExt cx="692301" cy="90565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FD9005D-F1A0-AC4A-9B2A-5DD31631D803}"/>
                </a:ext>
              </a:extLst>
            </p:cNvPr>
            <p:cNvSpPr/>
            <p:nvPr/>
          </p:nvSpPr>
          <p:spPr>
            <a:xfrm>
              <a:off x="8629649" y="1181987"/>
              <a:ext cx="692301" cy="100989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" name="Trapezium 4">
              <a:extLst>
                <a:ext uri="{FF2B5EF4-FFF2-40B4-BE49-F238E27FC236}">
                  <a16:creationId xmlns:a16="http://schemas.microsoft.com/office/drawing/2014/main" id="{CEB023D0-04DA-9747-9A99-495BE1BD5E77}"/>
                </a:ext>
              </a:extLst>
            </p:cNvPr>
            <p:cNvSpPr/>
            <p:nvPr/>
          </p:nvSpPr>
          <p:spPr>
            <a:xfrm>
              <a:off x="8677333" y="377326"/>
              <a:ext cx="596933" cy="804661"/>
            </a:xfrm>
            <a:prstGeom prst="trapezoid">
              <a:avLst>
                <a:gd name="adj" fmla="val 23225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4B13B3-36C7-3D4A-BC78-2562E5369E60}"/>
                </a:ext>
              </a:extLst>
            </p:cNvPr>
            <p:cNvSpPr txBox="1"/>
            <p:nvPr/>
          </p:nvSpPr>
          <p:spPr>
            <a:xfrm>
              <a:off x="8770931" y="479295"/>
              <a:ext cx="489343" cy="774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PT Sans" panose="020B0503020203020204" pitchFamily="34" charset="77"/>
                </a:rPr>
                <a:t>L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94D443D-B074-6244-8AE1-0558AED03F49}"/>
              </a:ext>
            </a:extLst>
          </p:cNvPr>
          <p:cNvGrpSpPr/>
          <p:nvPr/>
        </p:nvGrpSpPr>
        <p:grpSpPr>
          <a:xfrm>
            <a:off x="10693693" y="207864"/>
            <a:ext cx="485776" cy="540000"/>
            <a:chOff x="8629649" y="377326"/>
            <a:chExt cx="692301" cy="905650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49CD4B6-63AC-B444-B92E-2AEF3AF38C32}"/>
                </a:ext>
              </a:extLst>
            </p:cNvPr>
            <p:cNvSpPr/>
            <p:nvPr/>
          </p:nvSpPr>
          <p:spPr>
            <a:xfrm>
              <a:off x="8629649" y="1181987"/>
              <a:ext cx="692301" cy="100989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8" name="Trapezium 37">
              <a:extLst>
                <a:ext uri="{FF2B5EF4-FFF2-40B4-BE49-F238E27FC236}">
                  <a16:creationId xmlns:a16="http://schemas.microsoft.com/office/drawing/2014/main" id="{8F67179C-360A-464B-8703-D1425AB7AACC}"/>
                </a:ext>
              </a:extLst>
            </p:cNvPr>
            <p:cNvSpPr/>
            <p:nvPr/>
          </p:nvSpPr>
          <p:spPr>
            <a:xfrm>
              <a:off x="8677333" y="377326"/>
              <a:ext cx="596933" cy="804661"/>
            </a:xfrm>
            <a:prstGeom prst="trapezoid">
              <a:avLst>
                <a:gd name="adj" fmla="val 23225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A87539-4ABE-E041-93B7-C54E0347DD0F}"/>
                </a:ext>
              </a:extLst>
            </p:cNvPr>
            <p:cNvSpPr txBox="1"/>
            <p:nvPr/>
          </p:nvSpPr>
          <p:spPr>
            <a:xfrm>
              <a:off x="8730206" y="479295"/>
              <a:ext cx="528179" cy="774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PT Sans" panose="020B0503020203020204" pitchFamily="34" charset="77"/>
                </a:rPr>
                <a:t>R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03D82FD-02A2-F64E-B504-D41A3C371749}"/>
              </a:ext>
            </a:extLst>
          </p:cNvPr>
          <p:cNvSpPr txBox="1"/>
          <p:nvPr/>
        </p:nvSpPr>
        <p:spPr>
          <a:xfrm>
            <a:off x="6095633" y="50758"/>
            <a:ext cx="585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051B842-029F-544D-AA04-63EA7FA99E67}"/>
              </a:ext>
            </a:extLst>
          </p:cNvPr>
          <p:cNvGrpSpPr/>
          <p:nvPr/>
        </p:nvGrpSpPr>
        <p:grpSpPr>
          <a:xfrm>
            <a:off x="8916412" y="3069725"/>
            <a:ext cx="485776" cy="540000"/>
            <a:chOff x="8629649" y="377326"/>
            <a:chExt cx="692301" cy="905650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1BB3712-2F68-0544-8C0B-6712C510282E}"/>
                </a:ext>
              </a:extLst>
            </p:cNvPr>
            <p:cNvSpPr/>
            <p:nvPr/>
          </p:nvSpPr>
          <p:spPr>
            <a:xfrm>
              <a:off x="8629649" y="1181987"/>
              <a:ext cx="692301" cy="100989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6" name="Trapezium 45">
              <a:extLst>
                <a:ext uri="{FF2B5EF4-FFF2-40B4-BE49-F238E27FC236}">
                  <a16:creationId xmlns:a16="http://schemas.microsoft.com/office/drawing/2014/main" id="{C94E4AAA-B1D4-8742-843F-104A2DDCB8AA}"/>
                </a:ext>
              </a:extLst>
            </p:cNvPr>
            <p:cNvSpPr/>
            <p:nvPr/>
          </p:nvSpPr>
          <p:spPr>
            <a:xfrm>
              <a:off x="8677333" y="377326"/>
              <a:ext cx="596933" cy="804661"/>
            </a:xfrm>
            <a:prstGeom prst="trapezoid">
              <a:avLst>
                <a:gd name="adj" fmla="val 23225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005B29E-492C-0247-956F-06332EB294B6}"/>
                </a:ext>
              </a:extLst>
            </p:cNvPr>
            <p:cNvSpPr txBox="1"/>
            <p:nvPr/>
          </p:nvSpPr>
          <p:spPr>
            <a:xfrm>
              <a:off x="8770931" y="479295"/>
              <a:ext cx="489343" cy="774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PT Sans" panose="020B0503020203020204" pitchFamily="34" charset="77"/>
                </a:rPr>
                <a:t>L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08ED63A-BA84-DD4B-8669-0F2641696668}"/>
              </a:ext>
            </a:extLst>
          </p:cNvPr>
          <p:cNvGrpSpPr/>
          <p:nvPr/>
        </p:nvGrpSpPr>
        <p:grpSpPr>
          <a:xfrm>
            <a:off x="10693693" y="3069725"/>
            <a:ext cx="485776" cy="540000"/>
            <a:chOff x="8629649" y="377326"/>
            <a:chExt cx="692301" cy="905650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1BFB3EF-2E0A-2F46-B653-F2ED1794D0AD}"/>
                </a:ext>
              </a:extLst>
            </p:cNvPr>
            <p:cNvSpPr/>
            <p:nvPr/>
          </p:nvSpPr>
          <p:spPr>
            <a:xfrm>
              <a:off x="8629649" y="1181987"/>
              <a:ext cx="692301" cy="100989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2" name="Trapezium 51">
              <a:extLst>
                <a:ext uri="{FF2B5EF4-FFF2-40B4-BE49-F238E27FC236}">
                  <a16:creationId xmlns:a16="http://schemas.microsoft.com/office/drawing/2014/main" id="{468E3680-F29A-6B4D-8D7D-85A1AA6A234A}"/>
                </a:ext>
              </a:extLst>
            </p:cNvPr>
            <p:cNvSpPr/>
            <p:nvPr/>
          </p:nvSpPr>
          <p:spPr>
            <a:xfrm>
              <a:off x="8677333" y="377326"/>
              <a:ext cx="596933" cy="804661"/>
            </a:xfrm>
            <a:prstGeom prst="trapezoid">
              <a:avLst>
                <a:gd name="adj" fmla="val 23225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B125C18-E4CC-614C-A419-D1A4E3BD2233}"/>
                </a:ext>
              </a:extLst>
            </p:cNvPr>
            <p:cNvSpPr txBox="1"/>
            <p:nvPr/>
          </p:nvSpPr>
          <p:spPr>
            <a:xfrm>
              <a:off x="8730206" y="479295"/>
              <a:ext cx="528179" cy="774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PT Sans" panose="020B0503020203020204" pitchFamily="34" charset="77"/>
                </a:rPr>
                <a:t>R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FE1ADBA-1132-2946-927C-A01701CFFCBE}"/>
              </a:ext>
            </a:extLst>
          </p:cNvPr>
          <p:cNvSpPr txBox="1"/>
          <p:nvPr/>
        </p:nvSpPr>
        <p:spPr>
          <a:xfrm>
            <a:off x="6095633" y="2662110"/>
            <a:ext cx="585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DDF4EFC-CA75-5F4B-8AE5-09A0FF255A9B}"/>
              </a:ext>
            </a:extLst>
          </p:cNvPr>
          <p:cNvGrpSpPr/>
          <p:nvPr/>
        </p:nvGrpSpPr>
        <p:grpSpPr>
          <a:xfrm>
            <a:off x="1080692" y="3838352"/>
            <a:ext cx="485776" cy="540000"/>
            <a:chOff x="8629649" y="377326"/>
            <a:chExt cx="692301" cy="905650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7C532D6E-E331-9549-9767-2BD34F899810}"/>
                </a:ext>
              </a:extLst>
            </p:cNvPr>
            <p:cNvSpPr/>
            <p:nvPr/>
          </p:nvSpPr>
          <p:spPr>
            <a:xfrm>
              <a:off x="8629649" y="1181987"/>
              <a:ext cx="692301" cy="100989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9" name="Trapezium 58">
              <a:extLst>
                <a:ext uri="{FF2B5EF4-FFF2-40B4-BE49-F238E27FC236}">
                  <a16:creationId xmlns:a16="http://schemas.microsoft.com/office/drawing/2014/main" id="{A9C2DEB0-958F-854F-B5C6-3E584C9906B5}"/>
                </a:ext>
              </a:extLst>
            </p:cNvPr>
            <p:cNvSpPr/>
            <p:nvPr/>
          </p:nvSpPr>
          <p:spPr>
            <a:xfrm>
              <a:off x="8677333" y="377326"/>
              <a:ext cx="596933" cy="804661"/>
            </a:xfrm>
            <a:prstGeom prst="trapezoid">
              <a:avLst>
                <a:gd name="adj" fmla="val 23225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60A62B7-8F09-AB46-8A8C-98B44495EAB4}"/>
                </a:ext>
              </a:extLst>
            </p:cNvPr>
            <p:cNvSpPr txBox="1"/>
            <p:nvPr/>
          </p:nvSpPr>
          <p:spPr>
            <a:xfrm>
              <a:off x="8770931" y="479295"/>
              <a:ext cx="489343" cy="774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PT Sans" panose="020B0503020203020204" pitchFamily="34" charset="77"/>
                </a:rPr>
                <a:t>L</a:t>
              </a:r>
            </a:p>
          </p:txBody>
        </p:sp>
      </p:grpSp>
      <p:pic>
        <p:nvPicPr>
          <p:cNvPr id="61" name="Picture 2" descr="Pointed Finger Icon #426031 - Free Icons Library">
            <a:extLst>
              <a:ext uri="{FF2B5EF4-FFF2-40B4-BE49-F238E27FC236}">
                <a16:creationId xmlns:a16="http://schemas.microsoft.com/office/drawing/2014/main" id="{E0D65A51-CDD3-6F4C-8983-803FADC29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35506" y="2886741"/>
            <a:ext cx="723600" cy="72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Pointed Finger Icon #426031 - Free Icons Library">
            <a:extLst>
              <a:ext uri="{FF2B5EF4-FFF2-40B4-BE49-F238E27FC236}">
                <a16:creationId xmlns:a16="http://schemas.microsoft.com/office/drawing/2014/main" id="{EB9D3556-D7E0-B94C-AE69-F731358C4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2693203" y="288674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C05B2EF2-545F-084B-B404-488ADB0E41E7}"/>
              </a:ext>
            </a:extLst>
          </p:cNvPr>
          <p:cNvGrpSpPr/>
          <p:nvPr/>
        </p:nvGrpSpPr>
        <p:grpSpPr>
          <a:xfrm>
            <a:off x="1047233" y="4678638"/>
            <a:ext cx="485776" cy="540000"/>
            <a:chOff x="8629649" y="377326"/>
            <a:chExt cx="692301" cy="905650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95772C5A-4ADD-C947-B61D-ADCB150512CD}"/>
                </a:ext>
              </a:extLst>
            </p:cNvPr>
            <p:cNvSpPr/>
            <p:nvPr/>
          </p:nvSpPr>
          <p:spPr>
            <a:xfrm>
              <a:off x="8629649" y="1181987"/>
              <a:ext cx="692301" cy="100989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5" name="Trapezium 64">
              <a:extLst>
                <a:ext uri="{FF2B5EF4-FFF2-40B4-BE49-F238E27FC236}">
                  <a16:creationId xmlns:a16="http://schemas.microsoft.com/office/drawing/2014/main" id="{6632038C-CC56-1045-8EAE-856CACB8C675}"/>
                </a:ext>
              </a:extLst>
            </p:cNvPr>
            <p:cNvSpPr/>
            <p:nvPr/>
          </p:nvSpPr>
          <p:spPr>
            <a:xfrm>
              <a:off x="8677333" y="377326"/>
              <a:ext cx="596933" cy="804661"/>
            </a:xfrm>
            <a:prstGeom prst="trapezoid">
              <a:avLst>
                <a:gd name="adj" fmla="val 23225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72E29C4-9853-E541-903B-D7981CFC9F4E}"/>
                </a:ext>
              </a:extLst>
            </p:cNvPr>
            <p:cNvSpPr txBox="1"/>
            <p:nvPr/>
          </p:nvSpPr>
          <p:spPr>
            <a:xfrm>
              <a:off x="8730206" y="479295"/>
              <a:ext cx="528179" cy="774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PT Sans" panose="020B0503020203020204" pitchFamily="34" charset="77"/>
                </a:rPr>
                <a:t>R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EC25C63E-5D8A-4B49-BF28-B0E728EAC3C8}"/>
              </a:ext>
            </a:extLst>
          </p:cNvPr>
          <p:cNvSpPr txBox="1"/>
          <p:nvPr/>
        </p:nvSpPr>
        <p:spPr>
          <a:xfrm>
            <a:off x="-2391" y="2662110"/>
            <a:ext cx="585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A776A4-E48E-3E46-91C5-852658FB2183}"/>
              </a:ext>
            </a:extLst>
          </p:cNvPr>
          <p:cNvSpPr txBox="1"/>
          <p:nvPr/>
        </p:nvSpPr>
        <p:spPr>
          <a:xfrm>
            <a:off x="2058884" y="3468243"/>
            <a:ext cx="1988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left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3012BE-6AB0-8549-8727-A877A14BE09E}"/>
              </a:ext>
            </a:extLst>
          </p:cNvPr>
          <p:cNvSpPr txBox="1"/>
          <p:nvPr/>
        </p:nvSpPr>
        <p:spPr>
          <a:xfrm>
            <a:off x="3802987" y="3468243"/>
            <a:ext cx="1988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right</a:t>
            </a:r>
          </a:p>
        </p:txBody>
      </p:sp>
      <p:pic>
        <p:nvPicPr>
          <p:cNvPr id="72" name="Picture 2" descr="Pointed Finger Icon #426031 - Free Icons Library">
            <a:extLst>
              <a:ext uri="{FF2B5EF4-FFF2-40B4-BE49-F238E27FC236}">
                <a16:creationId xmlns:a16="http://schemas.microsoft.com/office/drawing/2014/main" id="{8699B3C6-08AA-9C40-995B-211AEBEBE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7046728" y="81058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C1B2021-53C2-1142-8627-3862A4FBBDD0}"/>
              </a:ext>
            </a:extLst>
          </p:cNvPr>
          <p:cNvSpPr txBox="1"/>
          <p:nvPr/>
        </p:nvSpPr>
        <p:spPr>
          <a:xfrm>
            <a:off x="6412409" y="1392082"/>
            <a:ext cx="1988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left</a:t>
            </a:r>
          </a:p>
        </p:txBody>
      </p:sp>
      <p:pic>
        <p:nvPicPr>
          <p:cNvPr id="74" name="Picture 2" descr="Pointed Finger Icon #426031 - Free Icons Library">
            <a:extLst>
              <a:ext uri="{FF2B5EF4-FFF2-40B4-BE49-F238E27FC236}">
                <a16:creationId xmlns:a16="http://schemas.microsoft.com/office/drawing/2014/main" id="{B81E4B7C-95A8-AB4B-8F4D-ED3D9D34B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44928" y="1619513"/>
            <a:ext cx="723600" cy="72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D81625B-A123-A842-8F5A-AFA0A3B1297B}"/>
              </a:ext>
            </a:extLst>
          </p:cNvPr>
          <p:cNvSpPr txBox="1"/>
          <p:nvPr/>
        </p:nvSpPr>
        <p:spPr>
          <a:xfrm>
            <a:off x="6412409" y="2201015"/>
            <a:ext cx="1988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right</a:t>
            </a:r>
          </a:p>
        </p:txBody>
      </p:sp>
      <p:pic>
        <p:nvPicPr>
          <p:cNvPr id="76" name="Picture 2" descr="Pointed Finger Icon #426031 - Free Icons Library">
            <a:extLst>
              <a:ext uri="{FF2B5EF4-FFF2-40B4-BE49-F238E27FC236}">
                <a16:creationId xmlns:a16="http://schemas.microsoft.com/office/drawing/2014/main" id="{F3266D3B-BF4D-2948-BC74-678CB8682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7046729" y="365428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D61D7A3-7235-994E-B3EA-4FD5D7233155}"/>
              </a:ext>
            </a:extLst>
          </p:cNvPr>
          <p:cNvSpPr txBox="1"/>
          <p:nvPr/>
        </p:nvSpPr>
        <p:spPr>
          <a:xfrm>
            <a:off x="6412409" y="4235784"/>
            <a:ext cx="1988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left</a:t>
            </a:r>
          </a:p>
        </p:txBody>
      </p:sp>
      <p:pic>
        <p:nvPicPr>
          <p:cNvPr id="78" name="Picture 2" descr="Pointed Finger Icon #426031 - Free Icons Library">
            <a:extLst>
              <a:ext uri="{FF2B5EF4-FFF2-40B4-BE49-F238E27FC236}">
                <a16:creationId xmlns:a16="http://schemas.microsoft.com/office/drawing/2014/main" id="{0B5F36D1-D22D-284D-8D91-D5FB0C71E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44928" y="4491791"/>
            <a:ext cx="723600" cy="72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05BA7A1-B52A-FF48-AA4A-D2198EF52DA5}"/>
              </a:ext>
            </a:extLst>
          </p:cNvPr>
          <p:cNvSpPr txBox="1"/>
          <p:nvPr/>
        </p:nvSpPr>
        <p:spPr>
          <a:xfrm>
            <a:off x="6412409" y="5073293"/>
            <a:ext cx="1988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right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6E67F3A-673B-8C45-8191-5F76ABEF311B}"/>
              </a:ext>
            </a:extLst>
          </p:cNvPr>
          <p:cNvCxnSpPr>
            <a:cxnSpLocks/>
          </p:cNvCxnSpPr>
          <p:nvPr/>
        </p:nvCxnSpPr>
        <p:spPr>
          <a:xfrm>
            <a:off x="6096000" y="-71103"/>
            <a:ext cx="0" cy="540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F8A3994-54C0-B843-9FED-40AF2929E8E2}"/>
              </a:ext>
            </a:extLst>
          </p:cNvPr>
          <p:cNvCxnSpPr>
            <a:cxnSpLocks/>
          </p:cNvCxnSpPr>
          <p:nvPr/>
        </p:nvCxnSpPr>
        <p:spPr>
          <a:xfrm flipH="1">
            <a:off x="1" y="2628897"/>
            <a:ext cx="12191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2D20ABA-28ED-EF42-B80F-A194E75BFDB0}"/>
              </a:ext>
            </a:extLst>
          </p:cNvPr>
          <p:cNvSpPr/>
          <p:nvPr/>
        </p:nvSpPr>
        <p:spPr>
          <a:xfrm>
            <a:off x="3383737" y="5164184"/>
            <a:ext cx="417600" cy="158400"/>
          </a:xfrm>
          <a:prstGeom prst="rect">
            <a:avLst/>
          </a:prstGeom>
          <a:solidFill>
            <a:srgbClr val="DB5E7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8E6C919-909E-5A4D-B489-E27E2496C94C}"/>
              </a:ext>
            </a:extLst>
          </p:cNvPr>
          <p:cNvSpPr/>
          <p:nvPr/>
        </p:nvSpPr>
        <p:spPr>
          <a:xfrm>
            <a:off x="2261714" y="4998753"/>
            <a:ext cx="418858" cy="323831"/>
          </a:xfrm>
          <a:prstGeom prst="rect">
            <a:avLst/>
          </a:prstGeom>
          <a:solidFill>
            <a:srgbClr val="FCF1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A71D70C-4385-B74B-96AE-019CC11F76DF}"/>
              </a:ext>
            </a:extLst>
          </p:cNvPr>
          <p:cNvSpPr/>
          <p:nvPr/>
        </p:nvSpPr>
        <p:spPr>
          <a:xfrm>
            <a:off x="2823271" y="5071268"/>
            <a:ext cx="418858" cy="251316"/>
          </a:xfrm>
          <a:prstGeom prst="rect">
            <a:avLst/>
          </a:prstGeom>
          <a:solidFill>
            <a:srgbClr val="EEACB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0FD49CB-7508-2741-A7CC-71625E8B0733}"/>
              </a:ext>
            </a:extLst>
          </p:cNvPr>
          <p:cNvCxnSpPr>
            <a:cxnSpLocks/>
          </p:cNvCxnSpPr>
          <p:nvPr/>
        </p:nvCxnSpPr>
        <p:spPr>
          <a:xfrm>
            <a:off x="2143759" y="4977315"/>
            <a:ext cx="176228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EC643D4-CDED-914B-9294-2F910CCF8D9F}"/>
              </a:ext>
            </a:extLst>
          </p:cNvPr>
          <p:cNvSpPr/>
          <p:nvPr/>
        </p:nvSpPr>
        <p:spPr>
          <a:xfrm>
            <a:off x="5144596" y="4793384"/>
            <a:ext cx="417600" cy="529200"/>
          </a:xfrm>
          <a:prstGeom prst="rect">
            <a:avLst/>
          </a:prstGeom>
          <a:solidFill>
            <a:srgbClr val="DB5E7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B5C9465-0B64-CA42-AEF3-06EF18383C73}"/>
              </a:ext>
            </a:extLst>
          </p:cNvPr>
          <p:cNvSpPr/>
          <p:nvPr/>
        </p:nvSpPr>
        <p:spPr>
          <a:xfrm>
            <a:off x="4022573" y="4958984"/>
            <a:ext cx="418858" cy="363600"/>
          </a:xfrm>
          <a:prstGeom prst="rect">
            <a:avLst/>
          </a:prstGeom>
          <a:solidFill>
            <a:srgbClr val="FCF1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6CFA3AB-2394-8B4B-9BF4-073269E3D32C}"/>
              </a:ext>
            </a:extLst>
          </p:cNvPr>
          <p:cNvSpPr/>
          <p:nvPr/>
        </p:nvSpPr>
        <p:spPr>
          <a:xfrm>
            <a:off x="4584130" y="4876184"/>
            <a:ext cx="418858" cy="446400"/>
          </a:xfrm>
          <a:prstGeom prst="rect">
            <a:avLst/>
          </a:prstGeom>
          <a:solidFill>
            <a:srgbClr val="EEACB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02814F7-0929-0A4E-AC28-80895A39D53C}"/>
              </a:ext>
            </a:extLst>
          </p:cNvPr>
          <p:cNvCxnSpPr>
            <a:cxnSpLocks/>
          </p:cNvCxnSpPr>
          <p:nvPr/>
        </p:nvCxnSpPr>
        <p:spPr>
          <a:xfrm>
            <a:off x="3903136" y="4977315"/>
            <a:ext cx="176228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F98E2F4-6BD7-134B-B380-DD58E2803599}"/>
              </a:ext>
            </a:extLst>
          </p:cNvPr>
          <p:cNvSpPr/>
          <p:nvPr/>
        </p:nvSpPr>
        <p:spPr>
          <a:xfrm>
            <a:off x="11258920" y="4358683"/>
            <a:ext cx="417600" cy="158400"/>
          </a:xfrm>
          <a:prstGeom prst="rect">
            <a:avLst/>
          </a:prstGeom>
          <a:solidFill>
            <a:srgbClr val="DB5E7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8284BE1-7080-2B44-A2F2-CD39ABA8F339}"/>
              </a:ext>
            </a:extLst>
          </p:cNvPr>
          <p:cNvSpPr/>
          <p:nvPr/>
        </p:nvSpPr>
        <p:spPr>
          <a:xfrm>
            <a:off x="10136897" y="4193253"/>
            <a:ext cx="418858" cy="323831"/>
          </a:xfrm>
          <a:prstGeom prst="rect">
            <a:avLst/>
          </a:prstGeom>
          <a:solidFill>
            <a:srgbClr val="FCF1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23D6017-D379-9246-97CC-594DE7CC58C1}"/>
              </a:ext>
            </a:extLst>
          </p:cNvPr>
          <p:cNvSpPr/>
          <p:nvPr/>
        </p:nvSpPr>
        <p:spPr>
          <a:xfrm>
            <a:off x="10698454" y="4265767"/>
            <a:ext cx="418858" cy="251316"/>
          </a:xfrm>
          <a:prstGeom prst="rect">
            <a:avLst/>
          </a:prstGeom>
          <a:solidFill>
            <a:srgbClr val="EEACB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01E4A50-3601-8946-83BF-5B1A83CC74F0}"/>
              </a:ext>
            </a:extLst>
          </p:cNvPr>
          <p:cNvCxnSpPr>
            <a:cxnSpLocks/>
          </p:cNvCxnSpPr>
          <p:nvPr/>
        </p:nvCxnSpPr>
        <p:spPr>
          <a:xfrm>
            <a:off x="10021854" y="4174500"/>
            <a:ext cx="176228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157CD07-9802-2D4D-8020-388E82C89033}"/>
              </a:ext>
            </a:extLst>
          </p:cNvPr>
          <p:cNvSpPr/>
          <p:nvPr/>
        </p:nvSpPr>
        <p:spPr>
          <a:xfrm>
            <a:off x="9499543" y="3987883"/>
            <a:ext cx="417600" cy="529200"/>
          </a:xfrm>
          <a:prstGeom prst="rect">
            <a:avLst/>
          </a:prstGeom>
          <a:solidFill>
            <a:srgbClr val="DB5E7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5969BEE-E231-A14A-A4C3-7708CF8DF183}"/>
              </a:ext>
            </a:extLst>
          </p:cNvPr>
          <p:cNvSpPr/>
          <p:nvPr/>
        </p:nvSpPr>
        <p:spPr>
          <a:xfrm>
            <a:off x="8377520" y="4153483"/>
            <a:ext cx="418858" cy="363600"/>
          </a:xfrm>
          <a:prstGeom prst="rect">
            <a:avLst/>
          </a:prstGeom>
          <a:solidFill>
            <a:srgbClr val="FCF1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1AAC64E-9ECB-B740-B721-1954377E89C8}"/>
              </a:ext>
            </a:extLst>
          </p:cNvPr>
          <p:cNvSpPr/>
          <p:nvPr/>
        </p:nvSpPr>
        <p:spPr>
          <a:xfrm>
            <a:off x="8939077" y="4070683"/>
            <a:ext cx="418858" cy="446400"/>
          </a:xfrm>
          <a:prstGeom prst="rect">
            <a:avLst/>
          </a:prstGeom>
          <a:solidFill>
            <a:srgbClr val="EEACB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42AD27D-867C-6043-A3E6-73B04D5392B8}"/>
              </a:ext>
            </a:extLst>
          </p:cNvPr>
          <p:cNvCxnSpPr>
            <a:cxnSpLocks/>
          </p:cNvCxnSpPr>
          <p:nvPr/>
        </p:nvCxnSpPr>
        <p:spPr>
          <a:xfrm>
            <a:off x="8259565" y="4174500"/>
            <a:ext cx="176228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1E10242-A396-DF4D-8E89-7CEEBA6AC548}"/>
              </a:ext>
            </a:extLst>
          </p:cNvPr>
          <p:cNvSpPr/>
          <p:nvPr/>
        </p:nvSpPr>
        <p:spPr>
          <a:xfrm>
            <a:off x="9499543" y="5164184"/>
            <a:ext cx="417600" cy="158400"/>
          </a:xfrm>
          <a:prstGeom prst="rect">
            <a:avLst/>
          </a:prstGeom>
          <a:solidFill>
            <a:srgbClr val="DB5E7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0CBD79D-7765-324F-A98C-5ABEADC7C49E}"/>
              </a:ext>
            </a:extLst>
          </p:cNvPr>
          <p:cNvSpPr/>
          <p:nvPr/>
        </p:nvSpPr>
        <p:spPr>
          <a:xfrm>
            <a:off x="8377520" y="4998753"/>
            <a:ext cx="418858" cy="323831"/>
          </a:xfrm>
          <a:prstGeom prst="rect">
            <a:avLst/>
          </a:prstGeom>
          <a:solidFill>
            <a:srgbClr val="FCF1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7E4D2CE-22F8-4747-80EE-793F6C0BEC08}"/>
              </a:ext>
            </a:extLst>
          </p:cNvPr>
          <p:cNvSpPr/>
          <p:nvPr/>
        </p:nvSpPr>
        <p:spPr>
          <a:xfrm>
            <a:off x="8939077" y="5071268"/>
            <a:ext cx="418858" cy="251316"/>
          </a:xfrm>
          <a:prstGeom prst="rect">
            <a:avLst/>
          </a:prstGeom>
          <a:solidFill>
            <a:srgbClr val="EEACB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AE81975-8DFC-BA40-BFCA-79660901A99E}"/>
              </a:ext>
            </a:extLst>
          </p:cNvPr>
          <p:cNvCxnSpPr>
            <a:cxnSpLocks/>
          </p:cNvCxnSpPr>
          <p:nvPr/>
        </p:nvCxnSpPr>
        <p:spPr>
          <a:xfrm>
            <a:off x="8259565" y="4977315"/>
            <a:ext cx="176228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40156C6-BDD5-CE43-9E32-DAF8980E4A2D}"/>
              </a:ext>
            </a:extLst>
          </p:cNvPr>
          <p:cNvSpPr/>
          <p:nvPr/>
        </p:nvSpPr>
        <p:spPr>
          <a:xfrm>
            <a:off x="11260402" y="4793384"/>
            <a:ext cx="417600" cy="529200"/>
          </a:xfrm>
          <a:prstGeom prst="rect">
            <a:avLst/>
          </a:prstGeom>
          <a:solidFill>
            <a:srgbClr val="DB5E7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356B320-91D6-D347-9203-A70785FA3A1C}"/>
              </a:ext>
            </a:extLst>
          </p:cNvPr>
          <p:cNvSpPr/>
          <p:nvPr/>
        </p:nvSpPr>
        <p:spPr>
          <a:xfrm>
            <a:off x="10138379" y="4958984"/>
            <a:ext cx="418858" cy="363600"/>
          </a:xfrm>
          <a:prstGeom prst="rect">
            <a:avLst/>
          </a:prstGeom>
          <a:solidFill>
            <a:srgbClr val="FCF1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8669F3C-2AF6-3743-B3D3-4DA42EBA6595}"/>
              </a:ext>
            </a:extLst>
          </p:cNvPr>
          <p:cNvSpPr/>
          <p:nvPr/>
        </p:nvSpPr>
        <p:spPr>
          <a:xfrm>
            <a:off x="10699936" y="4876184"/>
            <a:ext cx="418858" cy="446400"/>
          </a:xfrm>
          <a:prstGeom prst="rect">
            <a:avLst/>
          </a:prstGeom>
          <a:solidFill>
            <a:srgbClr val="EEACB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2F52CE0-21BC-BB45-9384-62828435FB36}"/>
              </a:ext>
            </a:extLst>
          </p:cNvPr>
          <p:cNvCxnSpPr>
            <a:cxnSpLocks/>
          </p:cNvCxnSpPr>
          <p:nvPr/>
        </p:nvCxnSpPr>
        <p:spPr>
          <a:xfrm>
            <a:off x="10039193" y="4977315"/>
            <a:ext cx="176228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A4F3974-35EC-A247-9001-F86E2FF71145}"/>
              </a:ext>
            </a:extLst>
          </p:cNvPr>
          <p:cNvSpPr/>
          <p:nvPr/>
        </p:nvSpPr>
        <p:spPr>
          <a:xfrm>
            <a:off x="8949871" y="1300439"/>
            <a:ext cx="418858" cy="363600"/>
          </a:xfrm>
          <a:prstGeom prst="rect">
            <a:avLst/>
          </a:prstGeom>
          <a:solidFill>
            <a:srgbClr val="3377A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2B3740D-C07A-D94C-9CCF-02E02476F1C2}"/>
              </a:ext>
            </a:extLst>
          </p:cNvPr>
          <p:cNvCxnSpPr>
            <a:cxnSpLocks/>
          </p:cNvCxnSpPr>
          <p:nvPr/>
        </p:nvCxnSpPr>
        <p:spPr>
          <a:xfrm>
            <a:off x="8278157" y="1319846"/>
            <a:ext cx="176228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9E86A1F-73A1-6C4E-9351-4241FE30D144}"/>
              </a:ext>
            </a:extLst>
          </p:cNvPr>
          <p:cNvSpPr/>
          <p:nvPr/>
        </p:nvSpPr>
        <p:spPr>
          <a:xfrm>
            <a:off x="8949871" y="2149640"/>
            <a:ext cx="418858" cy="323831"/>
          </a:xfrm>
          <a:prstGeom prst="rect">
            <a:avLst/>
          </a:prstGeom>
          <a:solidFill>
            <a:srgbClr val="3377A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0992B78-1006-2D40-B755-A31838544D56}"/>
              </a:ext>
            </a:extLst>
          </p:cNvPr>
          <p:cNvCxnSpPr>
            <a:cxnSpLocks/>
          </p:cNvCxnSpPr>
          <p:nvPr/>
        </p:nvCxnSpPr>
        <p:spPr>
          <a:xfrm>
            <a:off x="8278157" y="2129544"/>
            <a:ext cx="176228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26F079D-01C8-704D-9A96-42BD0E5D828B}"/>
              </a:ext>
            </a:extLst>
          </p:cNvPr>
          <p:cNvSpPr/>
          <p:nvPr/>
        </p:nvSpPr>
        <p:spPr>
          <a:xfrm>
            <a:off x="10729208" y="2109870"/>
            <a:ext cx="418858" cy="363600"/>
          </a:xfrm>
          <a:prstGeom prst="rect">
            <a:avLst/>
          </a:prstGeom>
          <a:solidFill>
            <a:srgbClr val="3377A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7134DC5-90A7-8A45-B86D-F38D98FBE66B}"/>
              </a:ext>
            </a:extLst>
          </p:cNvPr>
          <p:cNvCxnSpPr>
            <a:cxnSpLocks/>
          </p:cNvCxnSpPr>
          <p:nvPr/>
        </p:nvCxnSpPr>
        <p:spPr>
          <a:xfrm>
            <a:off x="10057494" y="2129544"/>
            <a:ext cx="176228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184516D-B741-014C-A7AD-0D6730D3120B}"/>
              </a:ext>
            </a:extLst>
          </p:cNvPr>
          <p:cNvSpPr/>
          <p:nvPr/>
        </p:nvSpPr>
        <p:spPr>
          <a:xfrm>
            <a:off x="10727152" y="1340209"/>
            <a:ext cx="418858" cy="323831"/>
          </a:xfrm>
          <a:prstGeom prst="rect">
            <a:avLst/>
          </a:prstGeom>
          <a:solidFill>
            <a:srgbClr val="3377A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E7AB901-5FFB-6B4D-9ECE-4037DD82E68B}"/>
              </a:ext>
            </a:extLst>
          </p:cNvPr>
          <p:cNvCxnSpPr>
            <a:cxnSpLocks/>
          </p:cNvCxnSpPr>
          <p:nvPr/>
        </p:nvCxnSpPr>
        <p:spPr>
          <a:xfrm>
            <a:off x="10055438" y="1319846"/>
            <a:ext cx="176228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F83FB34F-2733-314D-82F8-0DC805781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907510"/>
              </p:ext>
            </p:extLst>
          </p:nvPr>
        </p:nvGraphicFramePr>
        <p:xfrm>
          <a:off x="6517119" y="35536"/>
          <a:ext cx="5284362" cy="244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54">
                  <a:extLst>
                    <a:ext uri="{9D8B030D-6E8A-4147-A177-3AD203B41FA5}">
                      <a16:colId xmlns:a16="http://schemas.microsoft.com/office/drawing/2014/main" val="1707168046"/>
                    </a:ext>
                  </a:extLst>
                </a:gridCol>
                <a:gridCol w="1761454">
                  <a:extLst>
                    <a:ext uri="{9D8B030D-6E8A-4147-A177-3AD203B41FA5}">
                      <a16:colId xmlns:a16="http://schemas.microsoft.com/office/drawing/2014/main" val="2944065897"/>
                    </a:ext>
                  </a:extLst>
                </a:gridCol>
                <a:gridCol w="1761454">
                  <a:extLst>
                    <a:ext uri="{9D8B030D-6E8A-4147-A177-3AD203B41FA5}">
                      <a16:colId xmlns:a16="http://schemas.microsoft.com/office/drawing/2014/main" val="2681984233"/>
                    </a:ext>
                  </a:extLst>
                </a:gridCol>
              </a:tblGrid>
              <a:tr h="813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88165"/>
                  </a:ext>
                </a:extLst>
              </a:tr>
              <a:tr h="813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421363"/>
                  </a:ext>
                </a:extLst>
              </a:tr>
              <a:tr h="813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66275"/>
                  </a:ext>
                </a:extLst>
              </a:tr>
            </a:tbl>
          </a:graphicData>
        </a:graphic>
      </p:graphicFrame>
      <p:graphicFrame>
        <p:nvGraphicFramePr>
          <p:cNvPr id="56" name="Table 20">
            <a:extLst>
              <a:ext uri="{FF2B5EF4-FFF2-40B4-BE49-F238E27FC236}">
                <a16:creationId xmlns:a16="http://schemas.microsoft.com/office/drawing/2014/main" id="{93EA5F51-2CC0-C948-B152-295CCD69E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58381"/>
              </p:ext>
            </p:extLst>
          </p:nvPr>
        </p:nvGraphicFramePr>
        <p:xfrm>
          <a:off x="390519" y="2896224"/>
          <a:ext cx="5284362" cy="244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54">
                  <a:extLst>
                    <a:ext uri="{9D8B030D-6E8A-4147-A177-3AD203B41FA5}">
                      <a16:colId xmlns:a16="http://schemas.microsoft.com/office/drawing/2014/main" val="1707168046"/>
                    </a:ext>
                  </a:extLst>
                </a:gridCol>
                <a:gridCol w="1761454">
                  <a:extLst>
                    <a:ext uri="{9D8B030D-6E8A-4147-A177-3AD203B41FA5}">
                      <a16:colId xmlns:a16="http://schemas.microsoft.com/office/drawing/2014/main" val="2944065897"/>
                    </a:ext>
                  </a:extLst>
                </a:gridCol>
                <a:gridCol w="1761454">
                  <a:extLst>
                    <a:ext uri="{9D8B030D-6E8A-4147-A177-3AD203B41FA5}">
                      <a16:colId xmlns:a16="http://schemas.microsoft.com/office/drawing/2014/main" val="2681984233"/>
                    </a:ext>
                  </a:extLst>
                </a:gridCol>
              </a:tblGrid>
              <a:tr h="813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7788165"/>
                  </a:ext>
                </a:extLst>
              </a:tr>
              <a:tr h="813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0.53    0.65    0.77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0.47    0.35    0.23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2421363"/>
                  </a:ext>
                </a:extLst>
              </a:tr>
              <a:tr h="813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0.47    0.35    0.23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0.53    0.65    0.77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1066275"/>
                  </a:ext>
                </a:extLst>
              </a:tr>
            </a:tbl>
          </a:graphicData>
        </a:graphic>
      </p:graphicFrame>
      <p:graphicFrame>
        <p:nvGraphicFramePr>
          <p:cNvPr id="43" name="Table 20">
            <a:extLst>
              <a:ext uri="{FF2B5EF4-FFF2-40B4-BE49-F238E27FC236}">
                <a16:creationId xmlns:a16="http://schemas.microsoft.com/office/drawing/2014/main" id="{72F4D2E9-AF5B-BC46-A1BE-C9E5A0DDC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43924"/>
              </p:ext>
            </p:extLst>
          </p:nvPr>
        </p:nvGraphicFramePr>
        <p:xfrm>
          <a:off x="6517119" y="2896224"/>
          <a:ext cx="5284362" cy="244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54">
                  <a:extLst>
                    <a:ext uri="{9D8B030D-6E8A-4147-A177-3AD203B41FA5}">
                      <a16:colId xmlns:a16="http://schemas.microsoft.com/office/drawing/2014/main" val="1707168046"/>
                    </a:ext>
                  </a:extLst>
                </a:gridCol>
                <a:gridCol w="1761454">
                  <a:extLst>
                    <a:ext uri="{9D8B030D-6E8A-4147-A177-3AD203B41FA5}">
                      <a16:colId xmlns:a16="http://schemas.microsoft.com/office/drawing/2014/main" val="2944065897"/>
                    </a:ext>
                  </a:extLst>
                </a:gridCol>
                <a:gridCol w="1761454">
                  <a:extLst>
                    <a:ext uri="{9D8B030D-6E8A-4147-A177-3AD203B41FA5}">
                      <a16:colId xmlns:a16="http://schemas.microsoft.com/office/drawing/2014/main" val="2681984233"/>
                    </a:ext>
                  </a:extLst>
                </a:gridCol>
              </a:tblGrid>
              <a:tr h="813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7788165"/>
                  </a:ext>
                </a:extLst>
              </a:tr>
              <a:tr h="813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0.53    0.65    0.77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0.47    0.35    0.23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2421363"/>
                  </a:ext>
                </a:extLst>
              </a:tr>
              <a:tr h="813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0.47    0.35    0.23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0.53    0.65    0.77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1066275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B5E81926-F07B-B94E-BED8-B2C10F95F2D6}"/>
              </a:ext>
            </a:extLst>
          </p:cNvPr>
          <p:cNvSpPr txBox="1"/>
          <p:nvPr/>
        </p:nvSpPr>
        <p:spPr>
          <a:xfrm>
            <a:off x="6156044" y="2876279"/>
            <a:ext cx="2501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Pragmatic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E5DF0D-B57E-064C-A646-0898131B8B9D}"/>
              </a:ext>
            </a:extLst>
          </p:cNvPr>
          <p:cNvSpPr txBox="1"/>
          <p:nvPr/>
        </p:nvSpPr>
        <p:spPr>
          <a:xfrm>
            <a:off x="6412409" y="28386"/>
            <a:ext cx="1988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71B581-E4F6-CD40-8CE2-B90CB23EAE47}"/>
              </a:ext>
            </a:extLst>
          </p:cNvPr>
          <p:cNvSpPr txBox="1"/>
          <p:nvPr/>
        </p:nvSpPr>
        <p:spPr>
          <a:xfrm>
            <a:off x="326920" y="3060945"/>
            <a:ext cx="198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DF9130-2836-7A42-9B0E-A25A44C369E6}"/>
              </a:ext>
            </a:extLst>
          </p:cNvPr>
          <p:cNvGrpSpPr/>
          <p:nvPr/>
        </p:nvGrpSpPr>
        <p:grpSpPr>
          <a:xfrm>
            <a:off x="3933828" y="980641"/>
            <a:ext cx="1120926" cy="1217514"/>
            <a:chOff x="393663" y="768668"/>
            <a:chExt cx="2108500" cy="2082539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F6B807D-0405-4B43-8192-17E5C736409D}"/>
                </a:ext>
              </a:extLst>
            </p:cNvPr>
            <p:cNvSpPr/>
            <p:nvPr/>
          </p:nvSpPr>
          <p:spPr>
            <a:xfrm>
              <a:off x="393663" y="2618983"/>
              <a:ext cx="2108500" cy="23222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apezium 17">
              <a:extLst>
                <a:ext uri="{FF2B5EF4-FFF2-40B4-BE49-F238E27FC236}">
                  <a16:creationId xmlns:a16="http://schemas.microsoft.com/office/drawing/2014/main" id="{FFAFF035-E9CD-5A4D-92EB-3E55315EB4A4}"/>
                </a:ext>
              </a:extLst>
            </p:cNvPr>
            <p:cNvSpPr/>
            <p:nvPr/>
          </p:nvSpPr>
          <p:spPr>
            <a:xfrm>
              <a:off x="538892" y="768668"/>
              <a:ext cx="1818042" cy="1850315"/>
            </a:xfrm>
            <a:prstGeom prst="trapezoid">
              <a:avLst>
                <a:gd name="adj" fmla="val 23225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FC8B56-A3E4-4647-BBE8-27F83C30EDA9}"/>
                </a:ext>
              </a:extLst>
            </p:cNvPr>
            <p:cNvSpPr txBox="1"/>
            <p:nvPr/>
          </p:nvSpPr>
          <p:spPr>
            <a:xfrm>
              <a:off x="997347" y="1302107"/>
              <a:ext cx="869011" cy="1105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latin typeface="PT Sans" panose="020B0503020203020204" pitchFamily="34" charset="77"/>
                </a:rPr>
                <a:t>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0684F15-B3CB-E24D-B8E7-A0D892BA2B46}"/>
              </a:ext>
            </a:extLst>
          </p:cNvPr>
          <p:cNvSpPr txBox="1"/>
          <p:nvPr/>
        </p:nvSpPr>
        <p:spPr>
          <a:xfrm>
            <a:off x="-2391" y="50758"/>
            <a:ext cx="585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586BF6-B8DE-3C46-AC8E-73532DA06D6A}"/>
              </a:ext>
            </a:extLst>
          </p:cNvPr>
          <p:cNvGrpSpPr/>
          <p:nvPr/>
        </p:nvGrpSpPr>
        <p:grpSpPr>
          <a:xfrm>
            <a:off x="974072" y="980641"/>
            <a:ext cx="1120926" cy="1217514"/>
            <a:chOff x="393663" y="768668"/>
            <a:chExt cx="2108500" cy="2082539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921DA4D2-5060-074D-8809-F74E4557C0EE}"/>
                </a:ext>
              </a:extLst>
            </p:cNvPr>
            <p:cNvSpPr/>
            <p:nvPr/>
          </p:nvSpPr>
          <p:spPr>
            <a:xfrm>
              <a:off x="393663" y="2618983"/>
              <a:ext cx="2108500" cy="23222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apezium 32">
              <a:extLst>
                <a:ext uri="{FF2B5EF4-FFF2-40B4-BE49-F238E27FC236}">
                  <a16:creationId xmlns:a16="http://schemas.microsoft.com/office/drawing/2014/main" id="{191DAFCB-9C02-B244-8B2F-27775C1904F2}"/>
                </a:ext>
              </a:extLst>
            </p:cNvPr>
            <p:cNvSpPr/>
            <p:nvPr/>
          </p:nvSpPr>
          <p:spPr>
            <a:xfrm>
              <a:off x="538892" y="768668"/>
              <a:ext cx="1818042" cy="1850315"/>
            </a:xfrm>
            <a:prstGeom prst="trapezoid">
              <a:avLst>
                <a:gd name="adj" fmla="val 23225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2466564-5024-5442-A832-4582513ECD12}"/>
                </a:ext>
              </a:extLst>
            </p:cNvPr>
            <p:cNvSpPr txBox="1"/>
            <p:nvPr/>
          </p:nvSpPr>
          <p:spPr>
            <a:xfrm>
              <a:off x="1051099" y="1302107"/>
              <a:ext cx="793627" cy="1105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PT Sans" panose="020B0503020203020204" pitchFamily="34" charset="77"/>
                </a:rPr>
                <a:t>L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8C252E7-7BD7-A043-AB80-29A0F4464EE2}"/>
              </a:ext>
            </a:extLst>
          </p:cNvPr>
          <p:cNvSpPr txBox="1"/>
          <p:nvPr/>
        </p:nvSpPr>
        <p:spPr>
          <a:xfrm>
            <a:off x="326920" y="213052"/>
            <a:ext cx="198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7D7C64B-15C7-144B-B18E-E60999AB7323}"/>
              </a:ext>
            </a:extLst>
          </p:cNvPr>
          <p:cNvSpPr txBox="1"/>
          <p:nvPr/>
        </p:nvSpPr>
        <p:spPr>
          <a:xfrm>
            <a:off x="3297651" y="4245469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𝛼 = 10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80E72CE-016A-444C-97F8-27037E282192}"/>
              </a:ext>
            </a:extLst>
          </p:cNvPr>
          <p:cNvSpPr txBox="1"/>
          <p:nvPr/>
        </p:nvSpPr>
        <p:spPr>
          <a:xfrm>
            <a:off x="2771384" y="4245469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𝛼 = 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9C6F2C-E77A-684E-AF16-602DEAD2339E}"/>
              </a:ext>
            </a:extLst>
          </p:cNvPr>
          <p:cNvSpPr txBox="1"/>
          <p:nvPr/>
        </p:nvSpPr>
        <p:spPr>
          <a:xfrm>
            <a:off x="2222733" y="4245469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𝛼 = 1</a:t>
            </a:r>
          </a:p>
        </p:txBody>
      </p:sp>
    </p:spTree>
    <p:extLst>
      <p:ext uri="{BB962C8B-B14F-4D97-AF65-F5344CB8AC3E}">
        <p14:creationId xmlns:p14="http://schemas.microsoft.com/office/powerpoint/2010/main" val="31102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1107</TotalTime>
  <Words>76</Words>
  <Application>Microsoft Macintosh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PT Sans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2021-07-19T17:19:09Z</dcterms:created>
  <dcterms:modified xsi:type="dcterms:W3CDTF">2021-07-20T13:33:10Z</dcterms:modified>
</cp:coreProperties>
</file>