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408738" cy="5335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2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93"/>
  </p:normalViewPr>
  <p:slideViewPr>
    <p:cSldViewPr snapToGrid="0" snapToObjects="1" showGuides="1">
      <p:cViewPr>
        <p:scale>
          <a:sx n="278" d="100"/>
          <a:sy n="278" d="100"/>
        </p:scale>
        <p:origin x="144" y="-1448"/>
      </p:cViewPr>
      <p:guideLst>
        <p:guide orient="horz" pos="1548"/>
        <p:guide pos="2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1B57-696B-5B4A-8FFA-134DB5F5072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E72-C79E-934B-8B40-A74171E7AC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1pPr>
    <a:lvl2pPr marL="335539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2pPr>
    <a:lvl3pPr marL="671078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3pPr>
    <a:lvl4pPr marL="1006617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4pPr>
    <a:lvl5pPr marL="1342156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5pPr>
    <a:lvl6pPr marL="1677695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6pPr>
    <a:lvl7pPr marL="2013234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7pPr>
    <a:lvl8pPr marL="2348774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8pPr>
    <a:lvl9pPr marL="2684313" algn="l" defTabSz="671078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00E72-C79E-934B-8B40-A74171E7A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873209"/>
            <a:ext cx="5447427" cy="1857575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802419"/>
            <a:ext cx="4806554" cy="1288198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284071"/>
            <a:ext cx="1381884" cy="452166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84071"/>
            <a:ext cx="4065543" cy="452166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330193"/>
            <a:ext cx="5527537" cy="2219456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3570646"/>
            <a:ext cx="5527537" cy="1167159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420353"/>
            <a:ext cx="2723714" cy="33853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420353"/>
            <a:ext cx="2723714" cy="33853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84072"/>
            <a:ext cx="5527537" cy="10313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307961"/>
            <a:ext cx="2711196" cy="641011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948972"/>
            <a:ext cx="2711196" cy="2866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307961"/>
            <a:ext cx="2724548" cy="641011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948972"/>
            <a:ext cx="2724548" cy="2866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55706"/>
            <a:ext cx="2066985" cy="1244971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768227"/>
            <a:ext cx="3244424" cy="3791726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600676"/>
            <a:ext cx="2066985" cy="2965451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55706"/>
            <a:ext cx="2066985" cy="1244971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768227"/>
            <a:ext cx="3244424" cy="3791726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600676"/>
            <a:ext cx="2066985" cy="2965451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84072"/>
            <a:ext cx="5527537" cy="103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420353"/>
            <a:ext cx="5527537" cy="338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4945301"/>
            <a:ext cx="1441966" cy="284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EBC3-9A86-A14E-8327-CFFAA55898B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4945301"/>
            <a:ext cx="2162949" cy="284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4945301"/>
            <a:ext cx="1441966" cy="284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78C9-D469-D147-B852-E7A0788768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tiff"/><Relationship Id="rId5" Type="http://schemas.openxmlformats.org/officeDocument/2006/relationships/image" Target="../media/image3.jp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jpg"/><Relationship Id="rId9" Type="http://schemas.openxmlformats.org/officeDocument/2006/relationships/image" Target="../media/image7.emf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A731E30-1D84-9C45-9211-4CD076107173}"/>
              </a:ext>
            </a:extLst>
          </p:cNvPr>
          <p:cNvGrpSpPr/>
          <p:nvPr/>
        </p:nvGrpSpPr>
        <p:grpSpPr>
          <a:xfrm>
            <a:off x="160833" y="129549"/>
            <a:ext cx="6087071" cy="5076489"/>
            <a:chOff x="83125" y="215150"/>
            <a:chExt cx="6087071" cy="507648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D5891B5-C71D-004F-9BAF-1C38F7F1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809" y="215150"/>
              <a:ext cx="5879387" cy="15687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C7AA0F3-9F3F-4747-A93D-D0B4518B0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6503" y="2274596"/>
              <a:ext cx="828000" cy="53475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400EC7B-F8AF-EE4F-83C1-F297FB4DA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5" y="2197522"/>
              <a:ext cx="828000" cy="70674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5EA212F-1324-A042-9A17-30017411D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5828"/>
            <a:stretch/>
          </p:blipFill>
          <p:spPr>
            <a:xfrm>
              <a:off x="1639301" y="2163779"/>
              <a:ext cx="828000" cy="756384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09B33BA-A556-7D4F-8713-A01EBBD1B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9201" y="2244064"/>
              <a:ext cx="828000" cy="61366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725F61A-29EE-184C-B2E2-FA0E770B6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192" r="16309"/>
            <a:stretch/>
          </p:blipFill>
          <p:spPr>
            <a:xfrm>
              <a:off x="5227590" y="3216861"/>
              <a:ext cx="828000" cy="116636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CF20ADFB-6D03-1C4A-903B-7417A87E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088" r="17937"/>
            <a:stretch/>
          </p:blipFill>
          <p:spPr>
            <a:xfrm>
              <a:off x="4267387" y="3288266"/>
              <a:ext cx="828000" cy="1137206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846E4AE-294C-DB43-84F6-A95DD0A0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5584" y="3406537"/>
              <a:ext cx="786811" cy="784942"/>
            </a:xfrm>
            <a:prstGeom prst="rect">
              <a:avLst/>
            </a:prstGeom>
          </p:spPr>
        </p:pic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id="{63C6E8AC-AAE0-864D-B19F-EDFEA653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14123" y="3656840"/>
              <a:ext cx="468000" cy="286407"/>
            </a:xfrm>
            <a:prstGeom prst="rect">
              <a:avLst/>
            </a:prstGeom>
          </p:spPr>
        </p:pic>
        <p:pic>
          <p:nvPicPr>
            <p:cNvPr id="29" name="Picture 10">
              <a:extLst>
                <a:ext uri="{FF2B5EF4-FFF2-40B4-BE49-F238E27FC236}">
                  <a16:creationId xmlns:a16="http://schemas.microsoft.com/office/drawing/2014/main" id="{58FB1CD0-EC42-9247-B738-70D7F9EC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15178" y="3651542"/>
              <a:ext cx="396000" cy="297000"/>
            </a:xfrm>
            <a:prstGeom prst="rect">
              <a:avLst/>
            </a:prstGeom>
          </p:spPr>
        </p:pic>
        <p:pic>
          <p:nvPicPr>
            <p:cNvPr id="30" name="Picture 10">
              <a:extLst>
                <a:ext uri="{FF2B5EF4-FFF2-40B4-BE49-F238E27FC236}">
                  <a16:creationId xmlns:a16="http://schemas.microsoft.com/office/drawing/2014/main" id="{2DDF3086-5F78-F24E-AE7A-F1FFE54A2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1342190" y="3489542"/>
              <a:ext cx="828000" cy="621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1A4E99C8-8F04-FC48-8D2E-409CD3851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944" r="24391"/>
            <a:stretch/>
          </p:blipFill>
          <p:spPr>
            <a:xfrm>
              <a:off x="413968" y="4222439"/>
              <a:ext cx="800793" cy="1069200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3C4A8BF0-1BAD-6F4E-B376-FDB079142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4603" r="24391"/>
            <a:stretch/>
          </p:blipFill>
          <p:spPr>
            <a:xfrm>
              <a:off x="1347620" y="4222439"/>
              <a:ext cx="805300" cy="1069200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DB78BED-4665-4645-B4F7-A4EC63D50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65" y="2100895"/>
              <a:ext cx="900000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6D10727-124A-2045-8E5C-7FBB2A2AB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3301" y="2100895"/>
              <a:ext cx="900000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69FEB9E-A58D-874F-8A0B-021FE1F55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0503" y="2100895"/>
              <a:ext cx="900000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AD4CEA9-E2BD-E444-91BA-3FE452F1F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3201" y="2100895"/>
              <a:ext cx="900000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34B517E-B637-824E-B4F8-8B7D5C2FB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64" y="3350043"/>
              <a:ext cx="928991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37A0622-248E-784E-AE9D-726C6387A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6855" y="3350043"/>
              <a:ext cx="916344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58A215D-F9A7-7B47-986C-7860938A4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4214" y="3350044"/>
              <a:ext cx="916343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3F87F4-606A-5742-B40A-4856CBD51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557" y="3350043"/>
              <a:ext cx="928992" cy="900000"/>
            </a:xfrm>
            <a:prstGeom prst="rect">
              <a:avLst/>
            </a:prstGeom>
            <a:noFill/>
            <a:ln w="6350" cap="sq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1297D77-BD70-064F-87BF-0CE3446EB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0565" y="3350043"/>
              <a:ext cx="928992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1BFA061-8555-7D41-B3B7-3E5B196B2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557" y="3350043"/>
              <a:ext cx="916342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454008F-C9DF-8846-9E21-88146A541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65" y="4307039"/>
              <a:ext cx="928990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09A68FA-ACCE-D744-920C-58A876EC7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590" y="2100895"/>
              <a:ext cx="900000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1CCAE9D7-3C40-674A-B20D-688FF8629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807" y="4307039"/>
              <a:ext cx="1884315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12153B9-1991-1B41-867F-6E8D80B11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123" y="4307039"/>
              <a:ext cx="1896370" cy="900000"/>
            </a:xfrm>
            <a:prstGeom prst="rect">
              <a:avLst/>
            </a:prstGeom>
            <a:noFill/>
            <a:ln w="63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A4BAB923-23B2-7741-8B5F-FEA10FCA3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908" t="7699" r="3015" b="17672"/>
            <a:stretch/>
          </p:blipFill>
          <p:spPr>
            <a:xfrm>
              <a:off x="2318641" y="4390344"/>
              <a:ext cx="1832749" cy="733389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F53D16D5-9F4D-A64A-8B23-5AD2B426F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2082" t="8759" b="16613"/>
            <a:stretch/>
          </p:blipFill>
          <p:spPr>
            <a:xfrm>
              <a:off x="4203917" y="4390344"/>
              <a:ext cx="1828800" cy="754697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6741A0B-CA16-014C-8D9A-A17ACCF61103}"/>
                </a:ext>
              </a:extLst>
            </p:cNvPr>
            <p:cNvSpPr txBox="1"/>
            <p:nvPr/>
          </p:nvSpPr>
          <p:spPr>
            <a:xfrm>
              <a:off x="83125" y="28237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BC5C443A-4322-C64D-8988-B1434305695F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" y="1941341"/>
              <a:ext cx="570870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675B2-66E8-8647-B5E8-CBC78FE86B96}"/>
                </a:ext>
              </a:extLst>
            </p:cNvPr>
            <p:cNvSpPr txBox="1"/>
            <p:nvPr/>
          </p:nvSpPr>
          <p:spPr>
            <a:xfrm>
              <a:off x="86592" y="203450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154140C-5E9A-BF48-A57C-E0A35E0F7295}"/>
                </a:ext>
              </a:extLst>
            </p:cNvPr>
            <p:cNvSpPr txBox="1"/>
            <p:nvPr/>
          </p:nvSpPr>
          <p:spPr>
            <a:xfrm>
              <a:off x="88944" y="3279984"/>
              <a:ext cx="314510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cxnSp>
          <p:nvCxnSpPr>
            <p:cNvPr id="53" name="Gerade Verbindung 52">
              <a:extLst>
                <a:ext uri="{FF2B5EF4-FFF2-40B4-BE49-F238E27FC236}">
                  <a16:creationId xmlns:a16="http://schemas.microsoft.com/office/drawing/2014/main" id="{CEAE6434-830B-B748-94AC-825B9DADB357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" y="3162886"/>
              <a:ext cx="570870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A28F815-BFDE-5742-85B3-36AD7FE8A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40" y="3350914"/>
              <a:ext cx="1848741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FBF8371-FDC7-C64C-B137-F272DB644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9" y="4307672"/>
              <a:ext cx="1848741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E8887BE-0E7C-3B4E-9CB8-E79057D80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5883" y="4307039"/>
              <a:ext cx="3770016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3036352-75FE-5648-9285-7D6FFEF62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2649" y="3350043"/>
              <a:ext cx="1848741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15349510-CA17-FA47-9D20-E15A2083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576" y="3350914"/>
              <a:ext cx="1848741" cy="900000"/>
            </a:xfrm>
            <a:prstGeom prst="rect">
              <a:avLst/>
            </a:prstGeom>
            <a:noFill/>
            <a:ln w="19050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299731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Benutzerdefiniert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Bohn</dc:creator>
  <cp:lastModifiedBy>Manuel Bohn</cp:lastModifiedBy>
  <cp:revision>16</cp:revision>
  <cp:lastPrinted>2019-07-18T15:52:45Z</cp:lastPrinted>
  <dcterms:created xsi:type="dcterms:W3CDTF">2018-12-12T21:44:57Z</dcterms:created>
  <dcterms:modified xsi:type="dcterms:W3CDTF">2019-07-18T16:02:12Z</dcterms:modified>
</cp:coreProperties>
</file>