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>
      <p:cViewPr varScale="1">
        <p:scale>
          <a:sx n="128" d="100"/>
          <a:sy n="128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5C1A-4592-5041-91C9-9C6F43D6937B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259E-6878-F247-ABF3-1B4ABB69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DF6B7DC-2492-C4AB-6547-C6B535178750}"/>
              </a:ext>
            </a:extLst>
          </p:cNvPr>
          <p:cNvGrpSpPr>
            <a:grpSpLocks noChangeAspect="1"/>
          </p:cNvGrpSpPr>
          <p:nvPr/>
        </p:nvGrpSpPr>
        <p:grpSpPr>
          <a:xfrm>
            <a:off x="-74213" y="39915"/>
            <a:ext cx="12225117" cy="4600120"/>
            <a:chOff x="986318" y="1346183"/>
            <a:chExt cx="8791251" cy="33080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0DCC45-8A2E-1CA0-4F90-B1F84457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48" t="7420" r="2654" b="5820"/>
            <a:stretch/>
          </p:blipFill>
          <p:spPr>
            <a:xfrm>
              <a:off x="6654226" y="1530849"/>
              <a:ext cx="3123343" cy="312334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E7827D-FEDE-7D29-BFDA-9E6566BB2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99" t="4852" r="2084" b="8389"/>
            <a:stretch/>
          </p:blipFill>
          <p:spPr>
            <a:xfrm>
              <a:off x="1366462" y="1530849"/>
              <a:ext cx="4479534" cy="312334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AC43EE-5F1D-CB35-22F7-8B5DF434C443}"/>
                </a:ext>
              </a:extLst>
            </p:cNvPr>
            <p:cNvSpPr txBox="1"/>
            <p:nvPr/>
          </p:nvSpPr>
          <p:spPr>
            <a:xfrm>
              <a:off x="986318" y="1346183"/>
              <a:ext cx="252681" cy="265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ED735-FD0D-E1C4-267D-554CE98EE701}"/>
                </a:ext>
              </a:extLst>
            </p:cNvPr>
            <p:cNvSpPr txBox="1"/>
            <p:nvPr/>
          </p:nvSpPr>
          <p:spPr>
            <a:xfrm>
              <a:off x="6282298" y="1346183"/>
              <a:ext cx="252681" cy="265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70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Bohn</dc:creator>
  <cp:lastModifiedBy>Manuel Bohn</cp:lastModifiedBy>
  <cp:revision>1</cp:revision>
  <dcterms:created xsi:type="dcterms:W3CDTF">2023-07-21T08:13:53Z</dcterms:created>
  <dcterms:modified xsi:type="dcterms:W3CDTF">2023-07-21T10:54:57Z</dcterms:modified>
</cp:coreProperties>
</file>