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9" r:id="rId2"/>
    <p:sldId id="257" r:id="rId3"/>
    <p:sldId id="258" r:id="rId4"/>
    <p:sldId id="260" r:id="rId5"/>
    <p:sldId id="261"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00"/>
    <a:srgbClr val="02BABE"/>
    <a:srgbClr val="DADCDE"/>
    <a:srgbClr val="83B81A"/>
    <a:srgbClr val="292929"/>
    <a:srgbClr val="E6F0C8"/>
    <a:srgbClr val="00844D"/>
    <a:srgbClr val="707173"/>
    <a:srgbClr val="E0E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446E12-3B19-41C6-82FF-2CC9EFA74E18}" v="82" dt="2025-01-22T14:35:59.53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43" autoAdjust="0"/>
    <p:restoredTop sz="99822" autoAdjust="0"/>
  </p:normalViewPr>
  <p:slideViewPr>
    <p:cSldViewPr>
      <p:cViewPr varScale="1">
        <p:scale>
          <a:sx n="59" d="100"/>
          <a:sy n="59" d="100"/>
        </p:scale>
        <p:origin x="1871" y="346"/>
      </p:cViewPr>
      <p:guideLst>
        <p:guide orient="horz" pos="2160"/>
        <p:guide pos="52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5" d="100"/>
          <a:sy n="85" d="100"/>
        </p:scale>
        <p:origin x="-2808" y="-96"/>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Caipo" userId="1f587cb93711f150" providerId="LiveId" clId="{A4EA2F45-39B1-47B5-B6CE-7C4A5CE07F3D}"/>
    <pc:docChg chg="undo redo custSel addSld delSld modSld">
      <pc:chgData name="Manuel Caipo" userId="1f587cb93711f150" providerId="LiveId" clId="{A4EA2F45-39B1-47B5-B6CE-7C4A5CE07F3D}" dt="2025-01-16T21:33:09.984" v="1977" actId="20577"/>
      <pc:docMkLst>
        <pc:docMk/>
      </pc:docMkLst>
      <pc:sldChg chg="addSp delSp modSp mod">
        <pc:chgData name="Manuel Caipo" userId="1f587cb93711f150" providerId="LiveId" clId="{A4EA2F45-39B1-47B5-B6CE-7C4A5CE07F3D}" dt="2025-01-12T18:25:28.567" v="1786" actId="20577"/>
        <pc:sldMkLst>
          <pc:docMk/>
          <pc:sldMk cId="888301168" sldId="257"/>
        </pc:sldMkLst>
        <pc:spChg chg="add mod">
          <ac:chgData name="Manuel Caipo" userId="1f587cb93711f150" providerId="LiveId" clId="{A4EA2F45-39B1-47B5-B6CE-7C4A5CE07F3D}" dt="2024-12-31T11:10:49.749" v="150" actId="1076"/>
          <ac:spMkLst>
            <pc:docMk/>
            <pc:sldMk cId="888301168" sldId="257"/>
            <ac:spMk id="17" creationId="{FA906A73-F3DE-DC56-88EB-A56584FB87AB}"/>
          </ac:spMkLst>
        </pc:spChg>
      </pc:sldChg>
      <pc:sldChg chg="addSp delSp modSp new del mod">
        <pc:chgData name="Manuel Caipo" userId="1f587cb93711f150" providerId="LiveId" clId="{A4EA2F45-39B1-47B5-B6CE-7C4A5CE07F3D}" dt="2024-12-31T11:08:15.693" v="109" actId="47"/>
        <pc:sldMkLst>
          <pc:docMk/>
          <pc:sldMk cId="2671452471" sldId="258"/>
        </pc:sldMkLst>
      </pc:sldChg>
      <pc:sldChg chg="addSp delSp modSp new mod">
        <pc:chgData name="Manuel Caipo" userId="1f587cb93711f150" providerId="LiveId" clId="{A4EA2F45-39B1-47B5-B6CE-7C4A5CE07F3D}" dt="2025-01-06T20:22:35.798" v="720" actId="14100"/>
        <pc:sldMkLst>
          <pc:docMk/>
          <pc:sldMk cId="383254140" sldId="259"/>
        </pc:sldMkLst>
      </pc:sldChg>
      <pc:sldChg chg="addSp delSp modSp new mod">
        <pc:chgData name="Manuel Caipo" userId="1f587cb93711f150" providerId="LiveId" clId="{A4EA2F45-39B1-47B5-B6CE-7C4A5CE07F3D}" dt="2025-01-16T20:17:23.616" v="1943" actId="1076"/>
        <pc:sldMkLst>
          <pc:docMk/>
          <pc:sldMk cId="4151738835" sldId="260"/>
        </pc:sldMkLst>
      </pc:sldChg>
      <pc:sldChg chg="addSp delSp modSp new mod">
        <pc:chgData name="Manuel Caipo" userId="1f587cb93711f150" providerId="LiveId" clId="{A4EA2F45-39B1-47B5-B6CE-7C4A5CE07F3D}" dt="2025-01-11T23:25:36.040" v="1499" actId="1076"/>
        <pc:sldMkLst>
          <pc:docMk/>
          <pc:sldMk cId="3800327338" sldId="261"/>
        </pc:sldMkLst>
      </pc:sldChg>
      <pc:sldChg chg="addSp delSp modSp new mod">
        <pc:chgData name="Manuel Caipo" userId="1f587cb93711f150" providerId="LiveId" clId="{A4EA2F45-39B1-47B5-B6CE-7C4A5CE07F3D}" dt="2025-01-16T21:33:09.984" v="1977" actId="20577"/>
        <pc:sldMkLst>
          <pc:docMk/>
          <pc:sldMk cId="3926207245" sldId="262"/>
        </pc:sldMkLst>
      </pc:sldChg>
    </pc:docChg>
  </pc:docChgLst>
  <pc:docChgLst>
    <pc:chgData name="Manuel Caipo" userId="1f587cb93711f150" providerId="LiveId" clId="{AF8225DF-330A-41B1-8FD0-FE8C5F231F22}"/>
    <pc:docChg chg="custSel modSld">
      <pc:chgData name="Manuel Caipo" userId="1f587cb93711f150" providerId="LiveId" clId="{AF8225DF-330A-41B1-8FD0-FE8C5F231F22}" dt="2024-12-07T15:26:14.048" v="73" actId="20577"/>
      <pc:docMkLst>
        <pc:docMk/>
      </pc:docMkLst>
      <pc:sldChg chg="addSp modSp mod">
        <pc:chgData name="Manuel Caipo" userId="1f587cb93711f150" providerId="LiveId" clId="{AF8225DF-330A-41B1-8FD0-FE8C5F231F22}" dt="2024-12-07T15:26:14.048" v="73" actId="20577"/>
        <pc:sldMkLst>
          <pc:docMk/>
          <pc:sldMk cId="888301168" sldId="257"/>
        </pc:sldMkLst>
      </pc:sldChg>
    </pc:docChg>
  </pc:docChgLst>
  <pc:docChgLst>
    <pc:chgData name="Manuel Caipo" userId="1f587cb93711f150" providerId="LiveId" clId="{CA446E12-3B19-41C6-82FF-2CC9EFA74E18}"/>
    <pc:docChg chg="undo custSel addSld delSld modSld">
      <pc:chgData name="Manuel Caipo" userId="1f587cb93711f150" providerId="LiveId" clId="{CA446E12-3B19-41C6-82FF-2CC9EFA74E18}" dt="2025-01-22T14:36:20.375" v="1109" actId="1037"/>
      <pc:docMkLst>
        <pc:docMk/>
      </pc:docMkLst>
      <pc:sldChg chg="addSp delSp modSp mod">
        <pc:chgData name="Manuel Caipo" userId="1f587cb93711f150" providerId="LiveId" clId="{CA446E12-3B19-41C6-82FF-2CC9EFA74E18}" dt="2025-01-22T12:35:41.630" v="608" actId="1037"/>
        <pc:sldMkLst>
          <pc:docMk/>
          <pc:sldMk cId="888301168" sldId="257"/>
        </pc:sldMkLst>
        <pc:spChg chg="del mod">
          <ac:chgData name="Manuel Caipo" userId="1f587cb93711f150" providerId="LiveId" clId="{CA446E12-3B19-41C6-82FF-2CC9EFA74E18}" dt="2025-01-22T12:24:58.438" v="464" actId="478"/>
          <ac:spMkLst>
            <pc:docMk/>
            <pc:sldMk cId="888301168" sldId="257"/>
            <ac:spMk id="2" creationId="{B3A9E05F-1A23-5D72-9C57-6675CC505F8D}"/>
          </ac:spMkLst>
        </pc:spChg>
        <pc:spChg chg="del">
          <ac:chgData name="Manuel Caipo" userId="1f587cb93711f150" providerId="LiveId" clId="{CA446E12-3B19-41C6-82FF-2CC9EFA74E18}" dt="2025-01-21T23:17:01.741" v="25" actId="478"/>
          <ac:spMkLst>
            <pc:docMk/>
            <pc:sldMk cId="888301168" sldId="257"/>
            <ac:spMk id="3" creationId="{BE392C17-0FA6-A149-480C-CC3CF28BC986}"/>
          </ac:spMkLst>
        </pc:spChg>
        <pc:spChg chg="add del mod">
          <ac:chgData name="Manuel Caipo" userId="1f587cb93711f150" providerId="LiveId" clId="{CA446E12-3B19-41C6-82FF-2CC9EFA74E18}" dt="2025-01-21T23:17:03.867" v="26" actId="478"/>
          <ac:spMkLst>
            <pc:docMk/>
            <pc:sldMk cId="888301168" sldId="257"/>
            <ac:spMk id="5" creationId="{9FC08B3B-7D49-3618-C614-C244ADB1A370}"/>
          </ac:spMkLst>
        </pc:spChg>
        <pc:spChg chg="add del mod">
          <ac:chgData name="Manuel Caipo" userId="1f587cb93711f150" providerId="LiveId" clId="{CA446E12-3B19-41C6-82FF-2CC9EFA74E18}" dt="2025-01-22T12:13:54.984" v="280"/>
          <ac:spMkLst>
            <pc:docMk/>
            <pc:sldMk cId="888301168" sldId="257"/>
            <ac:spMk id="8" creationId="{9A0DAE33-CC8D-1307-AF3D-03FAF1ADFBC9}"/>
          </ac:spMkLst>
        </pc:spChg>
        <pc:spChg chg="del">
          <ac:chgData name="Manuel Caipo" userId="1f587cb93711f150" providerId="LiveId" clId="{CA446E12-3B19-41C6-82FF-2CC9EFA74E18}" dt="2025-01-21T23:22:54.159" v="37" actId="478"/>
          <ac:spMkLst>
            <pc:docMk/>
            <pc:sldMk cId="888301168" sldId="257"/>
            <ac:spMk id="8" creationId="{D7C724A2-5AFC-8A41-7AEF-95F8D56C2F05}"/>
          </ac:spMkLst>
        </pc:spChg>
        <pc:spChg chg="add mod">
          <ac:chgData name="Manuel Caipo" userId="1f587cb93711f150" providerId="LiveId" clId="{CA446E12-3B19-41C6-82FF-2CC9EFA74E18}" dt="2025-01-22T12:33:46.035" v="585" actId="1076"/>
          <ac:spMkLst>
            <pc:docMk/>
            <pc:sldMk cId="888301168" sldId="257"/>
            <ac:spMk id="9" creationId="{A6FF5BE1-BB61-7ABA-AE2C-5DBDD49F96B2}"/>
          </ac:spMkLst>
        </pc:spChg>
        <pc:spChg chg="del mod">
          <ac:chgData name="Manuel Caipo" userId="1f587cb93711f150" providerId="LiveId" clId="{CA446E12-3B19-41C6-82FF-2CC9EFA74E18}" dt="2025-01-21T23:20:24.966" v="35" actId="478"/>
          <ac:spMkLst>
            <pc:docMk/>
            <pc:sldMk cId="888301168" sldId="257"/>
            <ac:spMk id="15" creationId="{F10ECFAF-D09E-2A96-F268-FC008607BE76}"/>
          </ac:spMkLst>
        </pc:spChg>
        <pc:spChg chg="add del mod">
          <ac:chgData name="Manuel Caipo" userId="1f587cb93711f150" providerId="LiveId" clId="{CA446E12-3B19-41C6-82FF-2CC9EFA74E18}" dt="2025-01-22T12:25:01.829" v="467" actId="478"/>
          <ac:spMkLst>
            <pc:docMk/>
            <pc:sldMk cId="888301168" sldId="257"/>
            <ac:spMk id="16" creationId="{1E20FD21-D8D3-6AB8-8581-98E43E86F0EC}"/>
          </ac:spMkLst>
        </pc:spChg>
        <pc:spChg chg="mod">
          <ac:chgData name="Manuel Caipo" userId="1f587cb93711f150" providerId="LiveId" clId="{CA446E12-3B19-41C6-82FF-2CC9EFA74E18}" dt="2025-01-22T11:52:15.650" v="84" actId="20577"/>
          <ac:spMkLst>
            <pc:docMk/>
            <pc:sldMk cId="888301168" sldId="257"/>
            <ac:spMk id="17" creationId="{FA906A73-F3DE-DC56-88EB-A56584FB87AB}"/>
          </ac:spMkLst>
        </pc:spChg>
        <pc:spChg chg="add del mod">
          <ac:chgData name="Manuel Caipo" userId="1f587cb93711f150" providerId="LiveId" clId="{CA446E12-3B19-41C6-82FF-2CC9EFA74E18}" dt="2025-01-22T12:25:00.767" v="466" actId="478"/>
          <ac:spMkLst>
            <pc:docMk/>
            <pc:sldMk cId="888301168" sldId="257"/>
            <ac:spMk id="19" creationId="{6E79238E-0D8C-C3DC-391D-C83FCCD978E0}"/>
          </ac:spMkLst>
        </pc:spChg>
        <pc:spChg chg="add mod">
          <ac:chgData name="Manuel Caipo" userId="1f587cb93711f150" providerId="LiveId" clId="{CA446E12-3B19-41C6-82FF-2CC9EFA74E18}" dt="2025-01-22T12:25:12.411" v="470" actId="207"/>
          <ac:spMkLst>
            <pc:docMk/>
            <pc:sldMk cId="888301168" sldId="257"/>
            <ac:spMk id="20" creationId="{41AF5A57-119C-8D81-78B9-F73BBA26F2F4}"/>
          </ac:spMkLst>
        </pc:spChg>
        <pc:spChg chg="add mod">
          <ac:chgData name="Manuel Caipo" userId="1f587cb93711f150" providerId="LiveId" clId="{CA446E12-3B19-41C6-82FF-2CC9EFA74E18}" dt="2025-01-22T12:35:33.643" v="605" actId="1076"/>
          <ac:spMkLst>
            <pc:docMk/>
            <pc:sldMk cId="888301168" sldId="257"/>
            <ac:spMk id="25" creationId="{E1077969-5F17-F98A-A33B-E0639A10E508}"/>
          </ac:spMkLst>
        </pc:spChg>
        <pc:spChg chg="add mod">
          <ac:chgData name="Manuel Caipo" userId="1f587cb93711f150" providerId="LiveId" clId="{CA446E12-3B19-41C6-82FF-2CC9EFA74E18}" dt="2025-01-22T12:35:41.630" v="608" actId="1037"/>
          <ac:spMkLst>
            <pc:docMk/>
            <pc:sldMk cId="888301168" sldId="257"/>
            <ac:spMk id="26" creationId="{34A0946A-98F6-5A57-CE82-041233461CB5}"/>
          </ac:spMkLst>
        </pc:spChg>
        <pc:graphicFrameChg chg="add del mod">
          <ac:chgData name="Manuel Caipo" userId="1f587cb93711f150" providerId="LiveId" clId="{CA446E12-3B19-41C6-82FF-2CC9EFA74E18}" dt="2025-01-22T12:01:37.557" v="102" actId="478"/>
          <ac:graphicFrameMkLst>
            <pc:docMk/>
            <pc:sldMk cId="888301168" sldId="257"/>
            <ac:graphicFrameMk id="4" creationId="{922B2B66-3A1A-F727-FD46-6EC8DDB5D362}"/>
          </ac:graphicFrameMkLst>
        </pc:graphicFrameChg>
        <pc:graphicFrameChg chg="add del mod">
          <ac:chgData name="Manuel Caipo" userId="1f587cb93711f150" providerId="LiveId" clId="{CA446E12-3B19-41C6-82FF-2CC9EFA74E18}" dt="2025-01-21T23:19:32.187" v="28" actId="478"/>
          <ac:graphicFrameMkLst>
            <pc:docMk/>
            <pc:sldMk cId="888301168" sldId="257"/>
            <ac:graphicFrameMk id="7" creationId="{3E72684F-BEFF-86D9-15F3-4F2582772B2A}"/>
          </ac:graphicFrameMkLst>
        </pc:graphicFrameChg>
        <pc:picChg chg="add del mod">
          <ac:chgData name="Manuel Caipo" userId="1f587cb93711f150" providerId="LiveId" clId="{CA446E12-3B19-41C6-82FF-2CC9EFA74E18}" dt="2025-01-22T12:12:46.534" v="267" actId="478"/>
          <ac:picMkLst>
            <pc:docMk/>
            <pc:sldMk cId="888301168" sldId="257"/>
            <ac:picMk id="3" creationId="{8A6A11A3-D2C3-ADFC-7F66-78077F998E1D}"/>
          </ac:picMkLst>
        </pc:picChg>
        <pc:picChg chg="add mod">
          <ac:chgData name="Manuel Caipo" userId="1f587cb93711f150" providerId="LiveId" clId="{CA446E12-3B19-41C6-82FF-2CC9EFA74E18}" dt="2025-01-22T12:34:30.108" v="595" actId="1076"/>
          <ac:picMkLst>
            <pc:docMk/>
            <pc:sldMk cId="888301168" sldId="257"/>
            <ac:picMk id="7" creationId="{6AE9A728-558F-83BD-5A85-710B9E7C3B4A}"/>
          </ac:picMkLst>
        </pc:picChg>
        <pc:picChg chg="add del mod">
          <ac:chgData name="Manuel Caipo" userId="1f587cb93711f150" providerId="LiveId" clId="{CA446E12-3B19-41C6-82FF-2CC9EFA74E18}" dt="2025-01-22T12:12:45.752" v="265" actId="478"/>
          <ac:picMkLst>
            <pc:docMk/>
            <pc:sldMk cId="888301168" sldId="257"/>
            <ac:picMk id="10" creationId="{DFB680DF-50E8-ABB6-D15E-1B5E84B74C82}"/>
          </ac:picMkLst>
        </pc:picChg>
        <pc:picChg chg="add del mod">
          <ac:chgData name="Manuel Caipo" userId="1f587cb93711f150" providerId="LiveId" clId="{CA446E12-3B19-41C6-82FF-2CC9EFA74E18}" dt="2025-01-22T11:56:30.904" v="93" actId="478"/>
          <ac:picMkLst>
            <pc:docMk/>
            <pc:sldMk cId="888301168" sldId="257"/>
            <ac:picMk id="12" creationId="{B34647A1-6831-306A-CADD-4E48A27D2ABA}"/>
          </ac:picMkLst>
        </pc:picChg>
        <pc:picChg chg="add mod">
          <ac:chgData name="Manuel Caipo" userId="1f587cb93711f150" providerId="LiveId" clId="{CA446E12-3B19-41C6-82FF-2CC9EFA74E18}" dt="2025-01-22T12:21:45.723" v="398" actId="1076"/>
          <ac:picMkLst>
            <pc:docMk/>
            <pc:sldMk cId="888301168" sldId="257"/>
            <ac:picMk id="13" creationId="{6343EA9B-50F4-BB67-C373-A5A5FB14CFA9}"/>
          </ac:picMkLst>
        </pc:picChg>
        <pc:picChg chg="del">
          <ac:chgData name="Manuel Caipo" userId="1f587cb93711f150" providerId="LiveId" clId="{CA446E12-3B19-41C6-82FF-2CC9EFA74E18}" dt="2025-01-21T23:20:25.762" v="36" actId="478"/>
          <ac:picMkLst>
            <pc:docMk/>
            <pc:sldMk cId="888301168" sldId="257"/>
            <ac:picMk id="14" creationId="{45D5E0E4-824B-9E6C-929A-DAE73B07890C}"/>
          </ac:picMkLst>
        </pc:picChg>
        <pc:picChg chg="add mod">
          <ac:chgData name="Manuel Caipo" userId="1f587cb93711f150" providerId="LiveId" clId="{CA446E12-3B19-41C6-82FF-2CC9EFA74E18}" dt="2025-01-22T12:35:16.260" v="602" actId="1076"/>
          <ac:picMkLst>
            <pc:docMk/>
            <pc:sldMk cId="888301168" sldId="257"/>
            <ac:picMk id="15" creationId="{62E43AE4-F3F2-0C51-900C-2EC721A814B4}"/>
          </ac:picMkLst>
        </pc:picChg>
        <pc:picChg chg="del">
          <ac:chgData name="Manuel Caipo" userId="1f587cb93711f150" providerId="LiveId" clId="{CA446E12-3B19-41C6-82FF-2CC9EFA74E18}" dt="2025-01-21T23:20:23.231" v="34" actId="478"/>
          <ac:picMkLst>
            <pc:docMk/>
            <pc:sldMk cId="888301168" sldId="257"/>
            <ac:picMk id="18" creationId="{8B8BE6E6-877C-6C4D-A775-0A34138A0868}"/>
          </ac:picMkLst>
        </pc:picChg>
        <pc:picChg chg="add mod">
          <ac:chgData name="Manuel Caipo" userId="1f587cb93711f150" providerId="LiveId" clId="{CA446E12-3B19-41C6-82FF-2CC9EFA74E18}" dt="2025-01-22T12:34:28.639" v="594" actId="14100"/>
          <ac:picMkLst>
            <pc:docMk/>
            <pc:sldMk cId="888301168" sldId="257"/>
            <ac:picMk id="22" creationId="{25E95FE5-BDF4-9AEB-AD82-A75282B4DF6B}"/>
          </ac:picMkLst>
        </pc:picChg>
        <pc:picChg chg="add mod">
          <ac:chgData name="Manuel Caipo" userId="1f587cb93711f150" providerId="LiveId" clId="{CA446E12-3B19-41C6-82FF-2CC9EFA74E18}" dt="2025-01-22T12:35:19.713" v="603" actId="1076"/>
          <ac:picMkLst>
            <pc:docMk/>
            <pc:sldMk cId="888301168" sldId="257"/>
            <ac:picMk id="24" creationId="{78548408-0ECF-1AC6-CB49-832EB4AEBB07}"/>
          </ac:picMkLst>
        </pc:picChg>
        <pc:picChg chg="add del mod">
          <ac:chgData name="Manuel Caipo" userId="1f587cb93711f150" providerId="LiveId" clId="{CA446E12-3B19-41C6-82FF-2CC9EFA74E18}" dt="2025-01-22T12:12:45.768" v="266" actId="478"/>
          <ac:picMkLst>
            <pc:docMk/>
            <pc:sldMk cId="888301168" sldId="257"/>
            <ac:picMk id="1026" creationId="{326B8AB1-39A5-FEA0-D0B2-52FEE698CDCE}"/>
          </ac:picMkLst>
        </pc:picChg>
      </pc:sldChg>
      <pc:sldChg chg="add del">
        <pc:chgData name="Manuel Caipo" userId="1f587cb93711f150" providerId="LiveId" clId="{CA446E12-3B19-41C6-82FF-2CC9EFA74E18}" dt="2025-01-22T11:52:19.558" v="85" actId="47"/>
        <pc:sldMkLst>
          <pc:docMk/>
          <pc:sldMk cId="4068647601" sldId="258"/>
        </pc:sldMkLst>
      </pc:sldChg>
      <pc:sldChg chg="addSp delSp modSp add mod">
        <pc:chgData name="Manuel Caipo" userId="1f587cb93711f150" providerId="LiveId" clId="{CA446E12-3B19-41C6-82FF-2CC9EFA74E18}" dt="2025-01-22T12:52:23.309" v="1084" actId="20577"/>
        <pc:sldMkLst>
          <pc:docMk/>
          <pc:sldMk cId="4267734741" sldId="258"/>
        </pc:sldMkLst>
        <pc:spChg chg="del">
          <ac:chgData name="Manuel Caipo" userId="1f587cb93711f150" providerId="LiveId" clId="{CA446E12-3B19-41C6-82FF-2CC9EFA74E18}" dt="2025-01-22T12:16:08.909" v="361" actId="478"/>
          <ac:spMkLst>
            <pc:docMk/>
            <pc:sldMk cId="4267734741" sldId="258"/>
            <ac:spMk id="2" creationId="{B2A131CE-806A-2B73-D106-B65FEC0E1E28}"/>
          </ac:spMkLst>
        </pc:spChg>
        <pc:spChg chg="add mod">
          <ac:chgData name="Manuel Caipo" userId="1f587cb93711f150" providerId="LiveId" clId="{CA446E12-3B19-41C6-82FF-2CC9EFA74E18}" dt="2025-01-22T12:24:34.333" v="459" actId="207"/>
          <ac:spMkLst>
            <pc:docMk/>
            <pc:sldMk cId="4267734741" sldId="258"/>
            <ac:spMk id="3" creationId="{F2ED03C2-3C29-0004-9DC0-017AA818C1CF}"/>
          </ac:spMkLst>
        </pc:spChg>
        <pc:spChg chg="add del mod">
          <ac:chgData name="Manuel Caipo" userId="1f587cb93711f150" providerId="LiveId" clId="{CA446E12-3B19-41C6-82FF-2CC9EFA74E18}" dt="2025-01-22T12:16:14.629" v="365" actId="478"/>
          <ac:spMkLst>
            <pc:docMk/>
            <pc:sldMk cId="4267734741" sldId="258"/>
            <ac:spMk id="5" creationId="{F43D95A5-390C-B289-4C7C-38907C914FA2}"/>
          </ac:spMkLst>
        </pc:spChg>
        <pc:spChg chg="add mod">
          <ac:chgData name="Manuel Caipo" userId="1f587cb93711f150" providerId="LiveId" clId="{CA446E12-3B19-41C6-82FF-2CC9EFA74E18}" dt="2025-01-22T12:33:31.453" v="584" actId="255"/>
          <ac:spMkLst>
            <pc:docMk/>
            <pc:sldMk cId="4267734741" sldId="258"/>
            <ac:spMk id="18" creationId="{1E057C0D-E7DE-C1AA-158A-33C5A3B8FB58}"/>
          </ac:spMkLst>
        </pc:spChg>
        <pc:spChg chg="add mod">
          <ac:chgData name="Manuel Caipo" userId="1f587cb93711f150" providerId="LiveId" clId="{CA446E12-3B19-41C6-82FF-2CC9EFA74E18}" dt="2025-01-22T12:52:23.309" v="1084" actId="20577"/>
          <ac:spMkLst>
            <pc:docMk/>
            <pc:sldMk cId="4267734741" sldId="258"/>
            <ac:spMk id="21" creationId="{04CB281E-F3FD-F03C-2D81-E9A88506458D}"/>
          </ac:spMkLst>
        </pc:spChg>
        <pc:picChg chg="add del mod">
          <ac:chgData name="Manuel Caipo" userId="1f587cb93711f150" providerId="LiveId" clId="{CA446E12-3B19-41C6-82FF-2CC9EFA74E18}" dt="2025-01-22T12:51:53.977" v="1076" actId="478"/>
          <ac:picMkLst>
            <pc:docMk/>
            <pc:sldMk cId="4267734741" sldId="258"/>
            <ac:picMk id="8" creationId="{7ABC64B6-A9AD-36DF-4033-B1DF7AB9AECD}"/>
          </ac:picMkLst>
        </pc:picChg>
        <pc:picChg chg="mod ord">
          <ac:chgData name="Manuel Caipo" userId="1f587cb93711f150" providerId="LiveId" clId="{CA446E12-3B19-41C6-82FF-2CC9EFA74E18}" dt="2025-01-22T12:24:24.942" v="458" actId="1076"/>
          <ac:picMkLst>
            <pc:docMk/>
            <pc:sldMk cId="4267734741" sldId="258"/>
            <ac:picMk id="10" creationId="{BF146245-2A3D-D216-81D9-B8EACB983345}"/>
          </ac:picMkLst>
        </pc:picChg>
        <pc:picChg chg="add del mod">
          <ac:chgData name="Manuel Caipo" userId="1f587cb93711f150" providerId="LiveId" clId="{CA446E12-3B19-41C6-82FF-2CC9EFA74E18}" dt="2025-01-22T12:29:09.709" v="485" actId="478"/>
          <ac:picMkLst>
            <pc:docMk/>
            <pc:sldMk cId="4267734741" sldId="258"/>
            <ac:picMk id="11" creationId="{156A1779-A796-3624-4135-18C16E3F5E8A}"/>
          </ac:picMkLst>
        </pc:picChg>
        <pc:picChg chg="del mod">
          <ac:chgData name="Manuel Caipo" userId="1f587cb93711f150" providerId="LiveId" clId="{CA446E12-3B19-41C6-82FF-2CC9EFA74E18}" dt="2025-01-22T11:56:22.684" v="91" actId="478"/>
          <ac:picMkLst>
            <pc:docMk/>
            <pc:sldMk cId="4267734741" sldId="258"/>
            <ac:picMk id="12" creationId="{B04E9207-EE10-53A9-B740-C7582E9A8A61}"/>
          </ac:picMkLst>
        </pc:picChg>
        <pc:picChg chg="add del mod">
          <ac:chgData name="Manuel Caipo" userId="1f587cb93711f150" providerId="LiveId" clId="{CA446E12-3B19-41C6-82FF-2CC9EFA74E18}" dt="2025-01-22T12:29:09.037" v="484" actId="478"/>
          <ac:picMkLst>
            <pc:docMk/>
            <pc:sldMk cId="4267734741" sldId="258"/>
            <ac:picMk id="14" creationId="{F8C8209C-0BCC-AA71-C381-F89D4E5579A6}"/>
          </ac:picMkLst>
        </pc:picChg>
        <pc:picChg chg="add mod">
          <ac:chgData name="Manuel Caipo" userId="1f587cb93711f150" providerId="LiveId" clId="{CA446E12-3B19-41C6-82FF-2CC9EFA74E18}" dt="2025-01-22T12:32:54.760" v="554" actId="14100"/>
          <ac:picMkLst>
            <pc:docMk/>
            <pc:sldMk cId="4267734741" sldId="258"/>
            <ac:picMk id="16" creationId="{5EC40BC9-03D9-2BF2-5664-D350AF25BCC4}"/>
          </ac:picMkLst>
        </pc:picChg>
        <pc:picChg chg="add mod">
          <ac:chgData name="Manuel Caipo" userId="1f587cb93711f150" providerId="LiveId" clId="{CA446E12-3B19-41C6-82FF-2CC9EFA74E18}" dt="2025-01-22T12:32:49.946" v="552" actId="1076"/>
          <ac:picMkLst>
            <pc:docMk/>
            <pc:sldMk cId="4267734741" sldId="258"/>
            <ac:picMk id="20" creationId="{F9DC40B1-6266-0854-2D69-FEC9FC2F23C6}"/>
          </ac:picMkLst>
        </pc:picChg>
        <pc:picChg chg="add mod ord">
          <ac:chgData name="Manuel Caipo" userId="1f587cb93711f150" providerId="LiveId" clId="{CA446E12-3B19-41C6-82FF-2CC9EFA74E18}" dt="2025-01-22T12:52:00.587" v="1080" actId="167"/>
          <ac:picMkLst>
            <pc:docMk/>
            <pc:sldMk cId="4267734741" sldId="258"/>
            <ac:picMk id="23" creationId="{4424BD52-2069-E372-8C64-035DC797727E}"/>
          </ac:picMkLst>
        </pc:picChg>
        <pc:picChg chg="del mod">
          <ac:chgData name="Manuel Caipo" userId="1f587cb93711f150" providerId="LiveId" clId="{CA446E12-3B19-41C6-82FF-2CC9EFA74E18}" dt="2025-01-22T12:25:19.053" v="471" actId="478"/>
          <ac:picMkLst>
            <pc:docMk/>
            <pc:sldMk cId="4267734741" sldId="258"/>
            <ac:picMk id="1026" creationId="{F27C4087-3257-18EB-B9CB-B942BD7F2076}"/>
          </ac:picMkLst>
        </pc:picChg>
        <pc:picChg chg="add del mod">
          <ac:chgData name="Manuel Caipo" userId="1f587cb93711f150" providerId="LiveId" clId="{CA446E12-3B19-41C6-82FF-2CC9EFA74E18}" dt="2025-01-22T12:25:19.506" v="472" actId="478"/>
          <ac:picMkLst>
            <pc:docMk/>
            <pc:sldMk cId="4267734741" sldId="258"/>
            <ac:picMk id="2050" creationId="{E8977DD1-D5EE-04CA-4C0D-81CBFC383B5C}"/>
          </ac:picMkLst>
        </pc:picChg>
      </pc:sldChg>
      <pc:sldChg chg="del">
        <pc:chgData name="Manuel Caipo" userId="1f587cb93711f150" providerId="LiveId" clId="{CA446E12-3B19-41C6-82FF-2CC9EFA74E18}" dt="2025-01-21T23:23:00.212" v="38" actId="47"/>
        <pc:sldMkLst>
          <pc:docMk/>
          <pc:sldMk cId="383254140" sldId="259"/>
        </pc:sldMkLst>
      </pc:sldChg>
      <pc:sldChg chg="addSp delSp modSp new mod">
        <pc:chgData name="Manuel Caipo" userId="1f587cb93711f150" providerId="LiveId" clId="{CA446E12-3B19-41C6-82FF-2CC9EFA74E18}" dt="2025-01-22T12:11:18.162" v="172" actId="1076"/>
        <pc:sldMkLst>
          <pc:docMk/>
          <pc:sldMk cId="3095377447" sldId="259"/>
        </pc:sldMkLst>
        <pc:spChg chg="del mod">
          <ac:chgData name="Manuel Caipo" userId="1f587cb93711f150" providerId="LiveId" clId="{CA446E12-3B19-41C6-82FF-2CC9EFA74E18}" dt="2025-01-22T12:04:49.519" v="144" actId="478"/>
          <ac:spMkLst>
            <pc:docMk/>
            <pc:sldMk cId="3095377447" sldId="259"/>
            <ac:spMk id="2" creationId="{9AF23E85-1CCE-71EC-7D70-E8AAA688020A}"/>
          </ac:spMkLst>
        </pc:spChg>
        <pc:spChg chg="add mod">
          <ac:chgData name="Manuel Caipo" userId="1f587cb93711f150" providerId="LiveId" clId="{CA446E12-3B19-41C6-82FF-2CC9EFA74E18}" dt="2025-01-22T12:11:18.162" v="172" actId="1076"/>
          <ac:spMkLst>
            <pc:docMk/>
            <pc:sldMk cId="3095377447" sldId="259"/>
            <ac:spMk id="4" creationId="{F2954805-30EE-EA37-D769-84D72BEB4432}"/>
          </ac:spMkLst>
        </pc:spChg>
        <pc:spChg chg="add del mod">
          <ac:chgData name="Manuel Caipo" userId="1f587cb93711f150" providerId="LiveId" clId="{CA446E12-3B19-41C6-82FF-2CC9EFA74E18}" dt="2025-01-22T12:10:17.249" v="157" actId="478"/>
          <ac:spMkLst>
            <pc:docMk/>
            <pc:sldMk cId="3095377447" sldId="259"/>
            <ac:spMk id="6" creationId="{450E010A-D514-9047-F4C1-E0199122F6FE}"/>
          </ac:spMkLst>
        </pc:spChg>
        <pc:spChg chg="add mod">
          <ac:chgData name="Manuel Caipo" userId="1f587cb93711f150" providerId="LiveId" clId="{CA446E12-3B19-41C6-82FF-2CC9EFA74E18}" dt="2025-01-22T12:10:59.458" v="169" actId="20577"/>
          <ac:spMkLst>
            <pc:docMk/>
            <pc:sldMk cId="3095377447" sldId="259"/>
            <ac:spMk id="7" creationId="{B835107D-3373-25CC-FEAE-01D9C3DA4881}"/>
          </ac:spMkLst>
        </pc:spChg>
      </pc:sldChg>
      <pc:sldChg chg="addSp delSp modSp add mod">
        <pc:chgData name="Manuel Caipo" userId="1f587cb93711f150" providerId="LiveId" clId="{CA446E12-3B19-41C6-82FF-2CC9EFA74E18}" dt="2025-01-22T14:36:20.375" v="1109" actId="1037"/>
        <pc:sldMkLst>
          <pc:docMk/>
          <pc:sldMk cId="2154787333" sldId="260"/>
        </pc:sldMkLst>
        <pc:spChg chg="add mod">
          <ac:chgData name="Manuel Caipo" userId="1f587cb93711f150" providerId="LiveId" clId="{CA446E12-3B19-41C6-82FF-2CC9EFA74E18}" dt="2025-01-22T14:36:20.375" v="1109" actId="1037"/>
          <ac:spMkLst>
            <pc:docMk/>
            <pc:sldMk cId="2154787333" sldId="260"/>
            <ac:spMk id="2" creationId="{6F762F35-5676-40B2-ED3E-0E4CC6106B3E}"/>
          </ac:spMkLst>
        </pc:spChg>
        <pc:spChg chg="mod">
          <ac:chgData name="Manuel Caipo" userId="1f587cb93711f150" providerId="LiveId" clId="{CA446E12-3B19-41C6-82FF-2CC9EFA74E18}" dt="2025-01-22T12:31:44.344" v="542" actId="207"/>
          <ac:spMkLst>
            <pc:docMk/>
            <pc:sldMk cId="2154787333" sldId="260"/>
            <ac:spMk id="3" creationId="{B8E3F5A3-F3BF-366F-E43E-EDB743423B38}"/>
          </ac:spMkLst>
        </pc:spChg>
        <pc:spChg chg="add mod">
          <ac:chgData name="Manuel Caipo" userId="1f587cb93711f150" providerId="LiveId" clId="{CA446E12-3B19-41C6-82FF-2CC9EFA74E18}" dt="2025-01-22T12:42:38.913" v="1034" actId="1076"/>
          <ac:spMkLst>
            <pc:docMk/>
            <pc:sldMk cId="2154787333" sldId="260"/>
            <ac:spMk id="5" creationId="{15CC9091-C7CB-6A8D-5310-674E8A46D32B}"/>
          </ac:spMkLst>
        </pc:spChg>
        <pc:spChg chg="add del mod">
          <ac:chgData name="Manuel Caipo" userId="1f587cb93711f150" providerId="LiveId" clId="{CA446E12-3B19-41C6-82FF-2CC9EFA74E18}" dt="2025-01-22T12:38:04.692" v="684"/>
          <ac:spMkLst>
            <pc:docMk/>
            <pc:sldMk cId="2154787333" sldId="260"/>
            <ac:spMk id="11" creationId="{5A282EC3-1D72-28B6-C470-16F276F38B41}"/>
          </ac:spMkLst>
        </pc:spChg>
        <pc:spChg chg="add del mod">
          <ac:chgData name="Manuel Caipo" userId="1f587cb93711f150" providerId="LiveId" clId="{CA446E12-3B19-41C6-82FF-2CC9EFA74E18}" dt="2025-01-22T12:38:48.324" v="690" actId="478"/>
          <ac:spMkLst>
            <pc:docMk/>
            <pc:sldMk cId="2154787333" sldId="260"/>
            <ac:spMk id="12" creationId="{EE3B298B-137E-01DE-EC84-BE965B339BEB}"/>
          </ac:spMkLst>
        </pc:spChg>
        <pc:spChg chg="add mod">
          <ac:chgData name="Manuel Caipo" userId="1f587cb93711f150" providerId="LiveId" clId="{CA446E12-3B19-41C6-82FF-2CC9EFA74E18}" dt="2025-01-22T12:41:36.179" v="996" actId="255"/>
          <ac:spMkLst>
            <pc:docMk/>
            <pc:sldMk cId="2154787333" sldId="260"/>
            <ac:spMk id="13" creationId="{2E9D7554-82CD-3199-EDE3-DAF88B36F12A}"/>
          </ac:spMkLst>
        </pc:spChg>
        <pc:spChg chg="add mod">
          <ac:chgData name="Manuel Caipo" userId="1f587cb93711f150" providerId="LiveId" clId="{CA446E12-3B19-41C6-82FF-2CC9EFA74E18}" dt="2025-01-22T12:42:49.306" v="1039" actId="1076"/>
          <ac:spMkLst>
            <pc:docMk/>
            <pc:sldMk cId="2154787333" sldId="260"/>
            <ac:spMk id="15" creationId="{928A236C-5521-8EB8-2753-564D069D00C6}"/>
          </ac:spMkLst>
        </pc:spChg>
        <pc:spChg chg="add del">
          <ac:chgData name="Manuel Caipo" userId="1f587cb93711f150" providerId="LiveId" clId="{CA446E12-3B19-41C6-82FF-2CC9EFA74E18}" dt="2025-01-22T12:43:45.409" v="1047" actId="478"/>
          <ac:spMkLst>
            <pc:docMk/>
            <pc:sldMk cId="2154787333" sldId="260"/>
            <ac:spMk id="19" creationId="{6403DCE0-C3F9-D81F-713A-FF6CA4BED0A2}"/>
          </ac:spMkLst>
        </pc:spChg>
        <pc:spChg chg="add mod">
          <ac:chgData name="Manuel Caipo" userId="1f587cb93711f150" providerId="LiveId" clId="{CA446E12-3B19-41C6-82FF-2CC9EFA74E18}" dt="2025-01-22T12:47:50.035" v="1065" actId="1076"/>
          <ac:spMkLst>
            <pc:docMk/>
            <pc:sldMk cId="2154787333" sldId="260"/>
            <ac:spMk id="20" creationId="{1C926404-DF28-151D-97E8-A22EFF3E24B2}"/>
          </ac:spMkLst>
        </pc:spChg>
        <pc:spChg chg="add mod">
          <ac:chgData name="Manuel Caipo" userId="1f587cb93711f150" providerId="LiveId" clId="{CA446E12-3B19-41C6-82FF-2CC9EFA74E18}" dt="2025-01-22T12:47:52.922" v="1066" actId="1076"/>
          <ac:spMkLst>
            <pc:docMk/>
            <pc:sldMk cId="2154787333" sldId="260"/>
            <ac:spMk id="21" creationId="{827F34F9-EFED-71BD-30B0-D565659E2882}"/>
          </ac:spMkLst>
        </pc:spChg>
        <pc:spChg chg="add mod">
          <ac:chgData name="Manuel Caipo" userId="1f587cb93711f150" providerId="LiveId" clId="{CA446E12-3B19-41C6-82FF-2CC9EFA74E18}" dt="2025-01-22T12:47:56.412" v="1067" actId="1076"/>
          <ac:spMkLst>
            <pc:docMk/>
            <pc:sldMk cId="2154787333" sldId="260"/>
            <ac:spMk id="22" creationId="{4A085655-46CE-710D-52EB-06328B7FAB5A}"/>
          </ac:spMkLst>
        </pc:spChg>
        <pc:picChg chg="add mod">
          <ac:chgData name="Manuel Caipo" userId="1f587cb93711f150" providerId="LiveId" clId="{CA446E12-3B19-41C6-82FF-2CC9EFA74E18}" dt="2025-01-22T12:42:52.728" v="1041" actId="14100"/>
          <ac:picMkLst>
            <pc:docMk/>
            <pc:sldMk cId="2154787333" sldId="260"/>
            <ac:picMk id="4" creationId="{61D6E35B-2CB6-10B6-5EBF-4C4925CEB272}"/>
          </ac:picMkLst>
        </pc:picChg>
        <pc:picChg chg="del">
          <ac:chgData name="Manuel Caipo" userId="1f587cb93711f150" providerId="LiveId" clId="{CA446E12-3B19-41C6-82FF-2CC9EFA74E18}" dt="2025-01-22T12:31:46.031" v="543" actId="478"/>
          <ac:picMkLst>
            <pc:docMk/>
            <pc:sldMk cId="2154787333" sldId="260"/>
            <ac:picMk id="8" creationId="{39449D91-B411-ED57-C1C0-7CB18E737483}"/>
          </ac:picMkLst>
        </pc:picChg>
        <pc:picChg chg="add mod">
          <ac:chgData name="Manuel Caipo" userId="1f587cb93711f150" providerId="LiveId" clId="{CA446E12-3B19-41C6-82FF-2CC9EFA74E18}" dt="2025-01-22T14:36:04.371" v="1099" actId="1076"/>
          <ac:picMkLst>
            <pc:docMk/>
            <pc:sldMk cId="2154787333" sldId="260"/>
            <ac:picMk id="9" creationId="{872CBB99-363A-924A-940C-999F20B539D7}"/>
          </ac:picMkLst>
        </pc:picChg>
        <pc:picChg chg="del mod">
          <ac:chgData name="Manuel Caipo" userId="1f587cb93711f150" providerId="LiveId" clId="{CA446E12-3B19-41C6-82FF-2CC9EFA74E18}" dt="2025-01-22T12:31:47.548" v="545" actId="478"/>
          <ac:picMkLst>
            <pc:docMk/>
            <pc:sldMk cId="2154787333" sldId="260"/>
            <ac:picMk id="10" creationId="{A866A8AA-00A4-D5A7-AD93-158519D07513}"/>
          </ac:picMkLst>
        </pc:picChg>
        <pc:picChg chg="add mod">
          <ac:chgData name="Manuel Caipo" userId="1f587cb93711f150" providerId="LiveId" clId="{CA446E12-3B19-41C6-82FF-2CC9EFA74E18}" dt="2025-01-22T12:47:47.660" v="1064" actId="1076"/>
          <ac:picMkLst>
            <pc:docMk/>
            <pc:sldMk cId="2154787333" sldId="260"/>
            <ac:picMk id="18" creationId="{47061733-C20A-1134-3DE9-ECD3F0B60560}"/>
          </ac:picMkLst>
        </pc:picChg>
        <pc:picChg chg="add mod">
          <ac:chgData name="Manuel Caipo" userId="1f587cb93711f150" providerId="LiveId" clId="{CA446E12-3B19-41C6-82FF-2CC9EFA74E18}" dt="2025-01-22T12:48:03.540" v="1072" actId="1076"/>
          <ac:picMkLst>
            <pc:docMk/>
            <pc:sldMk cId="2154787333" sldId="260"/>
            <ac:picMk id="24" creationId="{A53E9DBD-A3B0-623E-1498-4FAA07B4BB8E}"/>
          </ac:picMkLst>
        </pc:picChg>
        <pc:picChg chg="add mod">
          <ac:chgData name="Manuel Caipo" userId="1f587cb93711f150" providerId="LiveId" clId="{CA446E12-3B19-41C6-82FF-2CC9EFA74E18}" dt="2025-01-22T12:51:28.146" v="1075" actId="1076"/>
          <ac:picMkLst>
            <pc:docMk/>
            <pc:sldMk cId="2154787333" sldId="260"/>
            <ac:picMk id="26" creationId="{D144044E-6C58-98A8-CE5E-4B0D51B0F2E2}"/>
          </ac:picMkLst>
        </pc:picChg>
        <pc:picChg chg="del">
          <ac:chgData name="Manuel Caipo" userId="1f587cb93711f150" providerId="LiveId" clId="{CA446E12-3B19-41C6-82FF-2CC9EFA74E18}" dt="2025-01-22T12:31:47.970" v="546" actId="478"/>
          <ac:picMkLst>
            <pc:docMk/>
            <pc:sldMk cId="2154787333" sldId="260"/>
            <ac:picMk id="1026" creationId="{9F01CA8F-76DA-DC45-F8B9-D940610FAE19}"/>
          </ac:picMkLst>
        </pc:picChg>
        <pc:picChg chg="del">
          <ac:chgData name="Manuel Caipo" userId="1f587cb93711f150" providerId="LiveId" clId="{CA446E12-3B19-41C6-82FF-2CC9EFA74E18}" dt="2025-01-22T12:31:48.517" v="547" actId="478"/>
          <ac:picMkLst>
            <pc:docMk/>
            <pc:sldMk cId="2154787333" sldId="260"/>
            <ac:picMk id="2050" creationId="{4539623C-32B9-77D4-88BB-2F431522E091}"/>
          </ac:picMkLst>
        </pc:picChg>
        <pc:picChg chg="add mod">
          <ac:chgData name="Manuel Caipo" userId="1f587cb93711f150" providerId="LiveId" clId="{CA446E12-3B19-41C6-82FF-2CC9EFA74E18}" dt="2025-01-22T12:41:43.213" v="1000" actId="1076"/>
          <ac:picMkLst>
            <pc:docMk/>
            <pc:sldMk cId="2154787333" sldId="260"/>
            <ac:picMk id="4098" creationId="{BF42D4F2-F8E4-37B5-97F5-C32560287A4B}"/>
          </ac:picMkLst>
        </pc:picChg>
        <pc:picChg chg="add mod">
          <ac:chgData name="Manuel Caipo" userId="1f587cb93711f150" providerId="LiveId" clId="{CA446E12-3B19-41C6-82FF-2CC9EFA74E18}" dt="2025-01-22T12:41:44.635" v="1001" actId="1076"/>
          <ac:picMkLst>
            <pc:docMk/>
            <pc:sldMk cId="2154787333" sldId="260"/>
            <ac:picMk id="4102" creationId="{0CD8E8CE-89D3-0999-F750-9E67C263CF3A}"/>
          </ac:picMkLst>
        </pc:picChg>
      </pc:sldChg>
      <pc:sldChg chg="del">
        <pc:chgData name="Manuel Caipo" userId="1f587cb93711f150" providerId="LiveId" clId="{CA446E12-3B19-41C6-82FF-2CC9EFA74E18}" dt="2025-01-21T23:16:43.601" v="1" actId="47"/>
        <pc:sldMkLst>
          <pc:docMk/>
          <pc:sldMk cId="4151738835" sldId="260"/>
        </pc:sldMkLst>
      </pc:sldChg>
      <pc:sldChg chg="addSp delSp modSp mod">
        <pc:chgData name="Manuel Caipo" userId="1f587cb93711f150" providerId="LiveId" clId="{CA446E12-3B19-41C6-82FF-2CC9EFA74E18}" dt="2025-01-22T14:35:54.609" v="1096" actId="21"/>
        <pc:sldMkLst>
          <pc:docMk/>
          <pc:sldMk cId="3729844581" sldId="261"/>
        </pc:sldMkLst>
        <pc:spChg chg="add del mod">
          <ac:chgData name="Manuel Caipo" userId="1f587cb93711f150" providerId="LiveId" clId="{CA446E12-3B19-41C6-82FF-2CC9EFA74E18}" dt="2025-01-22T14:35:54.609" v="1096" actId="21"/>
          <ac:spMkLst>
            <pc:docMk/>
            <pc:sldMk cId="3729844581" sldId="261"/>
            <ac:spMk id="2" creationId="{6F762F35-5676-40B2-ED3E-0E4CC6106B3E}"/>
          </ac:spMkLst>
        </pc:spChg>
      </pc:sldChg>
      <pc:sldChg chg="del">
        <pc:chgData name="Manuel Caipo" userId="1f587cb93711f150" providerId="LiveId" clId="{CA446E12-3B19-41C6-82FF-2CC9EFA74E18}" dt="2025-01-21T23:16:45.007" v="2" actId="47"/>
        <pc:sldMkLst>
          <pc:docMk/>
          <pc:sldMk cId="3800327338" sldId="261"/>
        </pc:sldMkLst>
      </pc:sldChg>
      <pc:sldChg chg="del">
        <pc:chgData name="Manuel Caipo" userId="1f587cb93711f150" providerId="LiveId" clId="{CA446E12-3B19-41C6-82FF-2CC9EFA74E18}" dt="2025-01-21T23:16:40.492" v="0" actId="47"/>
        <pc:sldMkLst>
          <pc:docMk/>
          <pc:sldMk cId="3926207245"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EE068-A915-43CD-99EC-2ED096CA3D09}" type="datetimeFigureOut">
              <a:rPr lang="de-DE" smtClean="0"/>
              <a:t>22.01.2025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7BDB1-5804-4DB0-A8C0-AC9653EC350F}" type="slidenum">
              <a:rPr lang="de-DE" smtClean="0"/>
              <a:t>‹#›</a:t>
            </a:fld>
            <a:endParaRPr lang="de-DE" dirty="0"/>
          </a:p>
        </p:txBody>
      </p:sp>
    </p:spTree>
    <p:extLst>
      <p:ext uri="{BB962C8B-B14F-4D97-AF65-F5344CB8AC3E}">
        <p14:creationId xmlns:p14="http://schemas.microsoft.com/office/powerpoint/2010/main" val="84782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a:t>Was sind Superlegierungen?</a:t>
            </a:r>
            <a:br>
              <a:rPr lang="de-DE"/>
            </a:br>
            <a:r>
              <a:rPr lang="de-DE" u="sng"/>
              <a:t>Superlegierungen sind eine spezielle Gruppe von metallischen Materialien, die entwickelt wurden, um extrem hohen Temperaturen standzuhalten, bei denen herkömmliche Legierungen versagen würden. </a:t>
            </a:r>
            <a:r>
              <a:rPr lang="de-DE" i="1" u="none"/>
              <a:t>Diese Legierungen behalten ihre mechanische Festigkeit, Korrosionsbeständigkeit und Härte auch bei über </a:t>
            </a:r>
            <a:r>
              <a:rPr lang="de-DE" b="1" i="1" u="none"/>
              <a:t>1000</a:t>
            </a:r>
            <a:r>
              <a:rPr lang="de-DE" i="1" u="none"/>
              <a:t>°C bei. Ihre Härte kann je nach Zusammensetzung und Behandlung zwischen </a:t>
            </a:r>
            <a:r>
              <a:rPr lang="de-DE" b="1" i="1" u="none"/>
              <a:t>200</a:t>
            </a:r>
            <a:r>
              <a:rPr lang="de-DE" i="1" u="none"/>
              <a:t> und </a:t>
            </a:r>
            <a:r>
              <a:rPr lang="de-DE" b="1" i="1" u="none"/>
              <a:t>450</a:t>
            </a:r>
            <a:r>
              <a:rPr lang="de-DE" i="1" u="none"/>
              <a:t> HV (Vickers) liegen.</a:t>
            </a:r>
            <a:r>
              <a:rPr lang="de-DE"/>
              <a:t> </a:t>
            </a:r>
            <a:r>
              <a:rPr lang="de-DE" b="0" i="0" u="sng"/>
              <a:t>Die einzigartige kristalline Struktur und die Kombination von Elementen wie Nickel und Kobalt ermöglichen es den Superlegierungen, diese Eigenschaften in extremen Umgebungen zu bewahren. Sie sind in Branchen unverzichtbar, in denen hohe thermische und mechanische Anforderungen bestehen.</a:t>
            </a:r>
          </a:p>
          <a:p>
            <a:r>
              <a:rPr lang="de-DE" b="1"/>
              <a:t>Herstellungsprozesse</a:t>
            </a:r>
            <a:br>
              <a:rPr lang="de-DE"/>
            </a:br>
            <a:r>
              <a:rPr lang="de-DE"/>
              <a:t>Der Herstellungsprozess einer Superlegierung folgt einer gut definierten Abfolge:</a:t>
            </a:r>
          </a:p>
          <a:p>
            <a:pPr>
              <a:buFont typeface="Arial" panose="020B0604020202020204" pitchFamily="34" charset="0"/>
              <a:buChar char="•"/>
            </a:pPr>
            <a:r>
              <a:rPr lang="de-DE" b="1"/>
              <a:t>Vakuuminduktionsschmelzen (VIM)</a:t>
            </a:r>
            <a:r>
              <a:rPr lang="de-DE"/>
              <a:t>: Der erste Schritt ist das Schmelzen der Basismaterialien wie Nickel oder Kobalt in einer Vakuumumgebung, um Oxidation zu verhindern und die Reinheit des Materials zu gewährleisten.</a:t>
            </a:r>
          </a:p>
          <a:p>
            <a:pPr>
              <a:buFont typeface="Arial" panose="020B0604020202020204" pitchFamily="34" charset="0"/>
              <a:buChar char="•"/>
            </a:pPr>
            <a:r>
              <a:rPr lang="de-DE" b="1" err="1"/>
              <a:t>Elektroschlackeumschmelzen</a:t>
            </a:r>
            <a:r>
              <a:rPr lang="de-DE" b="1"/>
              <a:t> (ESR)</a:t>
            </a:r>
            <a:r>
              <a:rPr lang="de-DE"/>
              <a:t>: In einigen Fällen wird dieser zusätzliche Prozess verwendet, um die Qualität des Metalls zu verbessern, Einschlüsse zu entfernen und Verunreinigungen zu reduzieren. Dies ist besonders wichtig, um die Homogenität des Materials zu gewährleisten.</a:t>
            </a:r>
          </a:p>
          <a:p>
            <a:pPr>
              <a:buFont typeface="Arial" panose="020B0604020202020204" pitchFamily="34" charset="0"/>
              <a:buChar char="•"/>
            </a:pPr>
            <a:r>
              <a:rPr lang="de-DE" b="1" err="1"/>
              <a:t>Einkristallguss</a:t>
            </a:r>
            <a:r>
              <a:rPr lang="de-DE" b="1"/>
              <a:t> oder gerichtete Erstarrung</a:t>
            </a:r>
            <a:r>
              <a:rPr lang="de-DE"/>
              <a:t>: Diese Techniken werden verwendet, um die kristalline Struktur zu optimieren, was die Bildung von Korngrenzen reduziert und somit die Festigkeit der Legierung bei hohen Temperaturen erhöht.</a:t>
            </a:r>
          </a:p>
          <a:p>
            <a:pPr>
              <a:buFont typeface="Arial" panose="020B0604020202020204" pitchFamily="34" charset="0"/>
              <a:buChar char="•"/>
            </a:pPr>
            <a:r>
              <a:rPr lang="de-DE" b="1"/>
              <a:t>Wärmebehandlungen</a:t>
            </a:r>
            <a:r>
              <a:rPr lang="de-DE"/>
              <a:t>: Nach dem Gießen durchlaufen die Superlegierungen mehrere Zyklen von Wärmebehandlungen, die dazu dienen, die Mikrostruktur zu verbessern und die Härte sowie die Verschleißfestigkeit zu erhöhen.</a:t>
            </a:r>
          </a:p>
          <a:p>
            <a:pPr>
              <a:buFont typeface="Arial" panose="020B0604020202020204" pitchFamily="34" charset="0"/>
              <a:buChar char="•"/>
            </a:pPr>
            <a:r>
              <a:rPr lang="de-DE" b="1"/>
              <a:t>Physikalische Gasphasenabscheidung (PVD)</a:t>
            </a:r>
            <a:r>
              <a:rPr lang="de-DE"/>
              <a:t>: In Anwendungen, die eine zusätzliche Korrosions- und Verschleißbeständigkeit erfordern, wird eine Schutzschicht durch PVD aufgetragen. Dieser Prozess verdampft Material im Vakuum und kondensiert es auf der Oberfläche der Komponenten. PVD wird häufig verwendet, um harte Beschichtungen wie Titannitrid oder Zirkon auf Superlegierungen aufzubringen.</a:t>
            </a:r>
          </a:p>
          <a:p>
            <a:pPr>
              <a:buFont typeface="Arial" panose="020B0604020202020204" pitchFamily="34" charset="0"/>
              <a:buChar char="•"/>
            </a:pPr>
            <a:r>
              <a:rPr lang="de-DE" b="1"/>
              <a:t>Zusätzliche Schutzbeschichtungen</a:t>
            </a:r>
            <a:r>
              <a:rPr lang="de-DE"/>
              <a:t>: Abschließend werden weitere spezialisierte Beschichtungen, wie z.B. Wärmedämmschichten (TBC), aufgetragen, um die Oxidationsbeständigkeit zu erhöhen und die Lebensdauer der Bauteile in Hochtemperaturumgebungen zu verlängern.</a:t>
            </a:r>
          </a:p>
          <a:p>
            <a:endParaRPr lang="de-DE"/>
          </a:p>
        </p:txBody>
      </p:sp>
      <p:sp>
        <p:nvSpPr>
          <p:cNvPr id="4" name="Foliennummernplatzhalter 3"/>
          <p:cNvSpPr>
            <a:spLocks noGrp="1"/>
          </p:cNvSpPr>
          <p:nvPr>
            <p:ph type="sldNum" sz="quarter" idx="5"/>
          </p:nvPr>
        </p:nvSpPr>
        <p:spPr/>
        <p:txBody>
          <a:bodyPr/>
          <a:lstStyle/>
          <a:p>
            <a:fld id="{77585C74-4541-40E5-8536-EFF133BF3866}" type="slidenum">
              <a:rPr lang="de-DE" smtClean="0"/>
              <a:t>2</a:t>
            </a:fld>
            <a:endParaRPr lang="de-DE"/>
          </a:p>
        </p:txBody>
      </p:sp>
    </p:spTree>
    <p:extLst>
      <p:ext uri="{BB962C8B-B14F-4D97-AF65-F5344CB8AC3E}">
        <p14:creationId xmlns:p14="http://schemas.microsoft.com/office/powerpoint/2010/main" val="375188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4503F-60E9-3F11-BC47-1484B485EDE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E43FB9D-3CF5-F897-4DAF-382CBE7CB66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38F9BDC-A047-FBF2-7D13-56FE62D37B06}"/>
              </a:ext>
            </a:extLst>
          </p:cNvPr>
          <p:cNvSpPr>
            <a:spLocks noGrp="1"/>
          </p:cNvSpPr>
          <p:nvPr>
            <p:ph type="body" idx="1"/>
          </p:nvPr>
        </p:nvSpPr>
        <p:spPr/>
        <p:txBody>
          <a:bodyPr/>
          <a:lstStyle/>
          <a:p>
            <a:r>
              <a:rPr lang="de-DE" b="1"/>
              <a:t>Was sind Superlegierungen?</a:t>
            </a:r>
            <a:br>
              <a:rPr lang="de-DE"/>
            </a:br>
            <a:r>
              <a:rPr lang="de-DE" u="sng"/>
              <a:t>Superlegierungen sind eine spezielle Gruppe von metallischen Materialien, die entwickelt wurden, um extrem hohen Temperaturen standzuhalten, bei denen herkömmliche Legierungen versagen würden. </a:t>
            </a:r>
            <a:r>
              <a:rPr lang="de-DE" i="1" u="none"/>
              <a:t>Diese Legierungen behalten ihre mechanische Festigkeit, Korrosionsbeständigkeit und Härte auch bei über </a:t>
            </a:r>
            <a:r>
              <a:rPr lang="de-DE" b="1" i="1" u="none"/>
              <a:t>1000</a:t>
            </a:r>
            <a:r>
              <a:rPr lang="de-DE" i="1" u="none"/>
              <a:t>°C bei. Ihre Härte kann je nach Zusammensetzung und Behandlung zwischen </a:t>
            </a:r>
            <a:r>
              <a:rPr lang="de-DE" b="1" i="1" u="none"/>
              <a:t>200</a:t>
            </a:r>
            <a:r>
              <a:rPr lang="de-DE" i="1" u="none"/>
              <a:t> und </a:t>
            </a:r>
            <a:r>
              <a:rPr lang="de-DE" b="1" i="1" u="none"/>
              <a:t>450</a:t>
            </a:r>
            <a:r>
              <a:rPr lang="de-DE" i="1" u="none"/>
              <a:t> HV (Vickers) liegen.</a:t>
            </a:r>
            <a:r>
              <a:rPr lang="de-DE"/>
              <a:t> </a:t>
            </a:r>
            <a:r>
              <a:rPr lang="de-DE" b="0" i="0" u="sng"/>
              <a:t>Die einzigartige kristalline Struktur und die Kombination von Elementen wie Nickel und Kobalt ermöglichen es den Superlegierungen, diese Eigenschaften in extremen Umgebungen zu bewahren. Sie sind in Branchen unverzichtbar, in denen hohe thermische und mechanische Anforderungen bestehen.</a:t>
            </a:r>
          </a:p>
          <a:p>
            <a:r>
              <a:rPr lang="de-DE" b="1"/>
              <a:t>Herstellungsprozesse</a:t>
            </a:r>
            <a:br>
              <a:rPr lang="de-DE"/>
            </a:br>
            <a:r>
              <a:rPr lang="de-DE"/>
              <a:t>Der Herstellungsprozess einer Superlegierung folgt einer gut definierten Abfolge:</a:t>
            </a:r>
          </a:p>
          <a:p>
            <a:pPr>
              <a:buFont typeface="Arial" panose="020B0604020202020204" pitchFamily="34" charset="0"/>
              <a:buChar char="•"/>
            </a:pPr>
            <a:r>
              <a:rPr lang="de-DE" b="1"/>
              <a:t>Vakuuminduktionsschmelzen (VIM)</a:t>
            </a:r>
            <a:r>
              <a:rPr lang="de-DE"/>
              <a:t>: Der erste Schritt ist das Schmelzen der Basismaterialien wie Nickel oder Kobalt in einer Vakuumumgebung, um Oxidation zu verhindern und die Reinheit des Materials zu gewährleisten.</a:t>
            </a:r>
          </a:p>
          <a:p>
            <a:pPr>
              <a:buFont typeface="Arial" panose="020B0604020202020204" pitchFamily="34" charset="0"/>
              <a:buChar char="•"/>
            </a:pPr>
            <a:r>
              <a:rPr lang="de-DE" b="1" err="1"/>
              <a:t>Elektroschlackeumschmelzen</a:t>
            </a:r>
            <a:r>
              <a:rPr lang="de-DE" b="1"/>
              <a:t> (ESR)</a:t>
            </a:r>
            <a:r>
              <a:rPr lang="de-DE"/>
              <a:t>: In einigen Fällen wird dieser zusätzliche Prozess verwendet, um die Qualität des Metalls zu verbessern, Einschlüsse zu entfernen und Verunreinigungen zu reduzieren. Dies ist besonders wichtig, um die Homogenität des Materials zu gewährleisten.</a:t>
            </a:r>
          </a:p>
          <a:p>
            <a:pPr>
              <a:buFont typeface="Arial" panose="020B0604020202020204" pitchFamily="34" charset="0"/>
              <a:buChar char="•"/>
            </a:pPr>
            <a:r>
              <a:rPr lang="de-DE" b="1" err="1"/>
              <a:t>Einkristallguss</a:t>
            </a:r>
            <a:r>
              <a:rPr lang="de-DE" b="1"/>
              <a:t> oder gerichtete Erstarrung</a:t>
            </a:r>
            <a:r>
              <a:rPr lang="de-DE"/>
              <a:t>: Diese Techniken werden verwendet, um die kristalline Struktur zu optimieren, was die Bildung von Korngrenzen reduziert und somit die Festigkeit der Legierung bei hohen Temperaturen erhöht.</a:t>
            </a:r>
          </a:p>
          <a:p>
            <a:pPr>
              <a:buFont typeface="Arial" panose="020B0604020202020204" pitchFamily="34" charset="0"/>
              <a:buChar char="•"/>
            </a:pPr>
            <a:r>
              <a:rPr lang="de-DE" b="1"/>
              <a:t>Wärmebehandlungen</a:t>
            </a:r>
            <a:r>
              <a:rPr lang="de-DE"/>
              <a:t>: Nach dem Gießen durchlaufen die Superlegierungen mehrere Zyklen von Wärmebehandlungen, die dazu dienen, die Mikrostruktur zu verbessern und die Härte sowie die Verschleißfestigkeit zu erhöhen.</a:t>
            </a:r>
          </a:p>
          <a:p>
            <a:pPr>
              <a:buFont typeface="Arial" panose="020B0604020202020204" pitchFamily="34" charset="0"/>
              <a:buChar char="•"/>
            </a:pPr>
            <a:r>
              <a:rPr lang="de-DE" b="1"/>
              <a:t>Physikalische Gasphasenabscheidung (PVD)</a:t>
            </a:r>
            <a:r>
              <a:rPr lang="de-DE"/>
              <a:t>: In Anwendungen, die eine zusätzliche Korrosions- und Verschleißbeständigkeit erfordern, wird eine Schutzschicht durch PVD aufgetragen. Dieser Prozess verdampft Material im Vakuum und kondensiert es auf der Oberfläche der Komponenten. PVD wird häufig verwendet, um harte Beschichtungen wie Titannitrid oder Zirkon auf Superlegierungen aufzubringen.</a:t>
            </a:r>
          </a:p>
          <a:p>
            <a:pPr>
              <a:buFont typeface="Arial" panose="020B0604020202020204" pitchFamily="34" charset="0"/>
              <a:buChar char="•"/>
            </a:pPr>
            <a:r>
              <a:rPr lang="de-DE" b="1"/>
              <a:t>Zusätzliche Schutzbeschichtungen</a:t>
            </a:r>
            <a:r>
              <a:rPr lang="de-DE"/>
              <a:t>: Abschließend werden weitere spezialisierte Beschichtungen, wie z.B. Wärmedämmschichten (TBC), aufgetragen, um die Oxidationsbeständigkeit zu erhöhen und die Lebensdauer der Bauteile in Hochtemperaturumgebungen zu verlängern.</a:t>
            </a:r>
          </a:p>
          <a:p>
            <a:endParaRPr lang="de-DE"/>
          </a:p>
        </p:txBody>
      </p:sp>
      <p:sp>
        <p:nvSpPr>
          <p:cNvPr id="4" name="Foliennummernplatzhalter 3">
            <a:extLst>
              <a:ext uri="{FF2B5EF4-FFF2-40B4-BE49-F238E27FC236}">
                <a16:creationId xmlns:a16="http://schemas.microsoft.com/office/drawing/2014/main" id="{DEC655D7-361A-7136-2D5A-0EC1BF1C6D9B}"/>
              </a:ext>
            </a:extLst>
          </p:cNvPr>
          <p:cNvSpPr>
            <a:spLocks noGrp="1"/>
          </p:cNvSpPr>
          <p:nvPr>
            <p:ph type="sldNum" sz="quarter" idx="5"/>
          </p:nvPr>
        </p:nvSpPr>
        <p:spPr/>
        <p:txBody>
          <a:bodyPr/>
          <a:lstStyle/>
          <a:p>
            <a:fld id="{77585C74-4541-40E5-8536-EFF133BF3866}" type="slidenum">
              <a:rPr lang="de-DE" smtClean="0"/>
              <a:t>3</a:t>
            </a:fld>
            <a:endParaRPr lang="de-DE"/>
          </a:p>
        </p:txBody>
      </p:sp>
    </p:spTree>
    <p:extLst>
      <p:ext uri="{BB962C8B-B14F-4D97-AF65-F5344CB8AC3E}">
        <p14:creationId xmlns:p14="http://schemas.microsoft.com/office/powerpoint/2010/main" val="105065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C1E05-608D-A2EF-839D-5B994EBA5EB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A68422-430B-E618-7712-91BE929813F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ADBDD6E-BD07-B98B-8032-0BE3E0EB7A1A}"/>
              </a:ext>
            </a:extLst>
          </p:cNvPr>
          <p:cNvSpPr>
            <a:spLocks noGrp="1"/>
          </p:cNvSpPr>
          <p:nvPr>
            <p:ph type="body" idx="1"/>
          </p:nvPr>
        </p:nvSpPr>
        <p:spPr/>
        <p:txBody>
          <a:bodyPr/>
          <a:lstStyle/>
          <a:p>
            <a:r>
              <a:rPr lang="de-DE" b="1"/>
              <a:t>Was sind Superlegierungen?</a:t>
            </a:r>
            <a:br>
              <a:rPr lang="de-DE"/>
            </a:br>
            <a:r>
              <a:rPr lang="de-DE" u="sng"/>
              <a:t>Superlegierungen sind eine spezielle Gruppe von metallischen Materialien, die entwickelt wurden, um extrem hohen Temperaturen standzuhalten, bei denen herkömmliche Legierungen versagen würden. </a:t>
            </a:r>
            <a:r>
              <a:rPr lang="de-DE" i="1" u="none"/>
              <a:t>Diese Legierungen behalten ihre mechanische Festigkeit, Korrosionsbeständigkeit und Härte auch bei über </a:t>
            </a:r>
            <a:r>
              <a:rPr lang="de-DE" b="1" i="1" u="none"/>
              <a:t>1000</a:t>
            </a:r>
            <a:r>
              <a:rPr lang="de-DE" i="1" u="none"/>
              <a:t>°C bei. Ihre Härte kann je nach Zusammensetzung und Behandlung zwischen </a:t>
            </a:r>
            <a:r>
              <a:rPr lang="de-DE" b="1" i="1" u="none"/>
              <a:t>200</a:t>
            </a:r>
            <a:r>
              <a:rPr lang="de-DE" i="1" u="none"/>
              <a:t> und </a:t>
            </a:r>
            <a:r>
              <a:rPr lang="de-DE" b="1" i="1" u="none"/>
              <a:t>450</a:t>
            </a:r>
            <a:r>
              <a:rPr lang="de-DE" i="1" u="none"/>
              <a:t> HV (Vickers) liegen.</a:t>
            </a:r>
            <a:r>
              <a:rPr lang="de-DE"/>
              <a:t> </a:t>
            </a:r>
            <a:r>
              <a:rPr lang="de-DE" b="0" i="0" u="sng"/>
              <a:t>Die einzigartige kristalline Struktur und die Kombination von Elementen wie Nickel und Kobalt ermöglichen es den Superlegierungen, diese Eigenschaften in extremen Umgebungen zu bewahren. Sie sind in Branchen unverzichtbar, in denen hohe thermische und mechanische Anforderungen bestehen.</a:t>
            </a:r>
          </a:p>
          <a:p>
            <a:r>
              <a:rPr lang="de-DE" b="1"/>
              <a:t>Herstellungsprozesse</a:t>
            </a:r>
            <a:br>
              <a:rPr lang="de-DE"/>
            </a:br>
            <a:r>
              <a:rPr lang="de-DE"/>
              <a:t>Der Herstellungsprozess einer Superlegierung folgt einer gut definierten Abfolge:</a:t>
            </a:r>
          </a:p>
          <a:p>
            <a:pPr>
              <a:buFont typeface="Arial" panose="020B0604020202020204" pitchFamily="34" charset="0"/>
              <a:buChar char="•"/>
            </a:pPr>
            <a:r>
              <a:rPr lang="de-DE" b="1"/>
              <a:t>Vakuuminduktionsschmelzen (VIM)</a:t>
            </a:r>
            <a:r>
              <a:rPr lang="de-DE"/>
              <a:t>: Der erste Schritt ist das Schmelzen der Basismaterialien wie Nickel oder Kobalt in einer Vakuumumgebung, um Oxidation zu verhindern und die Reinheit des Materials zu gewährleisten.</a:t>
            </a:r>
          </a:p>
          <a:p>
            <a:pPr>
              <a:buFont typeface="Arial" panose="020B0604020202020204" pitchFamily="34" charset="0"/>
              <a:buChar char="•"/>
            </a:pPr>
            <a:r>
              <a:rPr lang="de-DE" b="1" err="1"/>
              <a:t>Elektroschlackeumschmelzen</a:t>
            </a:r>
            <a:r>
              <a:rPr lang="de-DE" b="1"/>
              <a:t> (ESR)</a:t>
            </a:r>
            <a:r>
              <a:rPr lang="de-DE"/>
              <a:t>: In einigen Fällen wird dieser zusätzliche Prozess verwendet, um die Qualität des Metalls zu verbessern, Einschlüsse zu entfernen und Verunreinigungen zu reduzieren. Dies ist besonders wichtig, um die Homogenität des Materials zu gewährleisten.</a:t>
            </a:r>
          </a:p>
          <a:p>
            <a:pPr>
              <a:buFont typeface="Arial" panose="020B0604020202020204" pitchFamily="34" charset="0"/>
              <a:buChar char="•"/>
            </a:pPr>
            <a:r>
              <a:rPr lang="de-DE" b="1" err="1"/>
              <a:t>Einkristallguss</a:t>
            </a:r>
            <a:r>
              <a:rPr lang="de-DE" b="1"/>
              <a:t> oder gerichtete Erstarrung</a:t>
            </a:r>
            <a:r>
              <a:rPr lang="de-DE"/>
              <a:t>: Diese Techniken werden verwendet, um die kristalline Struktur zu optimieren, was die Bildung von Korngrenzen reduziert und somit die Festigkeit der Legierung bei hohen Temperaturen erhöht.</a:t>
            </a:r>
          </a:p>
          <a:p>
            <a:pPr>
              <a:buFont typeface="Arial" panose="020B0604020202020204" pitchFamily="34" charset="0"/>
              <a:buChar char="•"/>
            </a:pPr>
            <a:r>
              <a:rPr lang="de-DE" b="1"/>
              <a:t>Wärmebehandlungen</a:t>
            </a:r>
            <a:r>
              <a:rPr lang="de-DE"/>
              <a:t>: Nach dem Gießen durchlaufen die Superlegierungen mehrere Zyklen von Wärmebehandlungen, die dazu dienen, die Mikrostruktur zu verbessern und die Härte sowie die Verschleißfestigkeit zu erhöhen.</a:t>
            </a:r>
          </a:p>
          <a:p>
            <a:pPr>
              <a:buFont typeface="Arial" panose="020B0604020202020204" pitchFamily="34" charset="0"/>
              <a:buChar char="•"/>
            </a:pPr>
            <a:r>
              <a:rPr lang="de-DE" b="1"/>
              <a:t>Physikalische Gasphasenabscheidung (PVD)</a:t>
            </a:r>
            <a:r>
              <a:rPr lang="de-DE"/>
              <a:t>: In Anwendungen, die eine zusätzliche Korrosions- und Verschleißbeständigkeit erfordern, wird eine Schutzschicht durch PVD aufgetragen. Dieser Prozess verdampft Material im Vakuum und kondensiert es auf der Oberfläche der Komponenten. PVD wird häufig verwendet, um harte Beschichtungen wie Titannitrid oder Zirkon auf Superlegierungen aufzubringen.</a:t>
            </a:r>
          </a:p>
          <a:p>
            <a:pPr>
              <a:buFont typeface="Arial" panose="020B0604020202020204" pitchFamily="34" charset="0"/>
              <a:buChar char="•"/>
            </a:pPr>
            <a:r>
              <a:rPr lang="de-DE" b="1"/>
              <a:t>Zusätzliche Schutzbeschichtungen</a:t>
            </a:r>
            <a:r>
              <a:rPr lang="de-DE"/>
              <a:t>: Abschließend werden weitere spezialisierte Beschichtungen, wie z.B. Wärmedämmschichten (TBC), aufgetragen, um die Oxidationsbeständigkeit zu erhöhen und die Lebensdauer der Bauteile in Hochtemperaturumgebungen zu verlängern.</a:t>
            </a:r>
          </a:p>
          <a:p>
            <a:endParaRPr lang="de-DE"/>
          </a:p>
        </p:txBody>
      </p:sp>
      <p:sp>
        <p:nvSpPr>
          <p:cNvPr id="4" name="Foliennummernplatzhalter 3">
            <a:extLst>
              <a:ext uri="{FF2B5EF4-FFF2-40B4-BE49-F238E27FC236}">
                <a16:creationId xmlns:a16="http://schemas.microsoft.com/office/drawing/2014/main" id="{4462A0F4-0E2D-9374-318F-8569274589CD}"/>
              </a:ext>
            </a:extLst>
          </p:cNvPr>
          <p:cNvSpPr>
            <a:spLocks noGrp="1"/>
          </p:cNvSpPr>
          <p:nvPr>
            <p:ph type="sldNum" sz="quarter" idx="5"/>
          </p:nvPr>
        </p:nvSpPr>
        <p:spPr/>
        <p:txBody>
          <a:bodyPr/>
          <a:lstStyle/>
          <a:p>
            <a:fld id="{77585C74-4541-40E5-8536-EFF133BF3866}" type="slidenum">
              <a:rPr lang="de-DE" smtClean="0"/>
              <a:t>4</a:t>
            </a:fld>
            <a:endParaRPr lang="de-DE"/>
          </a:p>
        </p:txBody>
      </p:sp>
    </p:spTree>
    <p:extLst>
      <p:ext uri="{BB962C8B-B14F-4D97-AF65-F5344CB8AC3E}">
        <p14:creationId xmlns:p14="http://schemas.microsoft.com/office/powerpoint/2010/main" val="3949995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standard">
    <p:spTree>
      <p:nvGrpSpPr>
        <p:cNvPr id="1" name=""/>
        <p:cNvGrpSpPr/>
        <p:nvPr/>
      </p:nvGrpSpPr>
      <p:grpSpPr>
        <a:xfrm>
          <a:off x="0" y="0"/>
          <a:ext cx="0" cy="0"/>
          <a:chOff x="0" y="0"/>
          <a:chExt cx="0" cy="0"/>
        </a:xfrm>
      </p:grpSpPr>
      <p:sp>
        <p:nvSpPr>
          <p:cNvPr id="2" name="Titel 1"/>
          <p:cNvSpPr>
            <a:spLocks noGrp="1"/>
          </p:cNvSpPr>
          <p:nvPr>
            <p:ph type="title"/>
          </p:nvPr>
        </p:nvSpPr>
        <p:spPr>
          <a:xfrm>
            <a:off x="368862" y="908650"/>
            <a:ext cx="9327638" cy="443039"/>
          </a:xfrm>
        </p:spPr>
        <p:txBody>
          <a:bodyPr/>
          <a:lstStyle/>
          <a:p>
            <a:r>
              <a:rPr lang="de-DE" dirty="0"/>
              <a:t>Titelmasterformat durch Klicken bearbeiten</a:t>
            </a:r>
          </a:p>
        </p:txBody>
      </p:sp>
      <p:pic>
        <p:nvPicPr>
          <p:cNvPr id="5" name="Picture 15" descr="Farbflaechen_Titelmaster_oClaim"/>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484730"/>
            <a:ext cx="12192000" cy="3522699"/>
          </a:xfrm>
          <a:prstGeom prst="rect">
            <a:avLst/>
          </a:prstGeom>
          <a:noFill/>
        </p:spPr>
      </p:pic>
      <p:sp>
        <p:nvSpPr>
          <p:cNvPr id="9"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sp>
        <p:nvSpPr>
          <p:cNvPr id="10"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166007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a:xfrm>
            <a:off x="838200" y="6356351"/>
            <a:ext cx="2743200" cy="365125"/>
          </a:xfrm>
          <a:prstGeom prst="rect">
            <a:avLst/>
          </a:prstGeom>
        </p:spPr>
        <p:txBody>
          <a:bodyPr/>
          <a:lstStyle>
            <a:lvl1pPr>
              <a:defRPr/>
            </a:lvl1pPr>
          </a:lstStyle>
          <a:p>
            <a:pPr>
              <a:defRPr/>
            </a:pPr>
            <a:endParaRPr lang="de-DE"/>
          </a:p>
        </p:txBody>
      </p:sp>
      <p:sp>
        <p:nvSpPr>
          <p:cNvPr id="5" name="Fußzeilenplatzhalter 4"/>
          <p:cNvSpPr>
            <a:spLocks noGrp="1"/>
          </p:cNvSpPr>
          <p:nvPr>
            <p:ph type="ftr" sz="quarter" idx="11"/>
          </p:nvPr>
        </p:nvSpPr>
        <p:spPr/>
        <p:txBody>
          <a:bodyPr/>
          <a:lstStyle>
            <a:lvl1pPr>
              <a:defRPr/>
            </a:lvl1pPr>
          </a:lstStyle>
          <a:p>
            <a:pPr>
              <a:defRPr/>
            </a:pPr>
            <a:r>
              <a:rPr lang="de-DE"/>
              <a:t>LS | Services | Tweedback |</a:t>
            </a:r>
          </a:p>
        </p:txBody>
      </p:sp>
      <p:sp>
        <p:nvSpPr>
          <p:cNvPr id="6" name="Foliennummernplatzhalter 5"/>
          <p:cNvSpPr>
            <a:spLocks noGrp="1"/>
          </p:cNvSpPr>
          <p:nvPr>
            <p:ph type="sldNum" sz="quarter" idx="12"/>
          </p:nvPr>
        </p:nvSpPr>
        <p:spPr/>
        <p:txBody>
          <a:bodyPr/>
          <a:lstStyle>
            <a:lvl1pPr>
              <a:defRPr/>
            </a:lvl1pPr>
          </a:lstStyle>
          <a:p>
            <a:pPr>
              <a:defRPr/>
            </a:pPr>
            <a:fld id="{2722D6FE-1105-4F26-B2D0-4EFE0F327681}" type="slidenum">
              <a:rPr lang="de-DE"/>
              <a:pPr>
                <a:defRPr/>
              </a:pPr>
              <a:t>‹#›</a:t>
            </a:fld>
            <a:endParaRPr lang="de-DE"/>
          </a:p>
        </p:txBody>
      </p:sp>
    </p:spTree>
    <p:extLst>
      <p:ext uri="{BB962C8B-B14F-4D97-AF65-F5344CB8AC3E}">
        <p14:creationId xmlns:p14="http://schemas.microsoft.com/office/powerpoint/2010/main" val="58893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alternativ">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dirty="0"/>
              <a:t>Titelmasterformat durch Klicken bearbeiten</a:t>
            </a:r>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000">
                <a:solidFill>
                  <a:srgbClr val="29292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69178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box">
    <p:spTree>
      <p:nvGrpSpPr>
        <p:cNvPr id="1" name=""/>
        <p:cNvGrpSpPr/>
        <p:nvPr/>
      </p:nvGrpSpPr>
      <p:grpSpPr>
        <a:xfrm>
          <a:off x="0" y="0"/>
          <a:ext cx="0" cy="0"/>
          <a:chOff x="0" y="0"/>
          <a:chExt cx="0" cy="0"/>
        </a:xfrm>
      </p:grpSpPr>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15" name="Textplatzhalter 9"/>
          <p:cNvSpPr>
            <a:spLocks noGrp="1"/>
          </p:cNvSpPr>
          <p:nvPr>
            <p:ph type="body" sz="quarter" idx="13"/>
          </p:nvPr>
        </p:nvSpPr>
        <p:spPr>
          <a:xfrm>
            <a:off x="368862" y="1052670"/>
            <a:ext cx="11415928" cy="1531188"/>
          </a:xfrm>
          <a:prstGeom prst="rect">
            <a:avLst/>
          </a:prstGeom>
        </p:spPr>
        <p:txBody>
          <a:bodyPr wrap="square">
            <a:spAutoFit/>
          </a:bodyPr>
          <a:lstStyle>
            <a:lvl1pPr marL="0" marR="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solidFill>
                  <a:srgbClr val="292929"/>
                </a:solidFill>
              </a:defRPr>
            </a:lvl1pPr>
            <a:lvl2pPr marL="6858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solidFill>
                  <a:srgbClr val="292929"/>
                </a:solidFill>
              </a:defRPr>
            </a:lvl2pPr>
            <a:lvl3pPr marL="11430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solidFill>
                  <a:srgbClr val="292929"/>
                </a:solidFill>
              </a:defRPr>
            </a:lvl3pPr>
            <a:lvl4pPr marL="16002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solidFill>
                  <a:srgbClr val="292929"/>
                </a:solidFill>
              </a:defRPr>
            </a:lvl4pPr>
            <a:lvl5pPr>
              <a:defRPr/>
            </a:lvl5pPr>
          </a:lstStyle>
          <a:p>
            <a:pPr marL="0" marR="0" lvl="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pPr>
            <a:r>
              <a:rPr kumimoji="0" lang="de-DE" sz="2800" b="0" i="0" u="none" strike="noStrike" kern="1200" cap="none" spc="0" normalizeH="0" baseline="0" noProof="0" dirty="0">
                <a:ln>
                  <a:noFill/>
                </a:ln>
                <a:solidFill>
                  <a:prstClr val="black"/>
                </a:solidFill>
                <a:effectLst/>
                <a:uLnTx/>
                <a:uFillTx/>
                <a:latin typeface="+mn-lt"/>
                <a:ea typeface="+mn-ea"/>
                <a:cs typeface="+mn-cs"/>
              </a:rPr>
              <a:t>Textmasterformat bearbeiten</a:t>
            </a:r>
          </a:p>
          <a:p>
            <a:pPr marL="685800" marR="0" lvl="1"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2400" b="0" i="0" u="none" strike="noStrike" kern="1200" cap="none" spc="0" normalizeH="0" baseline="0" noProof="0" dirty="0">
                <a:ln>
                  <a:noFill/>
                </a:ln>
                <a:solidFill>
                  <a:prstClr val="black"/>
                </a:solidFill>
                <a:effectLst/>
                <a:uLnTx/>
                <a:uFillTx/>
                <a:latin typeface="+mn-lt"/>
                <a:ea typeface="+mn-ea"/>
                <a:cs typeface="+mn-cs"/>
              </a:rPr>
              <a:t>Zweite Ebene</a:t>
            </a:r>
          </a:p>
          <a:p>
            <a:pPr marL="1143000" marR="0" lvl="2"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2000" b="0" i="0" u="none" strike="noStrike" kern="1200" cap="none" spc="0" normalizeH="0" baseline="0" noProof="0" dirty="0">
                <a:ln>
                  <a:noFill/>
                </a:ln>
                <a:solidFill>
                  <a:prstClr val="black"/>
                </a:solidFill>
                <a:effectLst/>
                <a:uLnTx/>
                <a:uFillTx/>
                <a:latin typeface="+mn-lt"/>
                <a:ea typeface="+mn-ea"/>
                <a:cs typeface="+mn-cs"/>
              </a:rPr>
              <a:t>Dritte Ebene</a:t>
            </a:r>
          </a:p>
          <a:p>
            <a:pPr marL="1600200" marR="0" lvl="3"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1800" b="0" i="0" u="none" strike="noStrike" kern="1200" cap="none" spc="0" normalizeH="0" baseline="0" noProof="0" dirty="0">
                <a:ln>
                  <a:noFill/>
                </a:ln>
                <a:solidFill>
                  <a:prstClr val="black"/>
                </a:solidFill>
                <a:effectLst/>
                <a:uLnTx/>
                <a:uFillTx/>
                <a:latin typeface="+mn-lt"/>
                <a:ea typeface="+mn-ea"/>
                <a:cs typeface="+mn-cs"/>
              </a:rPr>
              <a:t>Vierte Ebene</a:t>
            </a:r>
          </a:p>
        </p:txBody>
      </p:sp>
      <p:sp>
        <p:nvSpPr>
          <p:cNvPr id="16" name="Titel 1"/>
          <p:cNvSpPr>
            <a:spLocks noGrp="1"/>
          </p:cNvSpPr>
          <p:nvPr>
            <p:ph type="title"/>
          </p:nvPr>
        </p:nvSpPr>
        <p:spPr>
          <a:xfrm>
            <a:off x="368862" y="176213"/>
            <a:ext cx="9327638" cy="443039"/>
          </a:xfrm>
        </p:spPr>
        <p:txBody>
          <a:bodyPr/>
          <a:lstStyle/>
          <a:p>
            <a:r>
              <a:rPr lang="de-DE" dirty="0"/>
              <a:t>Titelmasterformat durch Klicken bearbeiten</a:t>
            </a:r>
          </a:p>
        </p:txBody>
      </p:sp>
    </p:spTree>
    <p:extLst>
      <p:ext uri="{BB962C8B-B14F-4D97-AF65-F5344CB8AC3E}">
        <p14:creationId xmlns:p14="http://schemas.microsoft.com/office/powerpoint/2010/main" val="196884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box_Claim">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lvl1pPr>
              <a:defRPr>
                <a:solidFill>
                  <a:srgbClr val="292929"/>
                </a:solidFill>
              </a:defRPr>
            </a:lvl1pPr>
          </a:lstStyle>
          <a:p>
            <a:r>
              <a:rPr lang="de-DE" dirty="0"/>
              <a:t>Titelmasterformat durch Klicken bearbeiten</a:t>
            </a:r>
          </a:p>
        </p:txBody>
      </p:sp>
      <p:sp>
        <p:nvSpPr>
          <p:cNvPr id="10" name="Textplatzhalter 9"/>
          <p:cNvSpPr>
            <a:spLocks noGrp="1"/>
          </p:cNvSpPr>
          <p:nvPr>
            <p:ph type="body" sz="quarter" idx="13"/>
          </p:nvPr>
        </p:nvSpPr>
        <p:spPr>
          <a:xfrm>
            <a:off x="368862" y="1052670"/>
            <a:ext cx="11415928" cy="1531188"/>
          </a:xfrm>
          <a:prstGeom prst="rect">
            <a:avLst/>
          </a:prstGeom>
        </p:spPr>
        <p:txBody>
          <a:bodyPr wrap="square">
            <a:spAutoFit/>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Rechteck 6"/>
          <p:cNvSpPr/>
          <p:nvPr userDrawn="1"/>
        </p:nvSpPr>
        <p:spPr>
          <a:xfrm>
            <a:off x="7990723" y="3554413"/>
            <a:ext cx="3740150" cy="2568575"/>
          </a:xfrm>
          <a:prstGeom prst="rect">
            <a:avLst/>
          </a:prstGeom>
          <a:blipFill dpi="0" rotWithShape="1">
            <a:blip r:embed="rId2" cstate="email">
              <a:alphaModFix amt="1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Tree>
    <p:extLst>
      <p:ext uri="{BB962C8B-B14F-4D97-AF65-F5344CB8AC3E}">
        <p14:creationId xmlns:p14="http://schemas.microsoft.com/office/powerpoint/2010/main" val="383035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_text">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p>
            <a:r>
              <a:rPr lang="de-DE"/>
              <a:t>Titelmasterformat durch Klicken bearbeiten</a:t>
            </a:r>
          </a:p>
        </p:txBody>
      </p:sp>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9" name="Textplatzhalter 9"/>
          <p:cNvSpPr>
            <a:spLocks noGrp="1"/>
          </p:cNvSpPr>
          <p:nvPr>
            <p:ph type="body" sz="quarter" idx="13"/>
          </p:nvPr>
        </p:nvSpPr>
        <p:spPr>
          <a:xfrm>
            <a:off x="6312030" y="1052670"/>
            <a:ext cx="5472760" cy="1546165"/>
          </a:xfrm>
          <a:prstGeom prst="rect">
            <a:avLst/>
          </a:prstGeom>
        </p:spPr>
        <p:txBody>
          <a:bodyPr wrap="square" tIns="108000" bIns="108000" anchor="t" anchorCtr="0">
            <a:spAutoFit/>
          </a:bodyPr>
          <a:lstStyle>
            <a:lvl1pPr>
              <a:defRPr sz="2400">
                <a:solidFill>
                  <a:srgbClr val="292929"/>
                </a:solidFill>
              </a:defRPr>
            </a:lvl1pPr>
            <a:lvl2pPr>
              <a:defRPr sz="2000">
                <a:solidFill>
                  <a:srgbClr val="292929"/>
                </a:solidFill>
              </a:defRPr>
            </a:lvl2pPr>
            <a:lvl3pPr>
              <a:defRPr sz="1800">
                <a:solidFill>
                  <a:srgbClr val="292929"/>
                </a:solidFill>
              </a:defRPr>
            </a:lvl3pPr>
            <a:lvl4pPr>
              <a:defRPr sz="1600">
                <a:solidFill>
                  <a:srgbClr val="292929"/>
                </a:solidFill>
              </a:defRPr>
            </a:lvl4pPr>
            <a:lvl5pP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11" name="Inhaltsplatzhalter 3"/>
          <p:cNvSpPr>
            <a:spLocks noGrp="1"/>
          </p:cNvSpPr>
          <p:nvPr>
            <p:ph sz="quarter" idx="14" hasCustomPrompt="1"/>
          </p:nvPr>
        </p:nvSpPr>
        <p:spPr>
          <a:xfrm>
            <a:off x="371912" y="1052671"/>
            <a:ext cx="5508058" cy="4824669"/>
          </a:xfrm>
          <a:prstGeom prst="rect">
            <a:avLst/>
          </a:prstGeom>
        </p:spPr>
        <p:txBody>
          <a:bodyPr/>
          <a:lstStyle>
            <a:lvl1pPr>
              <a:defRPr sz="2000">
                <a:solidFill>
                  <a:srgbClr val="292929"/>
                </a:solidFill>
              </a:defRPr>
            </a:lvl1pPr>
            <a:lvl4pPr>
              <a:defRPr/>
            </a:lvl4pPr>
            <a:lvl5pPr>
              <a:defRPr/>
            </a:lvl5pPr>
          </a:lstStyle>
          <a:p>
            <a:pPr lvl="0"/>
            <a:r>
              <a:rPr lang="de-DE" dirty="0"/>
              <a:t>Fügen Sie hier Ihr gewünschtes Objekt ein</a:t>
            </a:r>
          </a:p>
        </p:txBody>
      </p:sp>
    </p:spTree>
    <p:extLst>
      <p:ext uri="{BB962C8B-B14F-4D97-AF65-F5344CB8AC3E}">
        <p14:creationId xmlns:p14="http://schemas.microsoft.com/office/powerpoint/2010/main" val="21672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_text">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p>
            <a:r>
              <a:rPr lang="de-DE" dirty="0"/>
              <a:t>Titelmasterformat durch Klicken bearbeiten</a:t>
            </a:r>
          </a:p>
        </p:txBody>
      </p:sp>
      <p:sp>
        <p:nvSpPr>
          <p:cNvPr id="10" name="Textplatzhalter 9"/>
          <p:cNvSpPr>
            <a:spLocks noGrp="1"/>
          </p:cNvSpPr>
          <p:nvPr>
            <p:ph type="body" sz="quarter" idx="13"/>
          </p:nvPr>
        </p:nvSpPr>
        <p:spPr>
          <a:xfrm>
            <a:off x="407210" y="1052670"/>
            <a:ext cx="5472760" cy="1364989"/>
          </a:xfrm>
          <a:prstGeom prst="rect">
            <a:avLst/>
          </a:prstGeom>
        </p:spPr>
        <p:txBody>
          <a:bodyPr wrap="square">
            <a:spAutoFit/>
          </a:bodyPr>
          <a:lstStyle>
            <a:lvl1pPr>
              <a:defRPr sz="2400">
                <a:solidFill>
                  <a:srgbClr val="292929"/>
                </a:solidFill>
              </a:defRPr>
            </a:lvl1pPr>
            <a:lvl2pPr>
              <a:defRPr sz="2000">
                <a:solidFill>
                  <a:srgbClr val="292929"/>
                </a:solidFill>
              </a:defRPr>
            </a:lvl2pPr>
            <a:lvl3pPr>
              <a:defRPr sz="1800">
                <a:solidFill>
                  <a:srgbClr val="292929"/>
                </a:solidFill>
              </a:defRPr>
            </a:lvl3pPr>
            <a:lvl4pPr>
              <a:defRPr sz="1600">
                <a:solidFill>
                  <a:srgbClr val="292929"/>
                </a:solidFill>
              </a:defRPr>
            </a:lvl4pPr>
            <a:lvl5pP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Inhaltsplatzhalter 3"/>
          <p:cNvSpPr>
            <a:spLocks noGrp="1"/>
          </p:cNvSpPr>
          <p:nvPr>
            <p:ph sz="quarter" idx="14" hasCustomPrompt="1"/>
          </p:nvPr>
        </p:nvSpPr>
        <p:spPr>
          <a:xfrm>
            <a:off x="6312030" y="1052670"/>
            <a:ext cx="5472760" cy="482466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sz="2000">
                <a:solidFill>
                  <a:srgbClr val="292929"/>
                </a:solidFill>
              </a:defRPr>
            </a:lvl1pPr>
          </a:lstStyle>
          <a:p>
            <a:pPr marL="0" marR="0" lvl="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pPr>
            <a:r>
              <a:rPr lang="de-DE" dirty="0"/>
              <a:t>Fügen Sie hier Ihr gewünschtes Objekt ein</a:t>
            </a:r>
          </a:p>
        </p:txBody>
      </p:sp>
    </p:spTree>
    <p:extLst>
      <p:ext uri="{BB962C8B-B14F-4D97-AF65-F5344CB8AC3E}">
        <p14:creationId xmlns:p14="http://schemas.microsoft.com/office/powerpoint/2010/main" val="326487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eebox">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4" name="Inhaltsplatzhalter 3"/>
          <p:cNvSpPr>
            <a:spLocks noGrp="1"/>
          </p:cNvSpPr>
          <p:nvPr>
            <p:ph sz="quarter" idx="14"/>
          </p:nvPr>
        </p:nvSpPr>
        <p:spPr>
          <a:xfrm>
            <a:off x="371593" y="1052670"/>
            <a:ext cx="11413197" cy="4752975"/>
          </a:xfrm>
          <a:prstGeom prst="rect">
            <a:avLst/>
          </a:prstGeom>
        </p:spPr>
        <p:txBody>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solidFill>
                  <a:srgbClr val="292929"/>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7813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Freebox_Clai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Rechteck 6"/>
          <p:cNvSpPr/>
          <p:nvPr userDrawn="1"/>
        </p:nvSpPr>
        <p:spPr>
          <a:xfrm>
            <a:off x="7990723" y="3554413"/>
            <a:ext cx="3740150" cy="2568575"/>
          </a:xfrm>
          <a:prstGeom prst="rect">
            <a:avLst/>
          </a:prstGeom>
          <a:blipFill dpi="0" rotWithShape="1">
            <a:blip r:embed="rId2" cstate="email">
              <a:alphaModFix amt="1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8" name="Inhaltsplatzhalter 3"/>
          <p:cNvSpPr>
            <a:spLocks noGrp="1"/>
          </p:cNvSpPr>
          <p:nvPr>
            <p:ph sz="quarter" idx="14"/>
          </p:nvPr>
        </p:nvSpPr>
        <p:spPr>
          <a:xfrm>
            <a:off x="371593" y="1052670"/>
            <a:ext cx="11413197" cy="4752975"/>
          </a:xfrm>
          <a:prstGeom prst="rect">
            <a:avLst/>
          </a:prstGeom>
        </p:spPr>
        <p:txBody>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solidFill>
                  <a:srgbClr val="292929"/>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_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B2A270D6-16D9-3545-A4B3-7DC4494D58DE}" type="slidenum">
              <a:rPr lang="de-DE" smtClean="0"/>
              <a:pPr/>
              <a:t>‹#›</a:t>
            </a:fld>
            <a:endParaRPr lang="de-DE" dirty="0"/>
          </a:p>
        </p:txBody>
      </p:sp>
      <p:sp>
        <p:nvSpPr>
          <p:cNvPr id="4" name="Fußzeilenplatzhalter 3"/>
          <p:cNvSpPr>
            <a:spLocks noGrp="1"/>
          </p:cNvSpPr>
          <p:nvPr>
            <p:ph type="ftr" sz="quarter" idx="11"/>
          </p:nvPr>
        </p:nvSpPr>
        <p:spPr/>
        <p:txBody>
          <a:bodyPr/>
          <a:lstStyle/>
          <a:p>
            <a:r>
              <a:rPr lang="de-DE"/>
              <a:t>LS | Services | Tweedback |</a:t>
            </a:r>
            <a:endParaRPr lang="de-DE" dirty="0"/>
          </a:p>
        </p:txBody>
      </p:sp>
    </p:spTree>
    <p:extLst>
      <p:ext uri="{BB962C8B-B14F-4D97-AF65-F5344CB8AC3E}">
        <p14:creationId xmlns:p14="http://schemas.microsoft.com/office/powerpoint/2010/main" val="201123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14" descr="folie_fußzeile"/>
          <p:cNvPicPr>
            <a:picLocks noChangeAspect="1" noChangeArrowheads="1"/>
          </p:cNvPicPr>
          <p:nvPr userDrawn="1"/>
        </p:nvPicPr>
        <p:blipFill rotWithShape="1">
          <a:blip r:embed="rId12" cstate="email">
            <a:extLst>
              <a:ext uri="{28A0092B-C50C-407E-A947-70E740481C1C}">
                <a14:useLocalDpi xmlns:a14="http://schemas.microsoft.com/office/drawing/2010/main"/>
              </a:ext>
            </a:extLst>
          </a:blip>
          <a:srcRect/>
          <a:stretch/>
        </p:blipFill>
        <p:spPr bwMode="auto">
          <a:xfrm>
            <a:off x="-2382" y="6434286"/>
            <a:ext cx="12194381" cy="427386"/>
          </a:xfrm>
          <a:prstGeom prst="rect">
            <a:avLst/>
          </a:prstGeom>
          <a:noFill/>
          <a:ln w="9525">
            <a:noFill/>
            <a:miter lim="800000"/>
            <a:headEnd/>
            <a:tailEnd/>
          </a:ln>
        </p:spPr>
      </p:pic>
      <p:sp>
        <p:nvSpPr>
          <p:cNvPr id="2" name="Titelplatzhalter 1"/>
          <p:cNvSpPr>
            <a:spLocks noGrp="1"/>
          </p:cNvSpPr>
          <p:nvPr>
            <p:ph type="title"/>
          </p:nvPr>
        </p:nvSpPr>
        <p:spPr>
          <a:xfrm>
            <a:off x="368862" y="176213"/>
            <a:ext cx="9327638" cy="443039"/>
          </a:xfrm>
          <a:prstGeom prst="rect">
            <a:avLst/>
          </a:prstGeom>
        </p:spPr>
        <p:txBody>
          <a:bodyPr vert="horz" lIns="91440" tIns="45720" rIns="91440" bIns="45720" rtlCol="0" anchor="t">
            <a:normAutofit/>
          </a:bodyPr>
          <a:lstStyle/>
          <a:p>
            <a:r>
              <a:rPr lang="de-DE" dirty="0"/>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pic>
        <p:nvPicPr>
          <p:cNvPr id="14" name="Picture 13" descr="C:\Users\Jan\Documents\Marketing HFU\Logo\Logo_HFU_rgb2.jpg"/>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10299995" y="116540"/>
            <a:ext cx="1772835" cy="7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330265"/>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 id="2147483658" r:id="rId4"/>
    <p:sldLayoutId id="2147483653" r:id="rId5"/>
    <p:sldLayoutId id="2147483654" r:id="rId6"/>
    <p:sldLayoutId id="2147483656" r:id="rId7"/>
    <p:sldLayoutId id="2147483657" r:id="rId8"/>
    <p:sldLayoutId id="2147483652" r:id="rId9"/>
    <p:sldLayoutId id="2147483659" r:id="rId10"/>
  </p:sldLayoutIdLst>
  <p:hf hdr="0" dt="0"/>
  <p:txStyles>
    <p:title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p:titleStyle>
    <p:bodyStyle>
      <a:lvl1pPr marL="0" indent="0" algn="l" defTabSz="914400" rtl="0" eaLnBrk="1" latinLnBrk="0" hangingPunct="1">
        <a:lnSpc>
          <a:spcPct val="90000"/>
        </a:lnSpc>
        <a:spcBef>
          <a:spcPts val="1000"/>
        </a:spcBef>
        <a:buClr>
          <a:srgbClr val="83B81A"/>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83B81A"/>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3B81A"/>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83B81A"/>
        </a:buClr>
        <a:buFont typeface="Arial" panose="020B0604020202020204" pitchFamily="34" charset="0"/>
        <a:buChar char="•"/>
        <a:defRPr sz="18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83B81A"/>
        </a:buClr>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954805-30EE-EA37-D769-84D72BEB4432}"/>
              </a:ext>
            </a:extLst>
          </p:cNvPr>
          <p:cNvSpPr txBox="1"/>
          <p:nvPr/>
        </p:nvSpPr>
        <p:spPr>
          <a:xfrm>
            <a:off x="7032130" y="2852920"/>
            <a:ext cx="4320600" cy="1938992"/>
          </a:xfrm>
          <a:prstGeom prst="rect">
            <a:avLst/>
          </a:prstGeom>
          <a:noFill/>
        </p:spPr>
        <p:txBody>
          <a:bodyPr wrap="square">
            <a:spAutoFit/>
          </a:bodyPr>
          <a:lstStyle/>
          <a:p>
            <a:r>
              <a:rPr lang="en-US" sz="4000" dirty="0">
                <a:solidFill>
                  <a:schemeClr val="bg1"/>
                </a:solidFill>
                <a:latin typeface="Amasis MT Pro Light" panose="02040304050005020304" pitchFamily="18" charset="0"/>
                <a:ea typeface="ADLaM Display" panose="020F0502020204030204" pitchFamily="2" charset="0"/>
                <a:cs typeface="Aharoni" panose="020F0502020204030204" pitchFamily="2" charset="-79"/>
              </a:rPr>
              <a:t>Deep Learning for Handwritten Digit Recognition</a:t>
            </a:r>
            <a:endParaRPr lang="de-DE" sz="4000" dirty="0">
              <a:solidFill>
                <a:schemeClr val="bg1"/>
              </a:solidFill>
              <a:latin typeface="Amasis MT Pro Light" panose="02040304050005020304" pitchFamily="18" charset="0"/>
              <a:ea typeface="ADLaM Display" panose="020F0502020204030204" pitchFamily="2" charset="0"/>
              <a:cs typeface="Aharoni" panose="020F0502020204030204" pitchFamily="2" charset="-79"/>
            </a:endParaRPr>
          </a:p>
        </p:txBody>
      </p:sp>
      <p:sp>
        <p:nvSpPr>
          <p:cNvPr id="7" name="TextBox 6">
            <a:extLst>
              <a:ext uri="{FF2B5EF4-FFF2-40B4-BE49-F238E27FC236}">
                <a16:creationId xmlns:a16="http://schemas.microsoft.com/office/drawing/2014/main" id="{B835107D-3373-25CC-FEAE-01D9C3DA4881}"/>
              </a:ext>
            </a:extLst>
          </p:cNvPr>
          <p:cNvSpPr txBox="1"/>
          <p:nvPr/>
        </p:nvSpPr>
        <p:spPr>
          <a:xfrm>
            <a:off x="401737" y="6437163"/>
            <a:ext cx="11449590" cy="646331"/>
          </a:xfrm>
          <a:prstGeom prst="rect">
            <a:avLst/>
          </a:prstGeom>
          <a:noFill/>
        </p:spPr>
        <p:txBody>
          <a:bodyPr wrap="square" rtlCol="0">
            <a:spAutoFit/>
          </a:bodyPr>
          <a:lstStyle/>
          <a:p>
            <a:pPr algn="l"/>
            <a:r>
              <a:rPr lang="en-US" dirty="0">
                <a:solidFill>
                  <a:schemeClr val="bg1"/>
                </a:solidFill>
              </a:rPr>
              <a:t>Advance Precision Engineering – Manuel Caipo  	</a:t>
            </a:r>
            <a:r>
              <a:rPr lang="en-US" dirty="0" err="1">
                <a:solidFill>
                  <a:schemeClr val="bg1"/>
                </a:solidFill>
              </a:rPr>
              <a:t>Matrikelnummer</a:t>
            </a:r>
            <a:r>
              <a:rPr lang="en-US" dirty="0">
                <a:solidFill>
                  <a:schemeClr val="bg1"/>
                </a:solidFill>
              </a:rPr>
              <a:t>: 286577 			</a:t>
            </a:r>
            <a:r>
              <a:rPr lang="de-DE" dirty="0">
                <a:solidFill>
                  <a:schemeClr val="bg1"/>
                </a:solidFill>
              </a:rPr>
              <a:t>KI  Anwendung</a:t>
            </a:r>
          </a:p>
          <a:p>
            <a:pPr algn="l"/>
            <a:endParaRPr lang="de-DE" dirty="0">
              <a:solidFill>
                <a:schemeClr val="bg1"/>
              </a:solidFill>
            </a:endParaRPr>
          </a:p>
        </p:txBody>
      </p:sp>
    </p:spTree>
    <p:extLst>
      <p:ext uri="{BB962C8B-B14F-4D97-AF65-F5344CB8AC3E}">
        <p14:creationId xmlns:p14="http://schemas.microsoft.com/office/powerpoint/2010/main" val="309537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a:extLst>
              <a:ext uri="{FF2B5EF4-FFF2-40B4-BE49-F238E27FC236}">
                <a16:creationId xmlns:a16="http://schemas.microsoft.com/office/drawing/2014/main" id="{509424DC-4DD1-76FE-073A-7EED79CFEC7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 name="TextBox 16">
            <a:extLst>
              <a:ext uri="{FF2B5EF4-FFF2-40B4-BE49-F238E27FC236}">
                <a16:creationId xmlns:a16="http://schemas.microsoft.com/office/drawing/2014/main" id="{FA906A73-F3DE-DC56-88EB-A56584FB87AB}"/>
              </a:ext>
            </a:extLst>
          </p:cNvPr>
          <p:cNvSpPr txBox="1"/>
          <p:nvPr/>
        </p:nvSpPr>
        <p:spPr>
          <a:xfrm>
            <a:off x="197923" y="6527742"/>
            <a:ext cx="11449590" cy="461665"/>
          </a:xfrm>
          <a:prstGeom prst="rect">
            <a:avLst/>
          </a:prstGeom>
          <a:noFill/>
        </p:spPr>
        <p:txBody>
          <a:bodyPr wrap="square" rtlCol="0">
            <a:spAutoFit/>
          </a:bodyPr>
          <a:lstStyle/>
          <a:p>
            <a:pPr algn="l"/>
            <a:r>
              <a:rPr lang="en-US" sz="1200" dirty="0">
                <a:solidFill>
                  <a:schemeClr val="bg1"/>
                </a:solidFill>
              </a:rPr>
              <a:t>Advance Precision Engineering – Manuel Caipo  								</a:t>
            </a:r>
            <a:r>
              <a:rPr lang="de-DE" sz="1200" dirty="0">
                <a:solidFill>
                  <a:schemeClr val="bg1"/>
                </a:solidFill>
              </a:rPr>
              <a:t>KI  Anwendung</a:t>
            </a:r>
          </a:p>
          <a:p>
            <a:pPr algn="l"/>
            <a:endParaRPr lang="de-DE" sz="1200" dirty="0">
              <a:solidFill>
                <a:schemeClr val="bg1"/>
              </a:solidFill>
            </a:endParaRPr>
          </a:p>
        </p:txBody>
      </p:sp>
      <p:pic>
        <p:nvPicPr>
          <p:cNvPr id="7" name="Picture 6">
            <a:extLst>
              <a:ext uri="{FF2B5EF4-FFF2-40B4-BE49-F238E27FC236}">
                <a16:creationId xmlns:a16="http://schemas.microsoft.com/office/drawing/2014/main" id="{6AE9A728-558F-83BD-5A85-710B9E7C3B4A}"/>
              </a:ext>
            </a:extLst>
          </p:cNvPr>
          <p:cNvPicPr>
            <a:picLocks noChangeAspect="1"/>
          </p:cNvPicPr>
          <p:nvPr/>
        </p:nvPicPr>
        <p:blipFill>
          <a:blip r:embed="rId3"/>
          <a:stretch>
            <a:fillRect/>
          </a:stretch>
        </p:blipFill>
        <p:spPr>
          <a:xfrm>
            <a:off x="1055300" y="1570781"/>
            <a:ext cx="2331774" cy="2486083"/>
          </a:xfrm>
          <a:prstGeom prst="rect">
            <a:avLst/>
          </a:prstGeom>
        </p:spPr>
      </p:pic>
      <p:sp>
        <p:nvSpPr>
          <p:cNvPr id="9" name="TextBox 8">
            <a:extLst>
              <a:ext uri="{FF2B5EF4-FFF2-40B4-BE49-F238E27FC236}">
                <a16:creationId xmlns:a16="http://schemas.microsoft.com/office/drawing/2014/main" id="{A6FF5BE1-BB61-7ABA-AE2C-5DBDD49F96B2}"/>
              </a:ext>
            </a:extLst>
          </p:cNvPr>
          <p:cNvSpPr txBox="1"/>
          <p:nvPr/>
        </p:nvSpPr>
        <p:spPr>
          <a:xfrm>
            <a:off x="568582" y="939657"/>
            <a:ext cx="4248590" cy="646331"/>
          </a:xfrm>
          <a:prstGeom prst="rect">
            <a:avLst/>
          </a:prstGeom>
          <a:noFill/>
        </p:spPr>
        <p:txBody>
          <a:bodyPr wrap="square" rtlCol="0">
            <a:spAutoFit/>
          </a:bodyPr>
          <a:lstStyle/>
          <a:p>
            <a:r>
              <a:rPr lang="en-US" dirty="0"/>
              <a:t>The begging of every analysis is Data Exploration</a:t>
            </a:r>
            <a:endParaRPr lang="de-DE" dirty="0"/>
          </a:p>
        </p:txBody>
      </p:sp>
      <p:pic>
        <p:nvPicPr>
          <p:cNvPr id="13" name="Picture 12">
            <a:extLst>
              <a:ext uri="{FF2B5EF4-FFF2-40B4-BE49-F238E27FC236}">
                <a16:creationId xmlns:a16="http://schemas.microsoft.com/office/drawing/2014/main" id="{6343EA9B-50F4-BB67-C373-A5A5FB14CFA9}"/>
              </a:ext>
            </a:extLst>
          </p:cNvPr>
          <p:cNvPicPr>
            <a:picLocks noChangeAspect="1"/>
          </p:cNvPicPr>
          <p:nvPr/>
        </p:nvPicPr>
        <p:blipFill>
          <a:blip r:embed="rId4"/>
          <a:stretch>
            <a:fillRect/>
          </a:stretch>
        </p:blipFill>
        <p:spPr>
          <a:xfrm>
            <a:off x="5087860" y="768783"/>
            <a:ext cx="5472760" cy="3174806"/>
          </a:xfrm>
          <a:prstGeom prst="rect">
            <a:avLst/>
          </a:prstGeom>
        </p:spPr>
      </p:pic>
      <p:pic>
        <p:nvPicPr>
          <p:cNvPr id="15" name="Picture 14">
            <a:extLst>
              <a:ext uri="{FF2B5EF4-FFF2-40B4-BE49-F238E27FC236}">
                <a16:creationId xmlns:a16="http://schemas.microsoft.com/office/drawing/2014/main" id="{62E43AE4-F3F2-0C51-900C-2EC721A814B4}"/>
              </a:ext>
            </a:extLst>
          </p:cNvPr>
          <p:cNvPicPr>
            <a:picLocks noChangeAspect="1"/>
          </p:cNvPicPr>
          <p:nvPr/>
        </p:nvPicPr>
        <p:blipFill>
          <a:blip r:embed="rId5"/>
          <a:stretch>
            <a:fillRect/>
          </a:stretch>
        </p:blipFill>
        <p:spPr>
          <a:xfrm>
            <a:off x="8256300" y="4293120"/>
            <a:ext cx="3672510" cy="1633679"/>
          </a:xfrm>
          <a:prstGeom prst="rect">
            <a:avLst/>
          </a:prstGeom>
        </p:spPr>
      </p:pic>
      <p:sp>
        <p:nvSpPr>
          <p:cNvPr id="20" name="Titel 1">
            <a:extLst>
              <a:ext uri="{FF2B5EF4-FFF2-40B4-BE49-F238E27FC236}">
                <a16:creationId xmlns:a16="http://schemas.microsoft.com/office/drawing/2014/main" id="{41AF5A57-119C-8D81-78B9-F73BBA26F2F4}"/>
              </a:ext>
            </a:extLst>
          </p:cNvPr>
          <p:cNvSpPr txBox="1">
            <a:spLocks/>
          </p:cNvSpPr>
          <p:nvPr/>
        </p:nvSpPr>
        <p:spPr>
          <a:xfrm>
            <a:off x="568582" y="116540"/>
            <a:ext cx="9415957" cy="461665"/>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a:lstStyle>
          <a:p>
            <a:r>
              <a:rPr lang="de-DE" dirty="0">
                <a:solidFill>
                  <a:schemeClr val="tx1"/>
                </a:solidFill>
              </a:rPr>
              <a:t>Data </a:t>
            </a:r>
            <a:r>
              <a:rPr lang="en-US" dirty="0">
                <a:solidFill>
                  <a:schemeClr val="tx1"/>
                </a:solidFill>
              </a:rPr>
              <a:t>Visualization</a:t>
            </a:r>
            <a:r>
              <a:rPr lang="de-DE" dirty="0">
                <a:solidFill>
                  <a:schemeClr val="tx1"/>
                </a:solidFill>
              </a:rPr>
              <a:t> – Transformation </a:t>
            </a:r>
            <a:r>
              <a:rPr lang="de-DE" dirty="0">
                <a:solidFill>
                  <a:schemeClr val="bg1">
                    <a:lumMod val="85000"/>
                  </a:schemeClr>
                </a:solidFill>
              </a:rPr>
              <a:t>– NN Definition - Training -  </a:t>
            </a:r>
            <a:r>
              <a:rPr lang="de-DE" dirty="0" err="1">
                <a:solidFill>
                  <a:schemeClr val="bg1">
                    <a:lumMod val="85000"/>
                  </a:schemeClr>
                </a:solidFill>
              </a:rPr>
              <a:t>Results</a:t>
            </a:r>
            <a:endParaRPr lang="de-DE" dirty="0">
              <a:solidFill>
                <a:schemeClr val="bg1">
                  <a:lumMod val="85000"/>
                </a:schemeClr>
              </a:solidFill>
            </a:endParaRPr>
          </a:p>
        </p:txBody>
      </p:sp>
      <p:pic>
        <p:nvPicPr>
          <p:cNvPr id="22" name="Picture 21">
            <a:extLst>
              <a:ext uri="{FF2B5EF4-FFF2-40B4-BE49-F238E27FC236}">
                <a16:creationId xmlns:a16="http://schemas.microsoft.com/office/drawing/2014/main" id="{25E95FE5-BDF4-9AEB-AD82-A75282B4DF6B}"/>
              </a:ext>
            </a:extLst>
          </p:cNvPr>
          <p:cNvPicPr>
            <a:picLocks noChangeAspect="1"/>
          </p:cNvPicPr>
          <p:nvPr/>
        </p:nvPicPr>
        <p:blipFill>
          <a:blip r:embed="rId6"/>
          <a:stretch>
            <a:fillRect/>
          </a:stretch>
        </p:blipFill>
        <p:spPr>
          <a:xfrm>
            <a:off x="335201" y="4170141"/>
            <a:ext cx="2448340" cy="2096312"/>
          </a:xfrm>
          <a:prstGeom prst="rect">
            <a:avLst/>
          </a:prstGeom>
        </p:spPr>
      </p:pic>
      <p:pic>
        <p:nvPicPr>
          <p:cNvPr id="24" name="Picture 23">
            <a:extLst>
              <a:ext uri="{FF2B5EF4-FFF2-40B4-BE49-F238E27FC236}">
                <a16:creationId xmlns:a16="http://schemas.microsoft.com/office/drawing/2014/main" id="{78548408-0ECF-1AC6-CB49-832EB4AEBB07}"/>
              </a:ext>
            </a:extLst>
          </p:cNvPr>
          <p:cNvPicPr>
            <a:picLocks noChangeAspect="1"/>
          </p:cNvPicPr>
          <p:nvPr/>
        </p:nvPicPr>
        <p:blipFill>
          <a:blip r:embed="rId7"/>
          <a:stretch>
            <a:fillRect/>
          </a:stretch>
        </p:blipFill>
        <p:spPr>
          <a:xfrm>
            <a:off x="3150773" y="4657201"/>
            <a:ext cx="4673467" cy="1159931"/>
          </a:xfrm>
          <a:prstGeom prst="rect">
            <a:avLst/>
          </a:prstGeom>
        </p:spPr>
      </p:pic>
      <p:sp>
        <p:nvSpPr>
          <p:cNvPr id="25" name="Arrow: Right 24">
            <a:extLst>
              <a:ext uri="{FF2B5EF4-FFF2-40B4-BE49-F238E27FC236}">
                <a16:creationId xmlns:a16="http://schemas.microsoft.com/office/drawing/2014/main" id="{E1077969-5F17-F98A-A33B-E0639A10E508}"/>
              </a:ext>
            </a:extLst>
          </p:cNvPr>
          <p:cNvSpPr/>
          <p:nvPr/>
        </p:nvSpPr>
        <p:spPr>
          <a:xfrm>
            <a:off x="2824721" y="5031013"/>
            <a:ext cx="260586" cy="261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Arrow: Right 25">
            <a:extLst>
              <a:ext uri="{FF2B5EF4-FFF2-40B4-BE49-F238E27FC236}">
                <a16:creationId xmlns:a16="http://schemas.microsoft.com/office/drawing/2014/main" id="{34A0946A-98F6-5A57-CE82-041233461CB5}"/>
              </a:ext>
            </a:extLst>
          </p:cNvPr>
          <p:cNvSpPr/>
          <p:nvPr/>
        </p:nvSpPr>
        <p:spPr>
          <a:xfrm>
            <a:off x="7896250" y="5106521"/>
            <a:ext cx="260586" cy="261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8830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A73DB-5E58-3A63-FF55-35100E244950}"/>
            </a:ext>
          </a:extLst>
        </p:cNvPr>
        <p:cNvGrpSpPr/>
        <p:nvPr/>
      </p:nvGrpSpPr>
      <p:grpSpPr>
        <a:xfrm>
          <a:off x="0" y="0"/>
          <a:ext cx="0" cy="0"/>
          <a:chOff x="0" y="0"/>
          <a:chExt cx="0" cy="0"/>
        </a:xfrm>
      </p:grpSpPr>
      <p:pic>
        <p:nvPicPr>
          <p:cNvPr id="23" name="Picture 22">
            <a:extLst>
              <a:ext uri="{FF2B5EF4-FFF2-40B4-BE49-F238E27FC236}">
                <a16:creationId xmlns:a16="http://schemas.microsoft.com/office/drawing/2014/main" id="{4424BD52-2069-E372-8C64-035DC797727E}"/>
              </a:ext>
            </a:extLst>
          </p:cNvPr>
          <p:cNvPicPr>
            <a:picLocks noChangeAspect="1"/>
          </p:cNvPicPr>
          <p:nvPr/>
        </p:nvPicPr>
        <p:blipFill>
          <a:blip r:embed="rId3"/>
          <a:stretch>
            <a:fillRect/>
          </a:stretch>
        </p:blipFill>
        <p:spPr>
          <a:xfrm>
            <a:off x="381601" y="578205"/>
            <a:ext cx="6595788" cy="3930945"/>
          </a:xfrm>
          <a:prstGeom prst="rect">
            <a:avLst/>
          </a:prstGeom>
        </p:spPr>
      </p:pic>
      <p:sp>
        <p:nvSpPr>
          <p:cNvPr id="6" name="AutoShape 4">
            <a:extLst>
              <a:ext uri="{FF2B5EF4-FFF2-40B4-BE49-F238E27FC236}">
                <a16:creationId xmlns:a16="http://schemas.microsoft.com/office/drawing/2014/main" id="{1687100A-F981-0129-4A20-AB2C9BFABF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 name="TextBox 16">
            <a:extLst>
              <a:ext uri="{FF2B5EF4-FFF2-40B4-BE49-F238E27FC236}">
                <a16:creationId xmlns:a16="http://schemas.microsoft.com/office/drawing/2014/main" id="{42145BDF-977D-CC75-CEB5-599EC75C205C}"/>
              </a:ext>
            </a:extLst>
          </p:cNvPr>
          <p:cNvSpPr txBox="1"/>
          <p:nvPr/>
        </p:nvSpPr>
        <p:spPr>
          <a:xfrm>
            <a:off x="197923" y="6527742"/>
            <a:ext cx="11449590" cy="461665"/>
          </a:xfrm>
          <a:prstGeom prst="rect">
            <a:avLst/>
          </a:prstGeom>
          <a:noFill/>
        </p:spPr>
        <p:txBody>
          <a:bodyPr wrap="square" rtlCol="0">
            <a:spAutoFit/>
          </a:bodyPr>
          <a:lstStyle/>
          <a:p>
            <a:pPr algn="l"/>
            <a:r>
              <a:rPr lang="en-US" sz="1200" dirty="0">
                <a:solidFill>
                  <a:schemeClr val="bg1"/>
                </a:solidFill>
              </a:rPr>
              <a:t>Advance Precision Engineering – Manuel Caipo  								</a:t>
            </a:r>
            <a:r>
              <a:rPr lang="de-DE" sz="1200" dirty="0">
                <a:solidFill>
                  <a:schemeClr val="bg1"/>
                </a:solidFill>
              </a:rPr>
              <a:t>KI  Anwendung</a:t>
            </a:r>
          </a:p>
          <a:p>
            <a:pPr algn="l"/>
            <a:endParaRPr lang="de-DE" sz="1200" dirty="0">
              <a:solidFill>
                <a:schemeClr val="bg1"/>
              </a:solidFill>
            </a:endParaRPr>
          </a:p>
        </p:txBody>
      </p:sp>
      <p:sp>
        <p:nvSpPr>
          <p:cNvPr id="3" name="Titel 1">
            <a:extLst>
              <a:ext uri="{FF2B5EF4-FFF2-40B4-BE49-F238E27FC236}">
                <a16:creationId xmlns:a16="http://schemas.microsoft.com/office/drawing/2014/main" id="{F2ED03C2-3C29-0004-9DC0-017AA818C1CF}"/>
              </a:ext>
            </a:extLst>
          </p:cNvPr>
          <p:cNvSpPr txBox="1">
            <a:spLocks/>
          </p:cNvSpPr>
          <p:nvPr/>
        </p:nvSpPr>
        <p:spPr>
          <a:xfrm>
            <a:off x="568582" y="116540"/>
            <a:ext cx="9415957" cy="461665"/>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a:lstStyle>
          <a:p>
            <a:r>
              <a:rPr lang="de-DE" dirty="0">
                <a:solidFill>
                  <a:schemeClr val="bg1">
                    <a:lumMod val="75000"/>
                  </a:schemeClr>
                </a:solidFill>
              </a:rPr>
              <a:t>Data </a:t>
            </a:r>
            <a:r>
              <a:rPr lang="en-US" dirty="0">
                <a:solidFill>
                  <a:schemeClr val="bg1">
                    <a:lumMod val="75000"/>
                  </a:schemeClr>
                </a:solidFill>
              </a:rPr>
              <a:t>Visualization</a:t>
            </a:r>
            <a:r>
              <a:rPr lang="de-DE" dirty="0">
                <a:solidFill>
                  <a:schemeClr val="bg1">
                    <a:lumMod val="75000"/>
                  </a:schemeClr>
                </a:solidFill>
              </a:rPr>
              <a:t> </a:t>
            </a:r>
            <a:r>
              <a:rPr lang="de-DE" dirty="0">
                <a:solidFill>
                  <a:schemeClr val="bg1">
                    <a:lumMod val="65000"/>
                  </a:schemeClr>
                </a:solidFill>
              </a:rPr>
              <a:t>– Transformation – </a:t>
            </a:r>
            <a:r>
              <a:rPr lang="de-DE" dirty="0">
                <a:solidFill>
                  <a:schemeClr val="tx1"/>
                </a:solidFill>
              </a:rPr>
              <a:t>NN Definition - Training -  </a:t>
            </a:r>
            <a:r>
              <a:rPr lang="de-DE" dirty="0" err="1">
                <a:solidFill>
                  <a:schemeClr val="bg1">
                    <a:lumMod val="75000"/>
                  </a:schemeClr>
                </a:solidFill>
              </a:rPr>
              <a:t>Results</a:t>
            </a:r>
            <a:endParaRPr lang="de-DE" dirty="0">
              <a:solidFill>
                <a:schemeClr val="bg1">
                  <a:lumMod val="75000"/>
                </a:schemeClr>
              </a:solidFill>
            </a:endParaRPr>
          </a:p>
        </p:txBody>
      </p:sp>
      <p:pic>
        <p:nvPicPr>
          <p:cNvPr id="10" name="Graphic 9">
            <a:extLst>
              <a:ext uri="{FF2B5EF4-FFF2-40B4-BE49-F238E27FC236}">
                <a16:creationId xmlns:a16="http://schemas.microsoft.com/office/drawing/2014/main" id="{BF146245-2A3D-D216-81D9-B8EACB9833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6049" y="1649196"/>
            <a:ext cx="2479901" cy="4201245"/>
          </a:xfrm>
          <a:prstGeom prst="rect">
            <a:avLst/>
          </a:prstGeom>
        </p:spPr>
      </p:pic>
      <p:pic>
        <p:nvPicPr>
          <p:cNvPr id="16" name="Picture 15">
            <a:extLst>
              <a:ext uri="{FF2B5EF4-FFF2-40B4-BE49-F238E27FC236}">
                <a16:creationId xmlns:a16="http://schemas.microsoft.com/office/drawing/2014/main" id="{5EC40BC9-03D9-2BF2-5664-D350AF25BCC4}"/>
              </a:ext>
            </a:extLst>
          </p:cNvPr>
          <p:cNvPicPr>
            <a:picLocks noChangeAspect="1"/>
          </p:cNvPicPr>
          <p:nvPr/>
        </p:nvPicPr>
        <p:blipFill>
          <a:blip r:embed="rId6"/>
          <a:stretch>
            <a:fillRect/>
          </a:stretch>
        </p:blipFill>
        <p:spPr>
          <a:xfrm>
            <a:off x="7746635" y="1544658"/>
            <a:ext cx="4038153" cy="1368190"/>
          </a:xfrm>
          <a:prstGeom prst="rect">
            <a:avLst/>
          </a:prstGeom>
        </p:spPr>
      </p:pic>
      <p:sp>
        <p:nvSpPr>
          <p:cNvPr id="18" name="TextBox 17">
            <a:extLst>
              <a:ext uri="{FF2B5EF4-FFF2-40B4-BE49-F238E27FC236}">
                <a16:creationId xmlns:a16="http://schemas.microsoft.com/office/drawing/2014/main" id="{1E057C0D-E7DE-C1AA-158A-33C5A3B8FB58}"/>
              </a:ext>
            </a:extLst>
          </p:cNvPr>
          <p:cNvSpPr txBox="1"/>
          <p:nvPr/>
        </p:nvSpPr>
        <p:spPr>
          <a:xfrm>
            <a:off x="7746635" y="1021342"/>
            <a:ext cx="3699164" cy="307777"/>
          </a:xfrm>
          <a:prstGeom prst="rect">
            <a:avLst/>
          </a:prstGeom>
          <a:noFill/>
        </p:spPr>
        <p:txBody>
          <a:bodyPr wrap="square" rtlCol="0">
            <a:spAutoFit/>
          </a:bodyPr>
          <a:lstStyle/>
          <a:p>
            <a:r>
              <a:rPr lang="en-US" sz="1400" dirty="0">
                <a:latin typeface="Lucida Console" panose="020B0609040504020204" pitchFamily="49" charset="0"/>
                <a:cs typeface="Courier New" panose="02070309020205020404" pitchFamily="49" charset="0"/>
              </a:rPr>
              <a:t>Final Training Variables</a:t>
            </a:r>
            <a:endParaRPr lang="de-DE" sz="1400" dirty="0">
              <a:latin typeface="Lucida Console" panose="020B0609040504020204" pitchFamily="49" charset="0"/>
              <a:cs typeface="Courier New" panose="02070309020205020404" pitchFamily="49" charset="0"/>
            </a:endParaRPr>
          </a:p>
        </p:txBody>
      </p:sp>
      <p:pic>
        <p:nvPicPr>
          <p:cNvPr id="20" name="Picture 19">
            <a:extLst>
              <a:ext uri="{FF2B5EF4-FFF2-40B4-BE49-F238E27FC236}">
                <a16:creationId xmlns:a16="http://schemas.microsoft.com/office/drawing/2014/main" id="{F9DC40B1-6266-0854-2D69-FEC9FC2F23C6}"/>
              </a:ext>
            </a:extLst>
          </p:cNvPr>
          <p:cNvPicPr>
            <a:picLocks noChangeAspect="1"/>
          </p:cNvPicPr>
          <p:nvPr/>
        </p:nvPicPr>
        <p:blipFill>
          <a:blip r:embed="rId7"/>
          <a:stretch>
            <a:fillRect/>
          </a:stretch>
        </p:blipFill>
        <p:spPr>
          <a:xfrm>
            <a:off x="7746636" y="3442992"/>
            <a:ext cx="3994625" cy="2416550"/>
          </a:xfrm>
          <a:prstGeom prst="rect">
            <a:avLst/>
          </a:prstGeom>
        </p:spPr>
      </p:pic>
      <p:sp>
        <p:nvSpPr>
          <p:cNvPr id="21" name="TextBox 20">
            <a:extLst>
              <a:ext uri="{FF2B5EF4-FFF2-40B4-BE49-F238E27FC236}">
                <a16:creationId xmlns:a16="http://schemas.microsoft.com/office/drawing/2014/main" id="{04CB281E-F3FD-F03C-2D81-E9A88506458D}"/>
              </a:ext>
            </a:extLst>
          </p:cNvPr>
          <p:cNvSpPr txBox="1"/>
          <p:nvPr/>
        </p:nvSpPr>
        <p:spPr>
          <a:xfrm>
            <a:off x="7746635" y="2993254"/>
            <a:ext cx="3699164" cy="307777"/>
          </a:xfrm>
          <a:prstGeom prst="rect">
            <a:avLst/>
          </a:prstGeom>
          <a:noFill/>
        </p:spPr>
        <p:txBody>
          <a:bodyPr wrap="square" rtlCol="0">
            <a:spAutoFit/>
          </a:bodyPr>
          <a:lstStyle/>
          <a:p>
            <a:r>
              <a:rPr lang="en-US" sz="1400" dirty="0">
                <a:latin typeface="Lucida Console" panose="020B0609040504020204" pitchFamily="49" charset="0"/>
                <a:cs typeface="Courier New" panose="02070309020205020404" pitchFamily="49" charset="0"/>
              </a:rPr>
              <a:t>Neural Network Definition </a:t>
            </a:r>
            <a:endParaRPr lang="de-DE" sz="1400" dirty="0">
              <a:latin typeface="Lucida Console" panose="020B0609040504020204" pitchFamily="49" charset="0"/>
              <a:cs typeface="Courier New" panose="02070309020205020404" pitchFamily="49" charset="0"/>
            </a:endParaRPr>
          </a:p>
        </p:txBody>
      </p:sp>
    </p:spTree>
    <p:extLst>
      <p:ext uri="{BB962C8B-B14F-4D97-AF65-F5344CB8AC3E}">
        <p14:creationId xmlns:p14="http://schemas.microsoft.com/office/powerpoint/2010/main" val="426773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15336-C8AA-0B78-DB81-E1A5F747F7AB}"/>
            </a:ext>
          </a:extLst>
        </p:cNvPr>
        <p:cNvGrpSpPr/>
        <p:nvPr/>
      </p:nvGrpSpPr>
      <p:grpSpPr>
        <a:xfrm>
          <a:off x="0" y="0"/>
          <a:ext cx="0" cy="0"/>
          <a:chOff x="0" y="0"/>
          <a:chExt cx="0" cy="0"/>
        </a:xfrm>
      </p:grpSpPr>
      <p:sp>
        <p:nvSpPr>
          <p:cNvPr id="6" name="AutoShape 4">
            <a:extLst>
              <a:ext uri="{FF2B5EF4-FFF2-40B4-BE49-F238E27FC236}">
                <a16:creationId xmlns:a16="http://schemas.microsoft.com/office/drawing/2014/main" id="{23880F25-2F65-86F0-B4D7-352E0F72C2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 name="TextBox 16">
            <a:extLst>
              <a:ext uri="{FF2B5EF4-FFF2-40B4-BE49-F238E27FC236}">
                <a16:creationId xmlns:a16="http://schemas.microsoft.com/office/drawing/2014/main" id="{DF122B96-63A0-7161-5804-95549A708B36}"/>
              </a:ext>
            </a:extLst>
          </p:cNvPr>
          <p:cNvSpPr txBox="1"/>
          <p:nvPr/>
        </p:nvSpPr>
        <p:spPr>
          <a:xfrm>
            <a:off x="197923" y="6527742"/>
            <a:ext cx="11449590" cy="461665"/>
          </a:xfrm>
          <a:prstGeom prst="rect">
            <a:avLst/>
          </a:prstGeom>
          <a:noFill/>
        </p:spPr>
        <p:txBody>
          <a:bodyPr wrap="square" rtlCol="0">
            <a:spAutoFit/>
          </a:bodyPr>
          <a:lstStyle/>
          <a:p>
            <a:pPr algn="l"/>
            <a:r>
              <a:rPr lang="en-US" sz="1200" dirty="0">
                <a:solidFill>
                  <a:schemeClr val="bg1"/>
                </a:solidFill>
              </a:rPr>
              <a:t>Advance Precision Engineering – Manuel Caipo  								</a:t>
            </a:r>
            <a:r>
              <a:rPr lang="de-DE" sz="1200" dirty="0">
                <a:solidFill>
                  <a:schemeClr val="bg1"/>
                </a:solidFill>
              </a:rPr>
              <a:t>KI  Anwendung</a:t>
            </a:r>
          </a:p>
          <a:p>
            <a:pPr algn="l"/>
            <a:endParaRPr lang="de-DE" sz="1200" dirty="0">
              <a:solidFill>
                <a:schemeClr val="bg1"/>
              </a:solidFill>
            </a:endParaRPr>
          </a:p>
        </p:txBody>
      </p:sp>
      <p:sp>
        <p:nvSpPr>
          <p:cNvPr id="3" name="Titel 1">
            <a:extLst>
              <a:ext uri="{FF2B5EF4-FFF2-40B4-BE49-F238E27FC236}">
                <a16:creationId xmlns:a16="http://schemas.microsoft.com/office/drawing/2014/main" id="{B8E3F5A3-F3BF-366F-E43E-EDB743423B38}"/>
              </a:ext>
            </a:extLst>
          </p:cNvPr>
          <p:cNvSpPr txBox="1">
            <a:spLocks/>
          </p:cNvSpPr>
          <p:nvPr/>
        </p:nvSpPr>
        <p:spPr>
          <a:xfrm>
            <a:off x="568582" y="116540"/>
            <a:ext cx="9415957" cy="461665"/>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a:lstStyle>
          <a:p>
            <a:r>
              <a:rPr lang="de-DE" dirty="0">
                <a:solidFill>
                  <a:schemeClr val="bg1">
                    <a:lumMod val="75000"/>
                  </a:schemeClr>
                </a:solidFill>
              </a:rPr>
              <a:t>Data </a:t>
            </a:r>
            <a:r>
              <a:rPr lang="en-US" dirty="0">
                <a:solidFill>
                  <a:schemeClr val="bg1">
                    <a:lumMod val="75000"/>
                  </a:schemeClr>
                </a:solidFill>
              </a:rPr>
              <a:t>Visualization</a:t>
            </a:r>
            <a:r>
              <a:rPr lang="de-DE" dirty="0">
                <a:solidFill>
                  <a:schemeClr val="bg1">
                    <a:lumMod val="75000"/>
                  </a:schemeClr>
                </a:solidFill>
              </a:rPr>
              <a:t> </a:t>
            </a:r>
            <a:r>
              <a:rPr lang="de-DE" dirty="0">
                <a:solidFill>
                  <a:schemeClr val="bg1">
                    <a:lumMod val="65000"/>
                  </a:schemeClr>
                </a:solidFill>
              </a:rPr>
              <a:t>– Transformation – </a:t>
            </a:r>
            <a:r>
              <a:rPr lang="de-DE" dirty="0">
                <a:solidFill>
                  <a:schemeClr val="bg1">
                    <a:lumMod val="85000"/>
                  </a:schemeClr>
                </a:solidFill>
              </a:rPr>
              <a:t>NN Definition - Training -  </a:t>
            </a:r>
            <a:r>
              <a:rPr lang="de-DE" dirty="0" err="1">
                <a:solidFill>
                  <a:schemeClr val="tx1"/>
                </a:solidFill>
              </a:rPr>
              <a:t>Results</a:t>
            </a:r>
            <a:endParaRPr lang="de-DE" dirty="0">
              <a:solidFill>
                <a:schemeClr val="tx1"/>
              </a:solidFill>
            </a:endParaRPr>
          </a:p>
        </p:txBody>
      </p:sp>
      <p:pic>
        <p:nvPicPr>
          <p:cNvPr id="4" name="Picture 3">
            <a:extLst>
              <a:ext uri="{FF2B5EF4-FFF2-40B4-BE49-F238E27FC236}">
                <a16:creationId xmlns:a16="http://schemas.microsoft.com/office/drawing/2014/main" id="{61D6E35B-2CB6-10B6-5EBF-4C4925CEB272}"/>
              </a:ext>
            </a:extLst>
          </p:cNvPr>
          <p:cNvPicPr>
            <a:picLocks noChangeAspect="1"/>
          </p:cNvPicPr>
          <p:nvPr/>
        </p:nvPicPr>
        <p:blipFill>
          <a:blip r:embed="rId3"/>
          <a:stretch>
            <a:fillRect/>
          </a:stretch>
        </p:blipFill>
        <p:spPr>
          <a:xfrm>
            <a:off x="825867" y="3010760"/>
            <a:ext cx="4189984" cy="945920"/>
          </a:xfrm>
          <a:prstGeom prst="rect">
            <a:avLst/>
          </a:prstGeom>
        </p:spPr>
      </p:pic>
      <p:sp>
        <p:nvSpPr>
          <p:cNvPr id="5" name="TextBox 4">
            <a:extLst>
              <a:ext uri="{FF2B5EF4-FFF2-40B4-BE49-F238E27FC236}">
                <a16:creationId xmlns:a16="http://schemas.microsoft.com/office/drawing/2014/main" id="{15CC9091-C7CB-6A8D-5310-674E8A46D32B}"/>
              </a:ext>
            </a:extLst>
          </p:cNvPr>
          <p:cNvSpPr txBox="1"/>
          <p:nvPr/>
        </p:nvSpPr>
        <p:spPr>
          <a:xfrm>
            <a:off x="825866" y="820950"/>
            <a:ext cx="3578224" cy="338554"/>
          </a:xfrm>
          <a:prstGeom prst="rect">
            <a:avLst/>
          </a:prstGeom>
          <a:noFill/>
        </p:spPr>
        <p:txBody>
          <a:bodyPr wrap="none" rtlCol="0">
            <a:spAutoFit/>
          </a:bodyPr>
          <a:lstStyle/>
          <a:p>
            <a:r>
              <a:rPr lang="en-US" sz="1600" b="1" dirty="0"/>
              <a:t>Accuracy of the model (with data form </a:t>
            </a:r>
            <a:r>
              <a:rPr lang="en-US" sz="1600" b="1" dirty="0" err="1"/>
              <a:t>pkl</a:t>
            </a:r>
            <a:r>
              <a:rPr lang="en-US" sz="1600" b="1" dirty="0"/>
              <a:t>)</a:t>
            </a:r>
            <a:endParaRPr lang="de-DE" sz="1600" b="1" dirty="0"/>
          </a:p>
        </p:txBody>
      </p:sp>
      <p:pic>
        <p:nvPicPr>
          <p:cNvPr id="9" name="Picture 8">
            <a:extLst>
              <a:ext uri="{FF2B5EF4-FFF2-40B4-BE49-F238E27FC236}">
                <a16:creationId xmlns:a16="http://schemas.microsoft.com/office/drawing/2014/main" id="{872CBB99-363A-924A-940C-999F20B539D7}"/>
              </a:ext>
            </a:extLst>
          </p:cNvPr>
          <p:cNvPicPr>
            <a:picLocks noChangeAspect="1"/>
          </p:cNvPicPr>
          <p:nvPr/>
        </p:nvPicPr>
        <p:blipFill>
          <a:blip r:embed="rId4"/>
          <a:stretch>
            <a:fillRect/>
          </a:stretch>
        </p:blipFill>
        <p:spPr>
          <a:xfrm>
            <a:off x="839270" y="1308427"/>
            <a:ext cx="4176580" cy="887286"/>
          </a:xfrm>
          <a:prstGeom prst="rect">
            <a:avLst/>
          </a:prstGeom>
        </p:spPr>
      </p:pic>
      <p:pic>
        <p:nvPicPr>
          <p:cNvPr id="4098" name="Picture 2" descr="Imagen de salida">
            <a:extLst>
              <a:ext uri="{FF2B5EF4-FFF2-40B4-BE49-F238E27FC236}">
                <a16:creationId xmlns:a16="http://schemas.microsoft.com/office/drawing/2014/main" id="{BF42D4F2-F8E4-37B5-97F5-C32560287A4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2718" y="2843665"/>
            <a:ext cx="5536871" cy="151543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n de salida">
            <a:extLst>
              <a:ext uri="{FF2B5EF4-FFF2-40B4-BE49-F238E27FC236}">
                <a16:creationId xmlns:a16="http://schemas.microsoft.com/office/drawing/2014/main" id="{0CD8E8CE-89D3-0999-F750-9E67C263CF3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23990" y="4581160"/>
            <a:ext cx="5531611" cy="151543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E9D7554-82CD-3199-EDE3-DAF88B36F12A}"/>
              </a:ext>
            </a:extLst>
          </p:cNvPr>
          <p:cNvSpPr txBox="1"/>
          <p:nvPr/>
        </p:nvSpPr>
        <p:spPr>
          <a:xfrm>
            <a:off x="6096000" y="980660"/>
            <a:ext cx="5256730" cy="1600438"/>
          </a:xfrm>
          <a:prstGeom prst="rect">
            <a:avLst/>
          </a:prstGeom>
          <a:noFill/>
        </p:spPr>
        <p:txBody>
          <a:bodyPr wrap="square" rtlCol="0">
            <a:spAutoFit/>
          </a:bodyPr>
          <a:lstStyle/>
          <a:p>
            <a:r>
              <a:rPr lang="en-US" sz="1400" dirty="0"/>
              <a:t>Behavior of the training time adapting:</a:t>
            </a:r>
          </a:p>
          <a:p>
            <a:endParaRPr lang="en-US" sz="1400" dirty="0"/>
          </a:p>
          <a:p>
            <a:pPr marL="285750" indent="-285750">
              <a:buFont typeface="Arial" panose="020B0604020202020204" pitchFamily="34" charset="0"/>
              <a:buChar char="•"/>
            </a:pPr>
            <a:r>
              <a:rPr lang="en-US" sz="1400" dirty="0"/>
              <a:t>Epochs </a:t>
            </a:r>
          </a:p>
          <a:p>
            <a:pPr marL="285750" indent="-285750">
              <a:buFont typeface="Arial" panose="020B0604020202020204" pitchFamily="34" charset="0"/>
              <a:buChar char="•"/>
            </a:pPr>
            <a:r>
              <a:rPr lang="en-US" sz="1400" dirty="0"/>
              <a:t>Learning rate</a:t>
            </a:r>
          </a:p>
          <a:p>
            <a:pPr marL="285750" indent="-285750">
              <a:buFont typeface="Arial" panose="020B0604020202020204" pitchFamily="34" charset="0"/>
              <a:buChar char="•"/>
            </a:pPr>
            <a:r>
              <a:rPr lang="en-US" sz="1400" dirty="0"/>
              <a:t>Batch Size</a:t>
            </a:r>
          </a:p>
          <a:p>
            <a:pPr marL="285750" indent="-285750">
              <a:buFont typeface="Arial" panose="020B0604020202020204" pitchFamily="34" charset="0"/>
              <a:buChar char="•"/>
            </a:pPr>
            <a:endParaRPr lang="en-US" sz="1400" dirty="0"/>
          </a:p>
          <a:p>
            <a:r>
              <a:rPr lang="en-US" sz="1400" dirty="0"/>
              <a:t>With different optimizers and Loss Functions </a:t>
            </a:r>
            <a:endParaRPr lang="de-DE" sz="1400" dirty="0"/>
          </a:p>
        </p:txBody>
      </p:sp>
      <p:sp>
        <p:nvSpPr>
          <p:cNvPr id="15" name="TextBox 14">
            <a:extLst>
              <a:ext uri="{FF2B5EF4-FFF2-40B4-BE49-F238E27FC236}">
                <a16:creationId xmlns:a16="http://schemas.microsoft.com/office/drawing/2014/main" id="{928A236C-5521-8EB8-2753-564D069D00C6}"/>
              </a:ext>
            </a:extLst>
          </p:cNvPr>
          <p:cNvSpPr txBox="1"/>
          <p:nvPr/>
        </p:nvSpPr>
        <p:spPr>
          <a:xfrm>
            <a:off x="839270" y="2285376"/>
            <a:ext cx="4965845" cy="584775"/>
          </a:xfrm>
          <a:prstGeom prst="rect">
            <a:avLst/>
          </a:prstGeom>
          <a:noFill/>
        </p:spPr>
        <p:txBody>
          <a:bodyPr wrap="square">
            <a:spAutoFit/>
          </a:bodyPr>
          <a:lstStyle/>
          <a:p>
            <a:r>
              <a:rPr lang="en-US" sz="1600" b="1" dirty="0"/>
              <a:t>Accuracy of the model (with data form </a:t>
            </a:r>
            <a:r>
              <a:rPr lang="en-US" sz="1600" b="1" dirty="0" err="1"/>
              <a:t>pkl</a:t>
            </a:r>
            <a:r>
              <a:rPr lang="en-US" sz="1600" b="1" dirty="0"/>
              <a:t> + </a:t>
            </a:r>
          </a:p>
          <a:p>
            <a:r>
              <a:rPr lang="en-US" sz="1600" b="1" dirty="0"/>
              <a:t>my Handwriting)</a:t>
            </a:r>
            <a:endParaRPr lang="de-DE" sz="1600" b="1" dirty="0"/>
          </a:p>
        </p:txBody>
      </p:sp>
      <p:pic>
        <p:nvPicPr>
          <p:cNvPr id="18" name="Picture 17">
            <a:extLst>
              <a:ext uri="{FF2B5EF4-FFF2-40B4-BE49-F238E27FC236}">
                <a16:creationId xmlns:a16="http://schemas.microsoft.com/office/drawing/2014/main" id="{47061733-C20A-1134-3DE9-ECD3F0B60560}"/>
              </a:ext>
            </a:extLst>
          </p:cNvPr>
          <p:cNvPicPr>
            <a:picLocks noChangeAspect="1"/>
          </p:cNvPicPr>
          <p:nvPr/>
        </p:nvPicPr>
        <p:blipFill>
          <a:blip r:embed="rId7"/>
          <a:stretch>
            <a:fillRect/>
          </a:stretch>
        </p:blipFill>
        <p:spPr>
          <a:xfrm>
            <a:off x="110844" y="4554870"/>
            <a:ext cx="679126" cy="949390"/>
          </a:xfrm>
          <a:prstGeom prst="rect">
            <a:avLst/>
          </a:prstGeom>
        </p:spPr>
      </p:pic>
      <p:sp>
        <p:nvSpPr>
          <p:cNvPr id="20" name="Arrow: Right 19">
            <a:extLst>
              <a:ext uri="{FF2B5EF4-FFF2-40B4-BE49-F238E27FC236}">
                <a16:creationId xmlns:a16="http://schemas.microsoft.com/office/drawing/2014/main" id="{1C926404-DF28-151D-97E8-A22EFF3E24B2}"/>
              </a:ext>
            </a:extLst>
          </p:cNvPr>
          <p:cNvSpPr/>
          <p:nvPr/>
        </p:nvSpPr>
        <p:spPr>
          <a:xfrm>
            <a:off x="921438" y="4899114"/>
            <a:ext cx="432060" cy="3623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tangle 20">
            <a:extLst>
              <a:ext uri="{FF2B5EF4-FFF2-40B4-BE49-F238E27FC236}">
                <a16:creationId xmlns:a16="http://schemas.microsoft.com/office/drawing/2014/main" id="{827F34F9-EFED-71BD-30B0-D565659E2882}"/>
              </a:ext>
            </a:extLst>
          </p:cNvPr>
          <p:cNvSpPr/>
          <p:nvPr/>
        </p:nvSpPr>
        <p:spPr>
          <a:xfrm>
            <a:off x="1472123" y="4644207"/>
            <a:ext cx="1008140" cy="8600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C64_Ziffern_Daten.pkl</a:t>
            </a:r>
          </a:p>
        </p:txBody>
      </p:sp>
      <p:sp>
        <p:nvSpPr>
          <p:cNvPr id="22" name="Arrow: Right 21">
            <a:extLst>
              <a:ext uri="{FF2B5EF4-FFF2-40B4-BE49-F238E27FC236}">
                <a16:creationId xmlns:a16="http://schemas.microsoft.com/office/drawing/2014/main" id="{4A085655-46CE-710D-52EB-06328B7FAB5A}"/>
              </a:ext>
            </a:extLst>
          </p:cNvPr>
          <p:cNvSpPr/>
          <p:nvPr/>
        </p:nvSpPr>
        <p:spPr>
          <a:xfrm>
            <a:off x="2586808" y="4893077"/>
            <a:ext cx="432060" cy="3623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Picture 23">
            <a:extLst>
              <a:ext uri="{FF2B5EF4-FFF2-40B4-BE49-F238E27FC236}">
                <a16:creationId xmlns:a16="http://schemas.microsoft.com/office/drawing/2014/main" id="{A53E9DBD-A3B0-623E-1498-4FAA07B4BB8E}"/>
              </a:ext>
            </a:extLst>
          </p:cNvPr>
          <p:cNvPicPr>
            <a:picLocks noChangeAspect="1"/>
          </p:cNvPicPr>
          <p:nvPr/>
        </p:nvPicPr>
        <p:blipFill>
          <a:blip r:embed="rId8"/>
          <a:stretch>
            <a:fillRect/>
          </a:stretch>
        </p:blipFill>
        <p:spPr>
          <a:xfrm>
            <a:off x="3125413" y="4252883"/>
            <a:ext cx="2189082" cy="1470599"/>
          </a:xfrm>
          <a:prstGeom prst="rect">
            <a:avLst/>
          </a:prstGeom>
        </p:spPr>
      </p:pic>
      <p:pic>
        <p:nvPicPr>
          <p:cNvPr id="26" name="Picture 25">
            <a:extLst>
              <a:ext uri="{FF2B5EF4-FFF2-40B4-BE49-F238E27FC236}">
                <a16:creationId xmlns:a16="http://schemas.microsoft.com/office/drawing/2014/main" id="{D144044E-6C58-98A8-CE5E-4B0D51B0F2E2}"/>
              </a:ext>
            </a:extLst>
          </p:cNvPr>
          <p:cNvPicPr>
            <a:picLocks noChangeAspect="1"/>
          </p:cNvPicPr>
          <p:nvPr/>
        </p:nvPicPr>
        <p:blipFill>
          <a:blip r:embed="rId9"/>
          <a:stretch>
            <a:fillRect/>
          </a:stretch>
        </p:blipFill>
        <p:spPr>
          <a:xfrm>
            <a:off x="110844" y="5661449"/>
            <a:ext cx="2636766" cy="292974"/>
          </a:xfrm>
          <a:prstGeom prst="rect">
            <a:avLst/>
          </a:prstGeom>
        </p:spPr>
      </p:pic>
      <p:sp>
        <p:nvSpPr>
          <p:cNvPr id="2" name="TextBox 1">
            <a:extLst>
              <a:ext uri="{FF2B5EF4-FFF2-40B4-BE49-F238E27FC236}">
                <a16:creationId xmlns:a16="http://schemas.microsoft.com/office/drawing/2014/main" id="{6F762F35-5676-40B2-ED3E-0E4CC6106B3E}"/>
              </a:ext>
            </a:extLst>
          </p:cNvPr>
          <p:cNvSpPr txBox="1"/>
          <p:nvPr/>
        </p:nvSpPr>
        <p:spPr>
          <a:xfrm>
            <a:off x="47160" y="6053310"/>
            <a:ext cx="5575565" cy="400110"/>
          </a:xfrm>
          <a:prstGeom prst="rect">
            <a:avLst/>
          </a:prstGeom>
          <a:noFill/>
        </p:spPr>
        <p:txBody>
          <a:bodyPr wrap="none" rtlCol="0">
            <a:spAutoFit/>
          </a:bodyPr>
          <a:lstStyle/>
          <a:p>
            <a:r>
              <a:rPr lang="en-US" sz="1000" b="1" dirty="0"/>
              <a:t>Quelle:</a:t>
            </a:r>
          </a:p>
          <a:p>
            <a:r>
              <a:rPr lang="de-DE" sz="1000" b="1" dirty="0"/>
              <a:t>Bildhauer-Buggle C. </a:t>
            </a:r>
            <a:r>
              <a:rPr lang="de-DE" sz="1000" b="1" i="1" dirty="0"/>
              <a:t>KI-Anwendung Kapitel 3.1v2 Python und KI Frameworks</a:t>
            </a:r>
            <a:r>
              <a:rPr lang="de-DE" sz="1000" b="1" dirty="0"/>
              <a:t>. Hochschule Furtwangen; 2024</a:t>
            </a:r>
          </a:p>
        </p:txBody>
      </p:sp>
    </p:spTree>
    <p:extLst>
      <p:ext uri="{BB962C8B-B14F-4D97-AF65-F5344CB8AC3E}">
        <p14:creationId xmlns:p14="http://schemas.microsoft.com/office/powerpoint/2010/main" val="215478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56A9A-1123-E4C2-8CD7-840291FE526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074F96-3DB4-4FE9-E1DB-E09EA96AF54A}"/>
              </a:ext>
            </a:extLst>
          </p:cNvPr>
          <p:cNvSpPr txBox="1"/>
          <p:nvPr/>
        </p:nvSpPr>
        <p:spPr>
          <a:xfrm>
            <a:off x="7032130" y="2852920"/>
            <a:ext cx="4320600" cy="707886"/>
          </a:xfrm>
          <a:prstGeom prst="rect">
            <a:avLst/>
          </a:prstGeom>
          <a:noFill/>
        </p:spPr>
        <p:txBody>
          <a:bodyPr wrap="square">
            <a:spAutoFit/>
          </a:bodyPr>
          <a:lstStyle/>
          <a:p>
            <a:r>
              <a:rPr lang="en-US" sz="4000" dirty="0">
                <a:solidFill>
                  <a:schemeClr val="bg1"/>
                </a:solidFill>
                <a:latin typeface="Amasis MT Pro Light" panose="02040304050005020304" pitchFamily="18" charset="0"/>
                <a:ea typeface="ADLaM Display" panose="020F0502020204030204" pitchFamily="2" charset="0"/>
                <a:cs typeface="Aharoni" panose="020F0502020204030204" pitchFamily="2" charset="-79"/>
              </a:rPr>
              <a:t>Thank you</a:t>
            </a:r>
            <a:endParaRPr lang="de-DE" sz="4000" dirty="0">
              <a:solidFill>
                <a:schemeClr val="bg1"/>
              </a:solidFill>
              <a:latin typeface="Amasis MT Pro Light" panose="02040304050005020304" pitchFamily="18" charset="0"/>
              <a:ea typeface="ADLaM Display" panose="020F0502020204030204" pitchFamily="2" charset="0"/>
              <a:cs typeface="Aharoni" panose="020F0502020204030204" pitchFamily="2" charset="-79"/>
            </a:endParaRPr>
          </a:p>
        </p:txBody>
      </p:sp>
      <p:sp>
        <p:nvSpPr>
          <p:cNvPr id="7" name="TextBox 6">
            <a:extLst>
              <a:ext uri="{FF2B5EF4-FFF2-40B4-BE49-F238E27FC236}">
                <a16:creationId xmlns:a16="http://schemas.microsoft.com/office/drawing/2014/main" id="{D8A6D0E4-A2F7-5E5B-AED8-395398F87067}"/>
              </a:ext>
            </a:extLst>
          </p:cNvPr>
          <p:cNvSpPr txBox="1"/>
          <p:nvPr/>
        </p:nvSpPr>
        <p:spPr>
          <a:xfrm>
            <a:off x="401737" y="6437163"/>
            <a:ext cx="11449590" cy="646331"/>
          </a:xfrm>
          <a:prstGeom prst="rect">
            <a:avLst/>
          </a:prstGeom>
          <a:noFill/>
        </p:spPr>
        <p:txBody>
          <a:bodyPr wrap="square" rtlCol="0">
            <a:spAutoFit/>
          </a:bodyPr>
          <a:lstStyle/>
          <a:p>
            <a:pPr algn="l"/>
            <a:r>
              <a:rPr lang="en-US" dirty="0">
                <a:solidFill>
                  <a:schemeClr val="bg1"/>
                </a:solidFill>
              </a:rPr>
              <a:t>Advance Precision Engineering – Manuel Caipo  	</a:t>
            </a:r>
            <a:r>
              <a:rPr lang="en-US" dirty="0" err="1">
                <a:solidFill>
                  <a:schemeClr val="bg1"/>
                </a:solidFill>
              </a:rPr>
              <a:t>Matrikelnummer</a:t>
            </a:r>
            <a:r>
              <a:rPr lang="en-US" dirty="0">
                <a:solidFill>
                  <a:schemeClr val="bg1"/>
                </a:solidFill>
              </a:rPr>
              <a:t>: 286577 			</a:t>
            </a:r>
            <a:r>
              <a:rPr lang="de-DE" dirty="0">
                <a:solidFill>
                  <a:schemeClr val="bg1"/>
                </a:solidFill>
              </a:rPr>
              <a:t>KI  Anwendung</a:t>
            </a:r>
          </a:p>
          <a:p>
            <a:pPr algn="l"/>
            <a:endParaRPr lang="de-DE" dirty="0">
              <a:solidFill>
                <a:schemeClr val="bg1"/>
              </a:solidFill>
            </a:endParaRPr>
          </a:p>
        </p:txBody>
      </p:sp>
    </p:spTree>
    <p:extLst>
      <p:ext uri="{BB962C8B-B14F-4D97-AF65-F5344CB8AC3E}">
        <p14:creationId xmlns:p14="http://schemas.microsoft.com/office/powerpoint/2010/main" val="3729844581"/>
      </p:ext>
    </p:extLst>
  </p:cSld>
  <p:clrMapOvr>
    <a:masterClrMapping/>
  </p:clrMapOvr>
</p:sld>
</file>

<file path=ppt/theme/theme1.xml><?xml version="1.0" encoding="utf-8"?>
<a:theme xmlns:a="http://schemas.openxmlformats.org/drawingml/2006/main" name="HFU">
  <a:themeElements>
    <a:clrScheme name="Hochschule Furtwangen">
      <a:dk1>
        <a:sysClr val="windowText" lastClr="000000"/>
      </a:dk1>
      <a:lt1>
        <a:sysClr val="window" lastClr="FFFFFF"/>
      </a:lt1>
      <a:dk2>
        <a:srgbClr val="00844D"/>
      </a:dk2>
      <a:lt2>
        <a:srgbClr val="83B81A"/>
      </a:lt2>
      <a:accent1>
        <a:srgbClr val="83B81A"/>
      </a:accent1>
      <a:accent2>
        <a:srgbClr val="00844D"/>
      </a:accent2>
      <a:accent3>
        <a:srgbClr val="707173"/>
      </a:accent3>
      <a:accent4>
        <a:srgbClr val="83B81A"/>
      </a:accent4>
      <a:accent5>
        <a:srgbClr val="00844D"/>
      </a:accent5>
      <a:accent6>
        <a:srgbClr val="707173"/>
      </a:accent6>
      <a:hlink>
        <a:srgbClr val="83B81A"/>
      </a:hlink>
      <a:folHlink>
        <a:srgbClr val="707173"/>
      </a:folHlink>
    </a:clrScheme>
    <a:fontScheme name="HFU">
      <a:majorFont>
        <a:latin typeface="Univers LT Std 55"/>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2225"/>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1242</Words>
  <Application>Microsoft Office PowerPoint</Application>
  <PresentationFormat>Widescreen</PresentationFormat>
  <Paragraphs>53</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Amasis MT Pro Light</vt:lpstr>
      <vt:lpstr>Arial</vt:lpstr>
      <vt:lpstr>Arial Narrow</vt:lpstr>
      <vt:lpstr>Calibri</vt:lpstr>
      <vt:lpstr>Lucida Console</vt:lpstr>
      <vt:lpstr>HFU</vt:lpstr>
      <vt:lpstr>PowerPoint Presentation</vt:lpstr>
      <vt:lpstr>PowerPoint Presentation</vt:lpstr>
      <vt:lpstr>PowerPoint Presentation</vt:lpstr>
      <vt:lpstr>PowerPoint Presentation</vt:lpstr>
      <vt:lpstr>PowerPoint Presentation</vt:lpstr>
    </vt:vector>
  </TitlesOfParts>
  <Manager>Edmund Kintzinger</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Hochschule Furtwangen</dc:title>
  <dc:creator>kin(at)hs-furtwangen.de</dc:creator>
  <cp:keywords>PPT-Vorlage</cp:keywords>
  <cp:lastModifiedBy>MSIGAMING</cp:lastModifiedBy>
  <cp:revision>201</cp:revision>
  <dcterms:created xsi:type="dcterms:W3CDTF">2015-10-13T10:29:52Z</dcterms:created>
  <dcterms:modified xsi:type="dcterms:W3CDTF">2025-01-22T14:36:21Z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