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1"/>
  </p:notesMasterIdLst>
  <p:sldIdLst>
    <p:sldId id="400" r:id="rId4"/>
    <p:sldId id="408" r:id="rId5"/>
    <p:sldId id="412" r:id="rId6"/>
    <p:sldId id="414" r:id="rId7"/>
    <p:sldId id="406" r:id="rId8"/>
    <p:sldId id="413" r:id="rId9"/>
    <p:sldId id="411" r:id="rId10"/>
  </p:sldIdLst>
  <p:sldSz cx="10969625" cy="6170613"/>
  <p:notesSz cx="6858000" cy="91440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9909100-9091-4858-9CF7-05D7E9F1FFAC}">
          <p14:sldIdLst/>
        </p14:section>
        <p14:section name="Abschnitt ohne Titel" id="{B2FBE185-C99B-4CE6-9150-057500950B54}">
          <p14:sldIdLst>
            <p14:sldId id="400"/>
            <p14:sldId id="408"/>
            <p14:sldId id="412"/>
            <p14:sldId id="414"/>
            <p14:sldId id="406"/>
            <p14:sldId id="413"/>
            <p14:sldId id="411"/>
          </p14:sldIdLst>
        </p14:section>
        <p14:section name="Abschnitt ohne Titel" id="{3A9E0141-6316-43A6-92FC-45463851018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6C2D3-A65E-4E99-AC47-C1A872BE78BD}" v="180" dt="2025-02-21T07:58:24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po Manuel (DC/SSD3)" userId="fa17321e-a854-4027-820f-6ed7336ad10a" providerId="ADAL" clId="{ABF6C2D3-A65E-4E99-AC47-C1A872BE78BD}"/>
    <pc:docChg chg="undo custSel addSld delSld modSld sldOrd modSection">
      <pc:chgData name="Caipo Manuel (DC/SSD3)" userId="fa17321e-a854-4027-820f-6ed7336ad10a" providerId="ADAL" clId="{ABF6C2D3-A65E-4E99-AC47-C1A872BE78BD}" dt="2025-02-21T07:58:24.968" v="1175"/>
      <pc:docMkLst>
        <pc:docMk/>
      </pc:docMkLst>
      <pc:sldChg chg="modSp mod">
        <pc:chgData name="Caipo Manuel (DC/SSD3)" userId="fa17321e-a854-4027-820f-6ed7336ad10a" providerId="ADAL" clId="{ABF6C2D3-A65E-4E99-AC47-C1A872BE78BD}" dt="2025-02-20T18:51:57.725" v="83" actId="255"/>
        <pc:sldMkLst>
          <pc:docMk/>
          <pc:sldMk cId="1134379130" sldId="400"/>
        </pc:sldMkLst>
        <pc:spChg chg="mod">
          <ac:chgData name="Caipo Manuel (DC/SSD3)" userId="fa17321e-a854-4027-820f-6ed7336ad10a" providerId="ADAL" clId="{ABF6C2D3-A65E-4E99-AC47-C1A872BE78BD}" dt="2025-02-20T18:51:57.725" v="83" actId="255"/>
          <ac:spMkLst>
            <pc:docMk/>
            <pc:sldMk cId="1134379130" sldId="400"/>
            <ac:spMk id="2" creationId="{CF19378F-464F-DD22-C204-410D465F2717}"/>
          </ac:spMkLst>
        </pc:spChg>
      </pc:sldChg>
      <pc:sldChg chg="ord">
        <pc:chgData name="Caipo Manuel (DC/SSD3)" userId="fa17321e-a854-4027-820f-6ed7336ad10a" providerId="ADAL" clId="{ABF6C2D3-A65E-4E99-AC47-C1A872BE78BD}" dt="2025-02-20T18:55:48.303" v="118"/>
        <pc:sldMkLst>
          <pc:docMk/>
          <pc:sldMk cId="258169186" sldId="406"/>
        </pc:sldMkLst>
      </pc:sldChg>
      <pc:sldChg chg="del">
        <pc:chgData name="Caipo Manuel (DC/SSD3)" userId="fa17321e-a854-4027-820f-6ed7336ad10a" providerId="ADAL" clId="{ABF6C2D3-A65E-4E99-AC47-C1A872BE78BD}" dt="2025-02-20T18:00:46.775" v="1" actId="47"/>
        <pc:sldMkLst>
          <pc:docMk/>
          <pc:sldMk cId="432981431" sldId="407"/>
        </pc:sldMkLst>
      </pc:sldChg>
      <pc:sldChg chg="addSp delSp modSp mod ord">
        <pc:chgData name="Caipo Manuel (DC/SSD3)" userId="fa17321e-a854-4027-820f-6ed7336ad10a" providerId="ADAL" clId="{ABF6C2D3-A65E-4E99-AC47-C1A872BE78BD}" dt="2025-02-20T18:56:57.062" v="165" actId="1076"/>
        <pc:sldMkLst>
          <pc:docMk/>
          <pc:sldMk cId="3460364792" sldId="408"/>
        </pc:sldMkLst>
        <pc:spChg chg="add mod">
          <ac:chgData name="Caipo Manuel (DC/SSD3)" userId="fa17321e-a854-4027-820f-6ed7336ad10a" providerId="ADAL" clId="{ABF6C2D3-A65E-4E99-AC47-C1A872BE78BD}" dt="2025-02-20T18:56:14.489" v="132" actId="1076"/>
          <ac:spMkLst>
            <pc:docMk/>
            <pc:sldMk cId="3460364792" sldId="408"/>
            <ac:spMk id="4" creationId="{229E1EB4-4F30-7960-96AB-462CB3A17EE6}"/>
          </ac:spMkLst>
        </pc:spChg>
        <pc:spChg chg="add del mod">
          <ac:chgData name="Caipo Manuel (DC/SSD3)" userId="fa17321e-a854-4027-820f-6ed7336ad10a" providerId="ADAL" clId="{ABF6C2D3-A65E-4E99-AC47-C1A872BE78BD}" dt="2025-02-20T18:54:06.534" v="100" actId="478"/>
          <ac:spMkLst>
            <pc:docMk/>
            <pc:sldMk cId="3460364792" sldId="408"/>
            <ac:spMk id="5" creationId="{2AC9B0B9-806F-6B8D-CA9A-01CCCA1BEDEC}"/>
          </ac:spMkLst>
        </pc:spChg>
        <pc:spChg chg="add del">
          <ac:chgData name="Caipo Manuel (DC/SSD3)" userId="fa17321e-a854-4027-820f-6ed7336ad10a" providerId="ADAL" clId="{ABF6C2D3-A65E-4E99-AC47-C1A872BE78BD}" dt="2025-02-20T18:53:52.940" v="95" actId="22"/>
          <ac:spMkLst>
            <pc:docMk/>
            <pc:sldMk cId="3460364792" sldId="408"/>
            <ac:spMk id="7" creationId="{1C60434B-D7C6-E3FC-2B6D-8593FFBF7A77}"/>
          </ac:spMkLst>
        </pc:spChg>
        <pc:spChg chg="add del">
          <ac:chgData name="Caipo Manuel (DC/SSD3)" userId="fa17321e-a854-4027-820f-6ed7336ad10a" providerId="ADAL" clId="{ABF6C2D3-A65E-4E99-AC47-C1A872BE78BD}" dt="2025-02-20T18:54:06.534" v="100" actId="478"/>
          <ac:spMkLst>
            <pc:docMk/>
            <pc:sldMk cId="3460364792" sldId="408"/>
            <ac:spMk id="8" creationId="{83F59FCE-635F-7B74-32A7-C7CDB8379038}"/>
          </ac:spMkLst>
        </pc:spChg>
        <pc:spChg chg="add mod">
          <ac:chgData name="Caipo Manuel (DC/SSD3)" userId="fa17321e-a854-4027-820f-6ed7336ad10a" providerId="ADAL" clId="{ABF6C2D3-A65E-4E99-AC47-C1A872BE78BD}" dt="2025-02-20T18:55:26.645" v="116" actId="255"/>
          <ac:spMkLst>
            <pc:docMk/>
            <pc:sldMk cId="3460364792" sldId="408"/>
            <ac:spMk id="9" creationId="{27011A9E-1569-9A1F-EACD-0453395B41C3}"/>
          </ac:spMkLst>
        </pc:spChg>
        <pc:spChg chg="del mod">
          <ac:chgData name="Caipo Manuel (DC/SSD3)" userId="fa17321e-a854-4027-820f-6ed7336ad10a" providerId="ADAL" clId="{ABF6C2D3-A65E-4E99-AC47-C1A872BE78BD}" dt="2025-02-20T18:56:10.948" v="131" actId="478"/>
          <ac:spMkLst>
            <pc:docMk/>
            <pc:sldMk cId="3460364792" sldId="408"/>
            <ac:spMk id="11" creationId="{FC691D89-6AD3-B90E-8057-9B5A88AD7340}"/>
          </ac:spMkLst>
        </pc:spChg>
        <pc:spChg chg="mod">
          <ac:chgData name="Caipo Manuel (DC/SSD3)" userId="fa17321e-a854-4027-820f-6ed7336ad10a" providerId="ADAL" clId="{ABF6C2D3-A65E-4E99-AC47-C1A872BE78BD}" dt="2025-02-20T18:56:45.559" v="163" actId="14100"/>
          <ac:spMkLst>
            <pc:docMk/>
            <pc:sldMk cId="3460364792" sldId="408"/>
            <ac:spMk id="94" creationId="{3F90BA42-5222-D688-A7B3-72D261A86234}"/>
          </ac:spMkLst>
        </pc:spChg>
        <pc:picChg chg="add mod">
          <ac:chgData name="Caipo Manuel (DC/SSD3)" userId="fa17321e-a854-4027-820f-6ed7336ad10a" providerId="ADAL" clId="{ABF6C2D3-A65E-4E99-AC47-C1A872BE78BD}" dt="2025-02-20T18:56:14.489" v="132" actId="1076"/>
          <ac:picMkLst>
            <pc:docMk/>
            <pc:sldMk cId="3460364792" sldId="408"/>
            <ac:picMk id="2" creationId="{1A18E18E-88B8-D302-36AD-38707656D6B7}"/>
          </ac:picMkLst>
        </pc:picChg>
        <pc:picChg chg="add mod">
          <ac:chgData name="Caipo Manuel (DC/SSD3)" userId="fa17321e-a854-4027-820f-6ed7336ad10a" providerId="ADAL" clId="{ABF6C2D3-A65E-4E99-AC47-C1A872BE78BD}" dt="2025-02-20T18:56:14.489" v="132" actId="1076"/>
          <ac:picMkLst>
            <pc:docMk/>
            <pc:sldMk cId="3460364792" sldId="408"/>
            <ac:picMk id="3" creationId="{2D242619-7BF1-9E71-5D1F-650A3737ED9A}"/>
          </ac:picMkLst>
        </pc:picChg>
        <pc:picChg chg="add mod">
          <ac:chgData name="Caipo Manuel (DC/SSD3)" userId="fa17321e-a854-4027-820f-6ed7336ad10a" providerId="ADAL" clId="{ABF6C2D3-A65E-4E99-AC47-C1A872BE78BD}" dt="2025-02-20T18:56:57.062" v="165" actId="1076"/>
          <ac:picMkLst>
            <pc:docMk/>
            <pc:sldMk cId="3460364792" sldId="408"/>
            <ac:picMk id="14" creationId="{93481434-5944-0E89-E614-2C753AF0D39E}"/>
          </ac:picMkLst>
        </pc:picChg>
        <pc:cxnChg chg="mod">
          <ac:chgData name="Caipo Manuel (DC/SSD3)" userId="fa17321e-a854-4027-820f-6ed7336ad10a" providerId="ADAL" clId="{ABF6C2D3-A65E-4E99-AC47-C1A872BE78BD}" dt="2025-02-20T18:56:45.559" v="163" actId="14100"/>
          <ac:cxnSpMkLst>
            <pc:docMk/>
            <pc:sldMk cId="3460364792" sldId="408"/>
            <ac:cxnSpMk id="97" creationId="{9E7A7152-92E0-7328-F96B-2CD7E29F6AAE}"/>
          </ac:cxnSpMkLst>
        </pc:cxnChg>
      </pc:sldChg>
      <pc:sldChg chg="modSp del mod">
        <pc:chgData name="Caipo Manuel (DC/SSD3)" userId="fa17321e-a854-4027-820f-6ed7336ad10a" providerId="ADAL" clId="{ABF6C2D3-A65E-4E99-AC47-C1A872BE78BD}" dt="2025-02-20T18:52:18.520" v="85" actId="47"/>
        <pc:sldMkLst>
          <pc:docMk/>
          <pc:sldMk cId="4053953256" sldId="409"/>
        </pc:sldMkLst>
        <pc:spChg chg="mod">
          <ac:chgData name="Caipo Manuel (DC/SSD3)" userId="fa17321e-a854-4027-820f-6ed7336ad10a" providerId="ADAL" clId="{ABF6C2D3-A65E-4E99-AC47-C1A872BE78BD}" dt="2025-02-20T18:52:16.206" v="84" actId="6549"/>
          <ac:spMkLst>
            <pc:docMk/>
            <pc:sldMk cId="4053953256" sldId="409"/>
            <ac:spMk id="2" creationId="{534644CA-71E9-953E-5099-A4F04D29FB7C}"/>
          </ac:spMkLst>
        </pc:spChg>
      </pc:sldChg>
      <pc:sldChg chg="del">
        <pc:chgData name="Caipo Manuel (DC/SSD3)" userId="fa17321e-a854-4027-820f-6ed7336ad10a" providerId="ADAL" clId="{ABF6C2D3-A65E-4E99-AC47-C1A872BE78BD}" dt="2025-02-20T18:00:44.100" v="0" actId="47"/>
        <pc:sldMkLst>
          <pc:docMk/>
          <pc:sldMk cId="3727871246" sldId="410"/>
        </pc:sldMkLst>
      </pc:sldChg>
      <pc:sldChg chg="addSp delSp modSp new mod ord modClrScheme modAnim chgLayout">
        <pc:chgData name="Caipo Manuel (DC/SSD3)" userId="fa17321e-a854-4027-820f-6ed7336ad10a" providerId="ADAL" clId="{ABF6C2D3-A65E-4E99-AC47-C1A872BE78BD}" dt="2025-02-21T07:58:24.968" v="1175"/>
        <pc:sldMkLst>
          <pc:docMk/>
          <pc:sldMk cId="1113671606" sldId="412"/>
        </pc:sldMkLst>
        <pc:spChg chg="del mod ord">
          <ac:chgData name="Caipo Manuel (DC/SSD3)" userId="fa17321e-a854-4027-820f-6ed7336ad10a" providerId="ADAL" clId="{ABF6C2D3-A65E-4E99-AC47-C1A872BE78BD}" dt="2025-02-20T18:35:13.706" v="6" actId="700"/>
          <ac:spMkLst>
            <pc:docMk/>
            <pc:sldMk cId="1113671606" sldId="412"/>
            <ac:spMk id="2" creationId="{65109557-939C-5898-B137-125FF8C463CB}"/>
          </ac:spMkLst>
        </pc:spChg>
        <pc:spChg chg="add mod">
          <ac:chgData name="Caipo Manuel (DC/SSD3)" userId="fa17321e-a854-4027-820f-6ed7336ad10a" providerId="ADAL" clId="{ABF6C2D3-A65E-4E99-AC47-C1A872BE78BD}" dt="2025-02-21T07:58:15.892" v="1174" actId="1076"/>
          <ac:spMkLst>
            <pc:docMk/>
            <pc:sldMk cId="1113671606" sldId="412"/>
            <ac:spMk id="2" creationId="{9365A637-B853-8ABD-F5FB-FA9DC83A4667}"/>
          </ac:spMkLst>
        </pc:spChg>
        <pc:spChg chg="mod ord">
          <ac:chgData name="Caipo Manuel (DC/SSD3)" userId="fa17321e-a854-4027-820f-6ed7336ad10a" providerId="ADAL" clId="{ABF6C2D3-A65E-4E99-AC47-C1A872BE78BD}" dt="2025-02-20T18:35:13.706" v="6" actId="700"/>
          <ac:spMkLst>
            <pc:docMk/>
            <pc:sldMk cId="1113671606" sldId="412"/>
            <ac:spMk id="3" creationId="{5B5B206D-4807-3374-ACDD-9F511B7552AD}"/>
          </ac:spMkLst>
        </pc:spChg>
        <pc:spChg chg="add del mod ord">
          <ac:chgData name="Caipo Manuel (DC/SSD3)" userId="fa17321e-a854-4027-820f-6ed7336ad10a" providerId="ADAL" clId="{ABF6C2D3-A65E-4E99-AC47-C1A872BE78BD}" dt="2025-02-20T18:35:15.714" v="7" actId="478"/>
          <ac:spMkLst>
            <pc:docMk/>
            <pc:sldMk cId="1113671606" sldId="412"/>
            <ac:spMk id="4" creationId="{81473503-7010-CCD2-E279-26EF2C88CDF4}"/>
          </ac:spMkLst>
        </pc:spChg>
        <pc:spChg chg="add del mod">
          <ac:chgData name="Caipo Manuel (DC/SSD3)" userId="fa17321e-a854-4027-820f-6ed7336ad10a" providerId="ADAL" clId="{ABF6C2D3-A65E-4E99-AC47-C1A872BE78BD}" dt="2025-02-20T18:57:53.852" v="180" actId="478"/>
          <ac:spMkLst>
            <pc:docMk/>
            <pc:sldMk cId="1113671606" sldId="412"/>
            <ac:spMk id="5" creationId="{4A322D87-F85D-C3E0-E8C5-BBCEFC15D506}"/>
          </ac:spMkLst>
        </pc:spChg>
        <pc:spChg chg="add mod">
          <ac:chgData name="Caipo Manuel (DC/SSD3)" userId="fa17321e-a854-4027-820f-6ed7336ad10a" providerId="ADAL" clId="{ABF6C2D3-A65E-4E99-AC47-C1A872BE78BD}" dt="2025-02-20T19:01:56.556" v="224" actId="1076"/>
          <ac:spMkLst>
            <pc:docMk/>
            <pc:sldMk cId="1113671606" sldId="412"/>
            <ac:spMk id="6" creationId="{59AB2104-B4BB-44E9-BC18-114FA5DA12E5}"/>
          </ac:spMkLst>
        </pc:spChg>
        <pc:spChg chg="add del">
          <ac:chgData name="Caipo Manuel (DC/SSD3)" userId="fa17321e-a854-4027-820f-6ed7336ad10a" providerId="ADAL" clId="{ABF6C2D3-A65E-4E99-AC47-C1A872BE78BD}" dt="2025-02-20T18:58:33.226" v="190" actId="478"/>
          <ac:spMkLst>
            <pc:docMk/>
            <pc:sldMk cId="1113671606" sldId="412"/>
            <ac:spMk id="13" creationId="{2E57862D-94AF-0658-C1E5-33E003455DB3}"/>
          </ac:spMkLst>
        </pc:spChg>
        <pc:spChg chg="add del mod">
          <ac:chgData name="Caipo Manuel (DC/SSD3)" userId="fa17321e-a854-4027-820f-6ed7336ad10a" providerId="ADAL" clId="{ABF6C2D3-A65E-4E99-AC47-C1A872BE78BD}" dt="2025-02-20T18:59:59.323" v="202" actId="478"/>
          <ac:spMkLst>
            <pc:docMk/>
            <pc:sldMk cId="1113671606" sldId="412"/>
            <ac:spMk id="14" creationId="{7C2A415F-E828-CF16-8989-56F8238A068F}"/>
          </ac:spMkLst>
        </pc:spChg>
        <pc:spChg chg="add del">
          <ac:chgData name="Caipo Manuel (DC/SSD3)" userId="fa17321e-a854-4027-820f-6ed7336ad10a" providerId="ADAL" clId="{ABF6C2D3-A65E-4E99-AC47-C1A872BE78BD}" dt="2025-02-20T18:59:45.531" v="200" actId="478"/>
          <ac:spMkLst>
            <pc:docMk/>
            <pc:sldMk cId="1113671606" sldId="412"/>
            <ac:spMk id="17" creationId="{4F3D60BA-8C3A-380B-BBF3-DBA85C975FAE}"/>
          </ac:spMkLst>
        </pc:spChg>
        <pc:spChg chg="add mod">
          <ac:chgData name="Caipo Manuel (DC/SSD3)" userId="fa17321e-a854-4027-820f-6ed7336ad10a" providerId="ADAL" clId="{ABF6C2D3-A65E-4E99-AC47-C1A872BE78BD}" dt="2025-02-20T19:02:09.391" v="225" actId="164"/>
          <ac:spMkLst>
            <pc:docMk/>
            <pc:sldMk cId="1113671606" sldId="412"/>
            <ac:spMk id="18" creationId="{2EE395E6-5F63-06AD-7042-B9A9B6E8A30F}"/>
          </ac:spMkLst>
        </pc:spChg>
        <pc:spChg chg="add mod">
          <ac:chgData name="Caipo Manuel (DC/SSD3)" userId="fa17321e-a854-4027-820f-6ed7336ad10a" providerId="ADAL" clId="{ABF6C2D3-A65E-4E99-AC47-C1A872BE78BD}" dt="2025-02-20T19:02:09.391" v="225" actId="164"/>
          <ac:spMkLst>
            <pc:docMk/>
            <pc:sldMk cId="1113671606" sldId="412"/>
            <ac:spMk id="21" creationId="{B18209A1-03C9-AE0B-AC18-56DF6C569C7D}"/>
          </ac:spMkLst>
        </pc:spChg>
        <pc:spChg chg="add mod">
          <ac:chgData name="Caipo Manuel (DC/SSD3)" userId="fa17321e-a854-4027-820f-6ed7336ad10a" providerId="ADAL" clId="{ABF6C2D3-A65E-4E99-AC47-C1A872BE78BD}" dt="2025-02-20T19:33:07.956" v="749" actId="164"/>
          <ac:spMkLst>
            <pc:docMk/>
            <pc:sldMk cId="1113671606" sldId="412"/>
            <ac:spMk id="27" creationId="{4912BC55-9C57-76DC-BD2D-4DF511165EEF}"/>
          </ac:spMkLst>
        </pc:spChg>
        <pc:spChg chg="add del mod">
          <ac:chgData name="Caipo Manuel (DC/SSD3)" userId="fa17321e-a854-4027-820f-6ed7336ad10a" providerId="ADAL" clId="{ABF6C2D3-A65E-4E99-AC47-C1A872BE78BD}" dt="2025-02-20T19:04:43.321" v="267" actId="478"/>
          <ac:spMkLst>
            <pc:docMk/>
            <pc:sldMk cId="1113671606" sldId="412"/>
            <ac:spMk id="28" creationId="{DA9E4448-A400-24F4-912D-DF56EA282476}"/>
          </ac:spMkLst>
        </pc:spChg>
        <pc:spChg chg="add mod">
          <ac:chgData name="Caipo Manuel (DC/SSD3)" userId="fa17321e-a854-4027-820f-6ed7336ad10a" providerId="ADAL" clId="{ABF6C2D3-A65E-4E99-AC47-C1A872BE78BD}" dt="2025-02-20T19:05:15.598" v="280" actId="164"/>
          <ac:spMkLst>
            <pc:docMk/>
            <pc:sldMk cId="1113671606" sldId="412"/>
            <ac:spMk id="29" creationId="{A163F59F-66A9-8515-9B93-D92A03619357}"/>
          </ac:spMkLst>
        </pc:spChg>
        <pc:spChg chg="add mod">
          <ac:chgData name="Caipo Manuel (DC/SSD3)" userId="fa17321e-a854-4027-820f-6ed7336ad10a" providerId="ADAL" clId="{ABF6C2D3-A65E-4E99-AC47-C1A872BE78BD}" dt="2025-02-20T19:08:30.826" v="311" actId="20577"/>
          <ac:spMkLst>
            <pc:docMk/>
            <pc:sldMk cId="1113671606" sldId="412"/>
            <ac:spMk id="30" creationId="{01889094-7F7A-391B-D09F-047D422C1485}"/>
          </ac:spMkLst>
        </pc:spChg>
        <pc:spChg chg="add del mod">
          <ac:chgData name="Caipo Manuel (DC/SSD3)" userId="fa17321e-a854-4027-820f-6ed7336ad10a" providerId="ADAL" clId="{ABF6C2D3-A65E-4E99-AC47-C1A872BE78BD}" dt="2025-02-20T19:06:39.134" v="285" actId="478"/>
          <ac:spMkLst>
            <pc:docMk/>
            <pc:sldMk cId="1113671606" sldId="412"/>
            <ac:spMk id="32" creationId="{A5C3D857-AE56-5353-711A-E7ACF9E23741}"/>
          </ac:spMkLst>
        </pc:spChg>
        <pc:spChg chg="add mod">
          <ac:chgData name="Caipo Manuel (DC/SSD3)" userId="fa17321e-a854-4027-820f-6ed7336ad10a" providerId="ADAL" clId="{ABF6C2D3-A65E-4E99-AC47-C1A872BE78BD}" dt="2025-02-20T19:07:37.595" v="293" actId="206"/>
          <ac:spMkLst>
            <pc:docMk/>
            <pc:sldMk cId="1113671606" sldId="412"/>
            <ac:spMk id="33" creationId="{4E4D17DC-C4FD-7C1D-DBAB-CFAC88904A46}"/>
          </ac:spMkLst>
        </pc:spChg>
        <pc:spChg chg="add del mod">
          <ac:chgData name="Caipo Manuel (DC/SSD3)" userId="fa17321e-a854-4027-820f-6ed7336ad10a" providerId="ADAL" clId="{ABF6C2D3-A65E-4E99-AC47-C1A872BE78BD}" dt="2025-02-20T19:08:01.723" v="300" actId="478"/>
          <ac:spMkLst>
            <pc:docMk/>
            <pc:sldMk cId="1113671606" sldId="412"/>
            <ac:spMk id="34" creationId="{8F905796-5E38-1B2C-147E-22FEFC7805FF}"/>
          </ac:spMkLst>
        </pc:spChg>
        <pc:spChg chg="add mod">
          <ac:chgData name="Caipo Manuel (DC/SSD3)" userId="fa17321e-a854-4027-820f-6ed7336ad10a" providerId="ADAL" clId="{ABF6C2D3-A65E-4E99-AC47-C1A872BE78BD}" dt="2025-02-20T19:33:07.956" v="749" actId="164"/>
          <ac:spMkLst>
            <pc:docMk/>
            <pc:sldMk cId="1113671606" sldId="412"/>
            <ac:spMk id="35" creationId="{B9FDEF9B-DFD2-4E3C-61D0-3AD43C8E30AF}"/>
          </ac:spMkLst>
        </pc:spChg>
        <pc:spChg chg="add mod">
          <ac:chgData name="Caipo Manuel (DC/SSD3)" userId="fa17321e-a854-4027-820f-6ed7336ad10a" providerId="ADAL" clId="{ABF6C2D3-A65E-4E99-AC47-C1A872BE78BD}" dt="2025-02-20T19:33:07.956" v="749" actId="164"/>
          <ac:spMkLst>
            <pc:docMk/>
            <pc:sldMk cId="1113671606" sldId="412"/>
            <ac:spMk id="36" creationId="{EDAE22A6-D2DF-92D7-E90B-76665CD68DD3}"/>
          </ac:spMkLst>
        </pc:spChg>
        <pc:spChg chg="add mod">
          <ac:chgData name="Caipo Manuel (DC/SSD3)" userId="fa17321e-a854-4027-820f-6ed7336ad10a" providerId="ADAL" clId="{ABF6C2D3-A65E-4E99-AC47-C1A872BE78BD}" dt="2025-02-20T19:10:22.237" v="353" actId="164"/>
          <ac:spMkLst>
            <pc:docMk/>
            <pc:sldMk cId="1113671606" sldId="412"/>
            <ac:spMk id="40" creationId="{308B60D0-FFB4-0646-8642-26596FF47CA5}"/>
          </ac:spMkLst>
        </pc:spChg>
        <pc:spChg chg="add mod">
          <ac:chgData name="Caipo Manuel (DC/SSD3)" userId="fa17321e-a854-4027-820f-6ed7336ad10a" providerId="ADAL" clId="{ABF6C2D3-A65E-4E99-AC47-C1A872BE78BD}" dt="2025-02-20T19:10:22.237" v="353" actId="164"/>
          <ac:spMkLst>
            <pc:docMk/>
            <pc:sldMk cId="1113671606" sldId="412"/>
            <ac:spMk id="41" creationId="{818BA447-225D-05AA-CB8E-CB353DF8DF63}"/>
          </ac:spMkLst>
        </pc:spChg>
        <pc:spChg chg="add mod">
          <ac:chgData name="Caipo Manuel (DC/SSD3)" userId="fa17321e-a854-4027-820f-6ed7336ad10a" providerId="ADAL" clId="{ABF6C2D3-A65E-4E99-AC47-C1A872BE78BD}" dt="2025-02-20T19:12:14.959" v="396" actId="164"/>
          <ac:spMkLst>
            <pc:docMk/>
            <pc:sldMk cId="1113671606" sldId="412"/>
            <ac:spMk id="43" creationId="{893A22DF-565A-FF6E-5AB1-48BA7A5AEE15}"/>
          </ac:spMkLst>
        </pc:spChg>
        <pc:spChg chg="add mod">
          <ac:chgData name="Caipo Manuel (DC/SSD3)" userId="fa17321e-a854-4027-820f-6ed7336ad10a" providerId="ADAL" clId="{ABF6C2D3-A65E-4E99-AC47-C1A872BE78BD}" dt="2025-02-20T19:12:14.959" v="396" actId="164"/>
          <ac:spMkLst>
            <pc:docMk/>
            <pc:sldMk cId="1113671606" sldId="412"/>
            <ac:spMk id="44" creationId="{58F610FE-0BA9-CD56-DBCB-3262427EAE92}"/>
          </ac:spMkLst>
        </pc:spChg>
        <pc:spChg chg="add mod">
          <ac:chgData name="Caipo Manuel (DC/SSD3)" userId="fa17321e-a854-4027-820f-6ed7336ad10a" providerId="ADAL" clId="{ABF6C2D3-A65E-4E99-AC47-C1A872BE78BD}" dt="2025-02-20T19:28:53.130" v="700" actId="20577"/>
          <ac:spMkLst>
            <pc:docMk/>
            <pc:sldMk cId="1113671606" sldId="412"/>
            <ac:spMk id="45" creationId="{230378A4-FC8F-F74B-D155-787684144B6F}"/>
          </ac:spMkLst>
        </pc:spChg>
        <pc:spChg chg="add del mod">
          <ac:chgData name="Caipo Manuel (DC/SSD3)" userId="fa17321e-a854-4027-820f-6ed7336ad10a" providerId="ADAL" clId="{ABF6C2D3-A65E-4E99-AC47-C1A872BE78BD}" dt="2025-02-20T19:12:30.481" v="398" actId="478"/>
          <ac:spMkLst>
            <pc:docMk/>
            <pc:sldMk cId="1113671606" sldId="412"/>
            <ac:spMk id="47" creationId="{76A3CF9F-0D37-0A5C-EA7D-BB5981272011}"/>
          </ac:spMkLst>
        </pc:spChg>
        <pc:spChg chg="add mod">
          <ac:chgData name="Caipo Manuel (DC/SSD3)" userId="fa17321e-a854-4027-820f-6ed7336ad10a" providerId="ADAL" clId="{ABF6C2D3-A65E-4E99-AC47-C1A872BE78BD}" dt="2025-02-20T19:14:00.510" v="428" actId="164"/>
          <ac:spMkLst>
            <pc:docMk/>
            <pc:sldMk cId="1113671606" sldId="412"/>
            <ac:spMk id="48" creationId="{29975C52-6847-28BA-596C-16470394A78C}"/>
          </ac:spMkLst>
        </pc:spChg>
        <pc:spChg chg="add del">
          <ac:chgData name="Caipo Manuel (DC/SSD3)" userId="fa17321e-a854-4027-820f-6ed7336ad10a" providerId="ADAL" clId="{ABF6C2D3-A65E-4E99-AC47-C1A872BE78BD}" dt="2025-02-20T19:12:45.609" v="402" actId="478"/>
          <ac:spMkLst>
            <pc:docMk/>
            <pc:sldMk cId="1113671606" sldId="412"/>
            <ac:spMk id="49" creationId="{F045AB8D-19F6-AE04-E655-76577F8EB24D}"/>
          </ac:spMkLst>
        </pc:spChg>
        <pc:spChg chg="add mod">
          <ac:chgData name="Caipo Manuel (DC/SSD3)" userId="fa17321e-a854-4027-820f-6ed7336ad10a" providerId="ADAL" clId="{ABF6C2D3-A65E-4E99-AC47-C1A872BE78BD}" dt="2025-02-20T19:31:15.186" v="720" actId="2085"/>
          <ac:spMkLst>
            <pc:docMk/>
            <pc:sldMk cId="1113671606" sldId="412"/>
            <ac:spMk id="50" creationId="{046BB9F8-1E70-AE9A-6CC1-92C09E6E392A}"/>
          </ac:spMkLst>
        </pc:spChg>
        <pc:spChg chg="add mod">
          <ac:chgData name="Caipo Manuel (DC/SSD3)" userId="fa17321e-a854-4027-820f-6ed7336ad10a" providerId="ADAL" clId="{ABF6C2D3-A65E-4E99-AC47-C1A872BE78BD}" dt="2025-02-20T19:31:15.186" v="720" actId="2085"/>
          <ac:spMkLst>
            <pc:docMk/>
            <pc:sldMk cId="1113671606" sldId="412"/>
            <ac:spMk id="1039" creationId="{9FF56A08-C401-10E0-3FCE-B52256A55373}"/>
          </ac:spMkLst>
        </pc:spChg>
        <pc:spChg chg="add mod">
          <ac:chgData name="Caipo Manuel (DC/SSD3)" userId="fa17321e-a854-4027-820f-6ed7336ad10a" providerId="ADAL" clId="{ABF6C2D3-A65E-4E99-AC47-C1A872BE78BD}" dt="2025-02-20T19:31:15.186" v="720" actId="2085"/>
          <ac:spMkLst>
            <pc:docMk/>
            <pc:sldMk cId="1113671606" sldId="412"/>
            <ac:spMk id="1040" creationId="{47D8F08A-63B4-ABE3-9263-E2B31A39E830}"/>
          </ac:spMkLst>
        </pc:spChg>
        <pc:spChg chg="add mod">
          <ac:chgData name="Caipo Manuel (DC/SSD3)" userId="fa17321e-a854-4027-820f-6ed7336ad10a" providerId="ADAL" clId="{ABF6C2D3-A65E-4E99-AC47-C1A872BE78BD}" dt="2025-02-20T19:18:40.454" v="556" actId="1076"/>
          <ac:spMkLst>
            <pc:docMk/>
            <pc:sldMk cId="1113671606" sldId="412"/>
            <ac:spMk id="1041" creationId="{49422BF8-0821-D11C-2025-B6746B86B348}"/>
          </ac:spMkLst>
        </pc:spChg>
        <pc:spChg chg="add mod">
          <ac:chgData name="Caipo Manuel (DC/SSD3)" userId="fa17321e-a854-4027-820f-6ed7336ad10a" providerId="ADAL" clId="{ABF6C2D3-A65E-4E99-AC47-C1A872BE78BD}" dt="2025-02-20T19:31:15.186" v="720" actId="2085"/>
          <ac:spMkLst>
            <pc:docMk/>
            <pc:sldMk cId="1113671606" sldId="412"/>
            <ac:spMk id="1042" creationId="{B10CC67B-2A77-40D5-1AFB-D0EA6B1F586A}"/>
          </ac:spMkLst>
        </pc:spChg>
        <pc:spChg chg="add del mod">
          <ac:chgData name="Caipo Manuel (DC/SSD3)" userId="fa17321e-a854-4027-820f-6ed7336ad10a" providerId="ADAL" clId="{ABF6C2D3-A65E-4E99-AC47-C1A872BE78BD}" dt="2025-02-20T19:36:21.009" v="784" actId="478"/>
          <ac:spMkLst>
            <pc:docMk/>
            <pc:sldMk cId="1113671606" sldId="412"/>
            <ac:spMk id="1053" creationId="{AAE3D763-9154-DC08-5D2E-917140D259B7}"/>
          </ac:spMkLst>
        </pc:spChg>
        <pc:spChg chg="add mod">
          <ac:chgData name="Caipo Manuel (DC/SSD3)" userId="fa17321e-a854-4027-820f-6ed7336ad10a" providerId="ADAL" clId="{ABF6C2D3-A65E-4E99-AC47-C1A872BE78BD}" dt="2025-02-20T19:31:15.186" v="720" actId="2085"/>
          <ac:spMkLst>
            <pc:docMk/>
            <pc:sldMk cId="1113671606" sldId="412"/>
            <ac:spMk id="1055" creationId="{D6B1ACDB-5605-9DBD-2D43-27D304D12A81}"/>
          </ac:spMkLst>
        </pc:spChg>
        <pc:spChg chg="add mod">
          <ac:chgData name="Caipo Manuel (DC/SSD3)" userId="fa17321e-a854-4027-820f-6ed7336ad10a" providerId="ADAL" clId="{ABF6C2D3-A65E-4E99-AC47-C1A872BE78BD}" dt="2025-02-20T19:31:29.637" v="721" actId="164"/>
          <ac:spMkLst>
            <pc:docMk/>
            <pc:sldMk cId="1113671606" sldId="412"/>
            <ac:spMk id="1056" creationId="{63636A78-C84C-A6A7-DE11-F9B5810A1935}"/>
          </ac:spMkLst>
        </pc:spChg>
        <pc:spChg chg="add mod">
          <ac:chgData name="Caipo Manuel (DC/SSD3)" userId="fa17321e-a854-4027-820f-6ed7336ad10a" providerId="ADAL" clId="{ABF6C2D3-A65E-4E99-AC47-C1A872BE78BD}" dt="2025-02-20T19:31:29.637" v="721" actId="164"/>
          <ac:spMkLst>
            <pc:docMk/>
            <pc:sldMk cId="1113671606" sldId="412"/>
            <ac:spMk id="1057" creationId="{7D154F67-7244-0155-F1E6-291A8A816D9A}"/>
          </ac:spMkLst>
        </pc:spChg>
        <pc:spChg chg="add mod">
          <ac:chgData name="Caipo Manuel (DC/SSD3)" userId="fa17321e-a854-4027-820f-6ed7336ad10a" providerId="ADAL" clId="{ABF6C2D3-A65E-4E99-AC47-C1A872BE78BD}" dt="2025-02-20T19:31:29.637" v="721" actId="164"/>
          <ac:spMkLst>
            <pc:docMk/>
            <pc:sldMk cId="1113671606" sldId="412"/>
            <ac:spMk id="1060" creationId="{5A2291B1-0C82-AF1E-FF8D-F22DF932D852}"/>
          </ac:spMkLst>
        </pc:spChg>
        <pc:spChg chg="add mod">
          <ac:chgData name="Caipo Manuel (DC/SSD3)" userId="fa17321e-a854-4027-820f-6ed7336ad10a" providerId="ADAL" clId="{ABF6C2D3-A65E-4E99-AC47-C1A872BE78BD}" dt="2025-02-20T19:34:49.986" v="771" actId="164"/>
          <ac:spMkLst>
            <pc:docMk/>
            <pc:sldMk cId="1113671606" sldId="412"/>
            <ac:spMk id="1065" creationId="{A9E8ED2B-73C9-6F49-AAA9-AC1A779796B4}"/>
          </ac:spMkLst>
        </pc:spChg>
        <pc:spChg chg="add mod">
          <ac:chgData name="Caipo Manuel (DC/SSD3)" userId="fa17321e-a854-4027-820f-6ed7336ad10a" providerId="ADAL" clId="{ABF6C2D3-A65E-4E99-AC47-C1A872BE78BD}" dt="2025-02-20T19:36:59.476" v="791" actId="164"/>
          <ac:spMkLst>
            <pc:docMk/>
            <pc:sldMk cId="1113671606" sldId="412"/>
            <ac:spMk id="1075" creationId="{6CB74EAF-9E67-956F-02C2-0764C8B441D4}"/>
          </ac:spMkLst>
        </pc:spChg>
        <pc:grpChg chg="add mod">
          <ac:chgData name="Caipo Manuel (DC/SSD3)" userId="fa17321e-a854-4027-820f-6ed7336ad10a" providerId="ADAL" clId="{ABF6C2D3-A65E-4E99-AC47-C1A872BE78BD}" dt="2025-02-20T19:02:09.391" v="225" actId="164"/>
          <ac:grpSpMkLst>
            <pc:docMk/>
            <pc:sldMk cId="1113671606" sldId="412"/>
            <ac:grpSpMk id="25" creationId="{D1E37F76-2DC4-69D1-B77B-07BAE09138A1}"/>
          </ac:grpSpMkLst>
        </pc:grpChg>
        <pc:grpChg chg="add mod">
          <ac:chgData name="Caipo Manuel (DC/SSD3)" userId="fa17321e-a854-4027-820f-6ed7336ad10a" providerId="ADAL" clId="{ABF6C2D3-A65E-4E99-AC47-C1A872BE78BD}" dt="2025-02-20T19:05:15.598" v="280" actId="164"/>
          <ac:grpSpMkLst>
            <pc:docMk/>
            <pc:sldMk cId="1113671606" sldId="412"/>
            <ac:grpSpMk id="26" creationId="{D823AE17-46F3-AA74-C77A-C0EC3D191EF9}"/>
          </ac:grpSpMkLst>
        </pc:grpChg>
        <pc:grpChg chg="add mod">
          <ac:chgData name="Caipo Manuel (DC/SSD3)" userId="fa17321e-a854-4027-820f-6ed7336ad10a" providerId="ADAL" clId="{ABF6C2D3-A65E-4E99-AC47-C1A872BE78BD}" dt="2025-02-20T19:10:22.237" v="353" actId="164"/>
          <ac:grpSpMkLst>
            <pc:docMk/>
            <pc:sldMk cId="1113671606" sldId="412"/>
            <ac:grpSpMk id="31" creationId="{ABFDDC1A-7B20-A066-EA88-48E30A80E9EE}"/>
          </ac:grpSpMkLst>
        </pc:grpChg>
        <pc:grpChg chg="add mod">
          <ac:chgData name="Caipo Manuel (DC/SSD3)" userId="fa17321e-a854-4027-820f-6ed7336ad10a" providerId="ADAL" clId="{ABF6C2D3-A65E-4E99-AC47-C1A872BE78BD}" dt="2025-02-20T19:33:07.956" v="749" actId="164"/>
          <ac:grpSpMkLst>
            <pc:docMk/>
            <pc:sldMk cId="1113671606" sldId="412"/>
            <ac:grpSpMk id="42" creationId="{D69AA990-12FF-4E4E-6EF8-413FD5EBBAC6}"/>
          </ac:grpSpMkLst>
        </pc:grpChg>
        <pc:grpChg chg="add mod">
          <ac:chgData name="Caipo Manuel (DC/SSD3)" userId="fa17321e-a854-4027-820f-6ed7336ad10a" providerId="ADAL" clId="{ABF6C2D3-A65E-4E99-AC47-C1A872BE78BD}" dt="2025-02-20T19:14:00.510" v="428" actId="164"/>
          <ac:grpSpMkLst>
            <pc:docMk/>
            <pc:sldMk cId="1113671606" sldId="412"/>
            <ac:grpSpMk id="46" creationId="{5433EB2A-FDC0-2486-85FD-18C98BBBE240}"/>
          </ac:grpSpMkLst>
        </pc:grpChg>
        <pc:grpChg chg="add mod">
          <ac:chgData name="Caipo Manuel (DC/SSD3)" userId="fa17321e-a854-4027-820f-6ed7336ad10a" providerId="ADAL" clId="{ABF6C2D3-A65E-4E99-AC47-C1A872BE78BD}" dt="2025-02-20T19:32:13.911" v="736" actId="1036"/>
          <ac:grpSpMkLst>
            <pc:docMk/>
            <pc:sldMk cId="1113671606" sldId="412"/>
            <ac:grpSpMk id="51" creationId="{E5473D9F-C2F2-90BB-564A-3ED53DCD1DDA}"/>
          </ac:grpSpMkLst>
        </pc:grpChg>
        <pc:grpChg chg="add mod">
          <ac:chgData name="Caipo Manuel (DC/SSD3)" userId="fa17321e-a854-4027-820f-6ed7336ad10a" providerId="ADAL" clId="{ABF6C2D3-A65E-4E99-AC47-C1A872BE78BD}" dt="2025-02-20T19:32:27.583" v="745" actId="164"/>
          <ac:grpSpMkLst>
            <pc:docMk/>
            <pc:sldMk cId="1113671606" sldId="412"/>
            <ac:grpSpMk id="1031" creationId="{B3838F09-DEDF-2509-1813-F36976203385}"/>
          </ac:grpSpMkLst>
        </pc:grpChg>
        <pc:grpChg chg="add mod">
          <ac:chgData name="Caipo Manuel (DC/SSD3)" userId="fa17321e-a854-4027-820f-6ed7336ad10a" providerId="ADAL" clId="{ABF6C2D3-A65E-4E99-AC47-C1A872BE78BD}" dt="2025-02-20T19:30:23.571" v="711" actId="164"/>
          <ac:grpSpMkLst>
            <pc:docMk/>
            <pc:sldMk cId="1113671606" sldId="412"/>
            <ac:grpSpMk id="1047" creationId="{6109CD74-8C19-3A00-DEBC-77A0AD3DFCED}"/>
          </ac:grpSpMkLst>
        </pc:grpChg>
        <pc:grpChg chg="add mod">
          <ac:chgData name="Caipo Manuel (DC/SSD3)" userId="fa17321e-a854-4027-820f-6ed7336ad10a" providerId="ADAL" clId="{ABF6C2D3-A65E-4E99-AC47-C1A872BE78BD}" dt="2025-02-20T19:30:23.571" v="711" actId="164"/>
          <ac:grpSpMkLst>
            <pc:docMk/>
            <pc:sldMk cId="1113671606" sldId="412"/>
            <ac:grpSpMk id="1054" creationId="{A28A00D6-C22F-1ADB-83EA-E4CCAA117037}"/>
          </ac:grpSpMkLst>
        </pc:grpChg>
        <pc:grpChg chg="add mod">
          <ac:chgData name="Caipo Manuel (DC/SSD3)" userId="fa17321e-a854-4027-820f-6ed7336ad10a" providerId="ADAL" clId="{ABF6C2D3-A65E-4E99-AC47-C1A872BE78BD}" dt="2025-02-20T19:32:27.583" v="745" actId="164"/>
          <ac:grpSpMkLst>
            <pc:docMk/>
            <pc:sldMk cId="1113671606" sldId="412"/>
            <ac:grpSpMk id="1061" creationId="{D353EEB3-3532-F4A4-A439-CBC6E81D765B}"/>
          </ac:grpSpMkLst>
        </pc:grpChg>
        <pc:grpChg chg="add mod">
          <ac:chgData name="Caipo Manuel (DC/SSD3)" userId="fa17321e-a854-4027-820f-6ed7336ad10a" providerId="ADAL" clId="{ABF6C2D3-A65E-4E99-AC47-C1A872BE78BD}" dt="2025-02-20T19:31:29.637" v="721" actId="164"/>
          <ac:grpSpMkLst>
            <pc:docMk/>
            <pc:sldMk cId="1113671606" sldId="412"/>
            <ac:grpSpMk id="1062" creationId="{6E305684-6CA8-623D-331B-C13570AFCC7B}"/>
          </ac:grpSpMkLst>
        </pc:grpChg>
        <pc:grpChg chg="add mod">
          <ac:chgData name="Caipo Manuel (DC/SSD3)" userId="fa17321e-a854-4027-820f-6ed7336ad10a" providerId="ADAL" clId="{ABF6C2D3-A65E-4E99-AC47-C1A872BE78BD}" dt="2025-02-20T19:37:16.444" v="794" actId="164"/>
          <ac:grpSpMkLst>
            <pc:docMk/>
            <pc:sldMk cId="1113671606" sldId="412"/>
            <ac:grpSpMk id="1063" creationId="{AA3DF2BD-7410-2508-A1FE-C65BDF3D37D0}"/>
          </ac:grpSpMkLst>
        </pc:grpChg>
        <pc:grpChg chg="add mod">
          <ac:chgData name="Caipo Manuel (DC/SSD3)" userId="fa17321e-a854-4027-820f-6ed7336ad10a" providerId="ADAL" clId="{ABF6C2D3-A65E-4E99-AC47-C1A872BE78BD}" dt="2025-02-20T19:33:07.956" v="749" actId="164"/>
          <ac:grpSpMkLst>
            <pc:docMk/>
            <pc:sldMk cId="1113671606" sldId="412"/>
            <ac:grpSpMk id="1064" creationId="{16FABED9-35CF-1F8E-46A5-3547EAECB0E5}"/>
          </ac:grpSpMkLst>
        </pc:grpChg>
        <pc:grpChg chg="add mod">
          <ac:chgData name="Caipo Manuel (DC/SSD3)" userId="fa17321e-a854-4027-820f-6ed7336ad10a" providerId="ADAL" clId="{ABF6C2D3-A65E-4E99-AC47-C1A872BE78BD}" dt="2025-02-20T19:37:07.873" v="792" actId="164"/>
          <ac:grpSpMkLst>
            <pc:docMk/>
            <pc:sldMk cId="1113671606" sldId="412"/>
            <ac:grpSpMk id="1069" creationId="{4B5EAECB-6FE0-1904-A0B7-B0B709661D97}"/>
          </ac:grpSpMkLst>
        </pc:grpChg>
        <pc:grpChg chg="add mod">
          <ac:chgData name="Caipo Manuel (DC/SSD3)" userId="fa17321e-a854-4027-820f-6ed7336ad10a" providerId="ADAL" clId="{ABF6C2D3-A65E-4E99-AC47-C1A872BE78BD}" dt="2025-02-20T19:36:59.476" v="791" actId="164"/>
          <ac:grpSpMkLst>
            <pc:docMk/>
            <pc:sldMk cId="1113671606" sldId="412"/>
            <ac:grpSpMk id="1074" creationId="{AF666AEF-9689-7CD0-9621-AFE40708A0BC}"/>
          </ac:grpSpMkLst>
        </pc:grpChg>
        <pc:grpChg chg="add mod">
          <ac:chgData name="Caipo Manuel (DC/SSD3)" userId="fa17321e-a854-4027-820f-6ed7336ad10a" providerId="ADAL" clId="{ABF6C2D3-A65E-4E99-AC47-C1A872BE78BD}" dt="2025-02-20T19:37:07.873" v="792" actId="164"/>
          <ac:grpSpMkLst>
            <pc:docMk/>
            <pc:sldMk cId="1113671606" sldId="412"/>
            <ac:grpSpMk id="1078" creationId="{2EB4F31A-B208-52D9-5591-10B4738479D3}"/>
          </ac:grpSpMkLst>
        </pc:grpChg>
        <pc:grpChg chg="add mod">
          <ac:chgData name="Caipo Manuel (DC/SSD3)" userId="fa17321e-a854-4027-820f-6ed7336ad10a" providerId="ADAL" clId="{ABF6C2D3-A65E-4E99-AC47-C1A872BE78BD}" dt="2025-02-20T19:37:16.444" v="794" actId="164"/>
          <ac:grpSpMkLst>
            <pc:docMk/>
            <pc:sldMk cId="1113671606" sldId="412"/>
            <ac:grpSpMk id="1079" creationId="{35EF5F57-3056-F99E-BC6E-3DD8895174C9}"/>
          </ac:grpSpMkLst>
        </pc:grpChg>
        <pc:grpChg chg="add mod">
          <ac:chgData name="Caipo Manuel (DC/SSD3)" userId="fa17321e-a854-4027-820f-6ed7336ad10a" providerId="ADAL" clId="{ABF6C2D3-A65E-4E99-AC47-C1A872BE78BD}" dt="2025-02-20T19:37:16.444" v="794" actId="164"/>
          <ac:grpSpMkLst>
            <pc:docMk/>
            <pc:sldMk cId="1113671606" sldId="412"/>
            <ac:grpSpMk id="1080" creationId="{6E14010A-B98C-7231-6A42-24D76A55E513}"/>
          </ac:grpSpMkLst>
        </pc:grpChg>
        <pc:picChg chg="add del mod">
          <ac:chgData name="Caipo Manuel (DC/SSD3)" userId="fa17321e-a854-4027-820f-6ed7336ad10a" providerId="ADAL" clId="{ABF6C2D3-A65E-4E99-AC47-C1A872BE78BD}" dt="2025-02-20T18:41:06.232" v="13" actId="478"/>
          <ac:picMkLst>
            <pc:docMk/>
            <pc:sldMk cId="1113671606" sldId="412"/>
            <ac:picMk id="1026" creationId="{E40221E3-0FAA-78DF-E7A7-AD876B2C6FDB}"/>
          </ac:picMkLst>
        </pc:picChg>
        <pc:picChg chg="add del mod">
          <ac:chgData name="Caipo Manuel (DC/SSD3)" userId="fa17321e-a854-4027-820f-6ed7336ad10a" providerId="ADAL" clId="{ABF6C2D3-A65E-4E99-AC47-C1A872BE78BD}" dt="2025-02-20T19:01:13.617" v="217" actId="478"/>
          <ac:picMkLst>
            <pc:docMk/>
            <pc:sldMk cId="1113671606" sldId="412"/>
            <ac:picMk id="1028" creationId="{68B69184-909F-EE08-D1CA-72F119E0E60C}"/>
          </ac:picMkLst>
        </pc:picChg>
        <pc:picChg chg="add del mod">
          <ac:chgData name="Caipo Manuel (DC/SSD3)" userId="fa17321e-a854-4027-820f-6ed7336ad10a" providerId="ADAL" clId="{ABF6C2D3-A65E-4E99-AC47-C1A872BE78BD}" dt="2025-02-20T18:57:53.287" v="179" actId="478"/>
          <ac:picMkLst>
            <pc:docMk/>
            <pc:sldMk cId="1113671606" sldId="412"/>
            <ac:picMk id="1030" creationId="{B7234FE8-5FCD-50C9-7A9E-30C26F5325E5}"/>
          </ac:picMkLst>
        </pc:picChg>
        <pc:picChg chg="add del mod">
          <ac:chgData name="Caipo Manuel (DC/SSD3)" userId="fa17321e-a854-4027-820f-6ed7336ad10a" providerId="ADAL" clId="{ABF6C2D3-A65E-4E99-AC47-C1A872BE78BD}" dt="2025-02-20T18:57:54.227" v="181" actId="478"/>
          <ac:picMkLst>
            <pc:docMk/>
            <pc:sldMk cId="1113671606" sldId="412"/>
            <ac:picMk id="1032" creationId="{E7EE2B0E-0CF2-D5ED-C72A-DD9B5B0549E9}"/>
          </ac:picMkLst>
        </pc:picChg>
        <pc:picChg chg="add mod">
          <ac:chgData name="Caipo Manuel (DC/SSD3)" userId="fa17321e-a854-4027-820f-6ed7336ad10a" providerId="ADAL" clId="{ABF6C2D3-A65E-4E99-AC47-C1A872BE78BD}" dt="2025-02-20T19:31:29.637" v="721" actId="164"/>
          <ac:picMkLst>
            <pc:docMk/>
            <pc:sldMk cId="1113671606" sldId="412"/>
            <ac:picMk id="1058" creationId="{CC8FAAF7-DD1E-DF6D-71A6-F760E37CD7B1}"/>
          </ac:picMkLst>
        </pc:picChg>
        <pc:picChg chg="add mod">
          <ac:chgData name="Caipo Manuel (DC/SSD3)" userId="fa17321e-a854-4027-820f-6ed7336ad10a" providerId="ADAL" clId="{ABF6C2D3-A65E-4E99-AC47-C1A872BE78BD}" dt="2025-02-20T19:31:29.637" v="721" actId="164"/>
          <ac:picMkLst>
            <pc:docMk/>
            <pc:sldMk cId="1113671606" sldId="412"/>
            <ac:picMk id="1059" creationId="{D28C7AF5-9437-052B-16F7-8B6BFA7FCC34}"/>
          </ac:picMkLst>
        </pc:picChg>
        <pc:cxnChg chg="add mod">
          <ac:chgData name="Caipo Manuel (DC/SSD3)" userId="fa17321e-a854-4027-820f-6ed7336ad10a" providerId="ADAL" clId="{ABF6C2D3-A65E-4E99-AC47-C1A872BE78BD}" dt="2025-02-20T19:01:48.423" v="222" actId="164"/>
          <ac:cxnSpMkLst>
            <pc:docMk/>
            <pc:sldMk cId="1113671606" sldId="412"/>
            <ac:cxnSpMk id="8" creationId="{1D8F84B5-8B6E-A4FB-F6D7-1466321BBBBF}"/>
          </ac:cxnSpMkLst>
        </pc:cxnChg>
        <pc:cxnChg chg="add mod">
          <ac:chgData name="Caipo Manuel (DC/SSD3)" userId="fa17321e-a854-4027-820f-6ed7336ad10a" providerId="ADAL" clId="{ABF6C2D3-A65E-4E99-AC47-C1A872BE78BD}" dt="2025-02-20T19:01:48.423" v="222" actId="164"/>
          <ac:cxnSpMkLst>
            <pc:docMk/>
            <pc:sldMk cId="1113671606" sldId="412"/>
            <ac:cxnSpMk id="10" creationId="{5FC69B3F-9295-B3C1-99A8-98A2A0536083}"/>
          </ac:cxnSpMkLst>
        </pc:cxnChg>
        <pc:cxnChg chg="add del">
          <ac:chgData name="Caipo Manuel (DC/SSD3)" userId="fa17321e-a854-4027-820f-6ed7336ad10a" providerId="ADAL" clId="{ABF6C2D3-A65E-4E99-AC47-C1A872BE78BD}" dt="2025-02-20T18:58:33.960" v="191" actId="478"/>
          <ac:cxnSpMkLst>
            <pc:docMk/>
            <pc:sldMk cId="1113671606" sldId="412"/>
            <ac:cxnSpMk id="12" creationId="{39FC9355-D269-D7BA-CFA5-89C4480DFBAB}"/>
          </ac:cxnSpMkLst>
        </pc:cxnChg>
        <pc:cxnChg chg="add mod">
          <ac:chgData name="Caipo Manuel (DC/SSD3)" userId="fa17321e-a854-4027-820f-6ed7336ad10a" providerId="ADAL" clId="{ABF6C2D3-A65E-4E99-AC47-C1A872BE78BD}" dt="2025-02-20T19:02:09.391" v="225" actId="164"/>
          <ac:cxnSpMkLst>
            <pc:docMk/>
            <pc:sldMk cId="1113671606" sldId="412"/>
            <ac:cxnSpMk id="20" creationId="{39CEA6FE-E307-4E01-F367-C0813D119616}"/>
          </ac:cxnSpMkLst>
        </pc:cxnChg>
        <pc:cxnChg chg="add mod">
          <ac:chgData name="Caipo Manuel (DC/SSD3)" userId="fa17321e-a854-4027-820f-6ed7336ad10a" providerId="ADAL" clId="{ABF6C2D3-A65E-4E99-AC47-C1A872BE78BD}" dt="2025-02-20T19:14:00.510" v="428" actId="164"/>
          <ac:cxnSpMkLst>
            <pc:docMk/>
            <pc:sldMk cId="1113671606" sldId="412"/>
            <ac:cxnSpMk id="37" creationId="{C7799254-5800-6D37-1545-3710A61A577B}"/>
          </ac:cxnSpMkLst>
        </pc:cxnChg>
        <pc:cxnChg chg="add del mod">
          <ac:chgData name="Caipo Manuel (DC/SSD3)" userId="fa17321e-a854-4027-820f-6ed7336ad10a" providerId="ADAL" clId="{ABF6C2D3-A65E-4E99-AC47-C1A872BE78BD}" dt="2025-02-20T19:09:01.520" v="321" actId="478"/>
          <ac:cxnSpMkLst>
            <pc:docMk/>
            <pc:sldMk cId="1113671606" sldId="412"/>
            <ac:cxnSpMk id="38" creationId="{8F80C8A1-C5D5-7926-AA79-62DF1F976E3B}"/>
          </ac:cxnSpMkLst>
        </pc:cxnChg>
        <pc:cxnChg chg="add mod">
          <ac:chgData name="Caipo Manuel (DC/SSD3)" userId="fa17321e-a854-4027-820f-6ed7336ad10a" providerId="ADAL" clId="{ABF6C2D3-A65E-4E99-AC47-C1A872BE78BD}" dt="2025-02-20T19:12:14.959" v="396" actId="164"/>
          <ac:cxnSpMkLst>
            <pc:docMk/>
            <pc:sldMk cId="1113671606" sldId="412"/>
            <ac:cxnSpMk id="39" creationId="{A155EDB6-72FF-0A18-E8B5-556A58F1A40E}"/>
          </ac:cxnSpMkLst>
        </pc:cxnChg>
        <pc:cxnChg chg="add mod">
          <ac:chgData name="Caipo Manuel (DC/SSD3)" userId="fa17321e-a854-4027-820f-6ed7336ad10a" providerId="ADAL" clId="{ABF6C2D3-A65E-4E99-AC47-C1A872BE78BD}" dt="2025-02-20T19:31:15.186" v="720" actId="2085"/>
          <ac:cxnSpMkLst>
            <pc:docMk/>
            <pc:sldMk cId="1113671606" sldId="412"/>
            <ac:cxnSpMk id="53" creationId="{DC5A694B-A3DC-D9FB-2613-D638745CE69F}"/>
          </ac:cxnSpMkLst>
        </pc:cxnChg>
        <pc:cxnChg chg="add mod">
          <ac:chgData name="Caipo Manuel (DC/SSD3)" userId="fa17321e-a854-4027-820f-6ed7336ad10a" providerId="ADAL" clId="{ABF6C2D3-A65E-4E99-AC47-C1A872BE78BD}" dt="2025-02-20T19:15:39.938" v="455" actId="164"/>
          <ac:cxnSpMkLst>
            <pc:docMk/>
            <pc:sldMk cId="1113671606" sldId="412"/>
            <ac:cxnSpMk id="56" creationId="{B86013D5-C8A0-A642-5785-A6F28FA78229}"/>
          </ac:cxnSpMkLst>
        </pc:cxnChg>
        <pc:cxnChg chg="add mod">
          <ac:chgData name="Caipo Manuel (DC/SSD3)" userId="fa17321e-a854-4027-820f-6ed7336ad10a" providerId="ADAL" clId="{ABF6C2D3-A65E-4E99-AC47-C1A872BE78BD}" dt="2025-02-20T19:15:39.938" v="455" actId="164"/>
          <ac:cxnSpMkLst>
            <pc:docMk/>
            <pc:sldMk cId="1113671606" sldId="412"/>
            <ac:cxnSpMk id="60" creationId="{193112BF-9169-558B-217B-0AF32C6AD3CA}"/>
          </ac:cxnSpMkLst>
        </pc:cxnChg>
        <pc:cxnChg chg="add mod">
          <ac:chgData name="Caipo Manuel (DC/SSD3)" userId="fa17321e-a854-4027-820f-6ed7336ad10a" providerId="ADAL" clId="{ABF6C2D3-A65E-4E99-AC47-C1A872BE78BD}" dt="2025-02-20T19:15:39.938" v="455" actId="164"/>
          <ac:cxnSpMkLst>
            <pc:docMk/>
            <pc:sldMk cId="1113671606" sldId="412"/>
            <ac:cxnSpMk id="61" creationId="{1EEC275F-6360-3A41-F395-3B096B83FCC3}"/>
          </ac:cxnSpMkLst>
        </pc:cxnChg>
        <pc:cxnChg chg="add mod">
          <ac:chgData name="Caipo Manuel (DC/SSD3)" userId="fa17321e-a854-4027-820f-6ed7336ad10a" providerId="ADAL" clId="{ABF6C2D3-A65E-4E99-AC47-C1A872BE78BD}" dt="2025-02-20T19:15:39.938" v="455" actId="164"/>
          <ac:cxnSpMkLst>
            <pc:docMk/>
            <pc:sldMk cId="1113671606" sldId="412"/>
            <ac:cxnSpMk id="1024" creationId="{E4C5F8BC-7EA9-A73A-7730-5A08AE544D69}"/>
          </ac:cxnSpMkLst>
        </pc:cxnChg>
        <pc:cxnChg chg="add mod">
          <ac:chgData name="Caipo Manuel (DC/SSD3)" userId="fa17321e-a854-4027-820f-6ed7336ad10a" providerId="ADAL" clId="{ABF6C2D3-A65E-4E99-AC47-C1A872BE78BD}" dt="2025-02-20T19:15:39.938" v="455" actId="164"/>
          <ac:cxnSpMkLst>
            <pc:docMk/>
            <pc:sldMk cId="1113671606" sldId="412"/>
            <ac:cxnSpMk id="1027" creationId="{D492A4AA-1071-E8B0-9E7A-752AD20E6C2C}"/>
          </ac:cxnSpMkLst>
        </pc:cxnChg>
        <pc:cxnChg chg="add del mod">
          <ac:chgData name="Caipo Manuel (DC/SSD3)" userId="fa17321e-a854-4027-820f-6ed7336ad10a" providerId="ADAL" clId="{ABF6C2D3-A65E-4E99-AC47-C1A872BE78BD}" dt="2025-02-20T19:15:55.080" v="457" actId="478"/>
          <ac:cxnSpMkLst>
            <pc:docMk/>
            <pc:sldMk cId="1113671606" sldId="412"/>
            <ac:cxnSpMk id="1034" creationId="{42980D0F-8424-C2DF-1CB5-E8499689085C}"/>
          </ac:cxnSpMkLst>
        </pc:cxnChg>
        <pc:cxnChg chg="add mod">
          <ac:chgData name="Caipo Manuel (DC/SSD3)" userId="fa17321e-a854-4027-820f-6ed7336ad10a" providerId="ADAL" clId="{ABF6C2D3-A65E-4E99-AC47-C1A872BE78BD}" dt="2025-02-20T19:31:15.186" v="720" actId="2085"/>
          <ac:cxnSpMkLst>
            <pc:docMk/>
            <pc:sldMk cId="1113671606" sldId="412"/>
            <ac:cxnSpMk id="1036" creationId="{C7884F8D-45E8-7734-39D1-44FA56543A0F}"/>
          </ac:cxnSpMkLst>
        </pc:cxnChg>
        <pc:cxnChg chg="add mod">
          <ac:chgData name="Caipo Manuel (DC/SSD3)" userId="fa17321e-a854-4027-820f-6ed7336ad10a" providerId="ADAL" clId="{ABF6C2D3-A65E-4E99-AC47-C1A872BE78BD}" dt="2025-02-20T19:31:15.186" v="720" actId="2085"/>
          <ac:cxnSpMkLst>
            <pc:docMk/>
            <pc:sldMk cId="1113671606" sldId="412"/>
            <ac:cxnSpMk id="1043" creationId="{7DD26E6D-7CC4-5C90-1AE4-5105C4EFAA41}"/>
          </ac:cxnSpMkLst>
        </pc:cxnChg>
        <pc:cxnChg chg="add mod">
          <ac:chgData name="Caipo Manuel (DC/SSD3)" userId="fa17321e-a854-4027-820f-6ed7336ad10a" providerId="ADAL" clId="{ABF6C2D3-A65E-4E99-AC47-C1A872BE78BD}" dt="2025-02-20T19:31:15.186" v="720" actId="2085"/>
          <ac:cxnSpMkLst>
            <pc:docMk/>
            <pc:sldMk cId="1113671606" sldId="412"/>
            <ac:cxnSpMk id="1044" creationId="{8BD3F9CF-7CA0-E40D-633C-4E4283E5C06E}"/>
          </ac:cxnSpMkLst>
        </pc:cxnChg>
        <pc:cxnChg chg="add mod">
          <ac:chgData name="Caipo Manuel (DC/SSD3)" userId="fa17321e-a854-4027-820f-6ed7336ad10a" providerId="ADAL" clId="{ABF6C2D3-A65E-4E99-AC47-C1A872BE78BD}" dt="2025-02-20T19:31:15.186" v="720" actId="2085"/>
          <ac:cxnSpMkLst>
            <pc:docMk/>
            <pc:sldMk cId="1113671606" sldId="412"/>
            <ac:cxnSpMk id="1049" creationId="{542F9989-CF71-C538-8217-C0A1D00972A6}"/>
          </ac:cxnSpMkLst>
        </pc:cxnChg>
        <pc:cxnChg chg="add mod">
          <ac:chgData name="Caipo Manuel (DC/SSD3)" userId="fa17321e-a854-4027-820f-6ed7336ad10a" providerId="ADAL" clId="{ABF6C2D3-A65E-4E99-AC47-C1A872BE78BD}" dt="2025-02-20T19:31:15.186" v="720" actId="2085"/>
          <ac:cxnSpMkLst>
            <pc:docMk/>
            <pc:sldMk cId="1113671606" sldId="412"/>
            <ac:cxnSpMk id="1051" creationId="{757514EC-A6E6-FC72-B951-E66987357A35}"/>
          </ac:cxnSpMkLst>
        </pc:cxnChg>
        <pc:cxnChg chg="add mod">
          <ac:chgData name="Caipo Manuel (DC/SSD3)" userId="fa17321e-a854-4027-820f-6ed7336ad10a" providerId="ADAL" clId="{ABF6C2D3-A65E-4E99-AC47-C1A872BE78BD}" dt="2025-02-20T19:34:49.986" v="771" actId="164"/>
          <ac:cxnSpMkLst>
            <pc:docMk/>
            <pc:sldMk cId="1113671606" sldId="412"/>
            <ac:cxnSpMk id="1066" creationId="{79F23B0E-865F-C39D-E41B-7779B5EF3975}"/>
          </ac:cxnSpMkLst>
        </pc:cxnChg>
        <pc:cxnChg chg="add mod">
          <ac:chgData name="Caipo Manuel (DC/SSD3)" userId="fa17321e-a854-4027-820f-6ed7336ad10a" providerId="ADAL" clId="{ABF6C2D3-A65E-4E99-AC47-C1A872BE78BD}" dt="2025-02-20T19:34:49.986" v="771" actId="164"/>
          <ac:cxnSpMkLst>
            <pc:docMk/>
            <pc:sldMk cId="1113671606" sldId="412"/>
            <ac:cxnSpMk id="1067" creationId="{9B987C47-2516-B2C6-51B0-FB76ECF9EA2F}"/>
          </ac:cxnSpMkLst>
        </pc:cxnChg>
        <pc:cxnChg chg="add mod">
          <ac:chgData name="Caipo Manuel (DC/SSD3)" userId="fa17321e-a854-4027-820f-6ed7336ad10a" providerId="ADAL" clId="{ABF6C2D3-A65E-4E99-AC47-C1A872BE78BD}" dt="2025-02-20T19:35:45.534" v="778" actId="164"/>
          <ac:cxnSpMkLst>
            <pc:docMk/>
            <pc:sldMk cId="1113671606" sldId="412"/>
            <ac:cxnSpMk id="1071" creationId="{7A6D3B3B-9DA4-B599-B3DA-31DA8C8BE799}"/>
          </ac:cxnSpMkLst>
        </pc:cxnChg>
        <pc:cxnChg chg="add mod">
          <ac:chgData name="Caipo Manuel (DC/SSD3)" userId="fa17321e-a854-4027-820f-6ed7336ad10a" providerId="ADAL" clId="{ABF6C2D3-A65E-4E99-AC47-C1A872BE78BD}" dt="2025-02-20T19:36:54.071" v="790" actId="14100"/>
          <ac:cxnSpMkLst>
            <pc:docMk/>
            <pc:sldMk cId="1113671606" sldId="412"/>
            <ac:cxnSpMk id="1073" creationId="{DE2525AA-A10F-4C5D-46AF-4D2EC114D4C6}"/>
          </ac:cxnSpMkLst>
        </pc:cxnChg>
      </pc:sldChg>
      <pc:sldChg chg="new del">
        <pc:chgData name="Caipo Manuel (DC/SSD3)" userId="fa17321e-a854-4027-820f-6ed7336ad10a" providerId="ADAL" clId="{ABF6C2D3-A65E-4E99-AC47-C1A872BE78BD}" dt="2025-02-20T18:01:59.109" v="4" actId="47"/>
        <pc:sldMkLst>
          <pc:docMk/>
          <pc:sldMk cId="3237172386" sldId="412"/>
        </pc:sldMkLst>
      </pc:sldChg>
      <pc:sldChg chg="addSp delSp modSp new">
        <pc:chgData name="Caipo Manuel (DC/SSD3)" userId="fa17321e-a854-4027-820f-6ed7336ad10a" providerId="ADAL" clId="{ABF6C2D3-A65E-4E99-AC47-C1A872BE78BD}" dt="2025-02-20T18:50:37.248" v="62"/>
        <pc:sldMkLst>
          <pc:docMk/>
          <pc:sldMk cId="3682072475" sldId="413"/>
        </pc:sldMkLst>
        <pc:spChg chg="del">
          <ac:chgData name="Caipo Manuel (DC/SSD3)" userId="fa17321e-a854-4027-820f-6ed7336ad10a" providerId="ADAL" clId="{ABF6C2D3-A65E-4E99-AC47-C1A872BE78BD}" dt="2025-02-20T18:50:37.248" v="62"/>
          <ac:spMkLst>
            <pc:docMk/>
            <pc:sldMk cId="3682072475" sldId="413"/>
            <ac:spMk id="2" creationId="{893532B4-D812-4D76-B6C8-20255103FDDA}"/>
          </ac:spMkLst>
        </pc:spChg>
        <pc:spChg chg="add mod">
          <ac:chgData name="Caipo Manuel (DC/SSD3)" userId="fa17321e-a854-4027-820f-6ed7336ad10a" providerId="ADAL" clId="{ABF6C2D3-A65E-4E99-AC47-C1A872BE78BD}" dt="2025-02-20T18:50:37.248" v="62"/>
          <ac:spMkLst>
            <pc:docMk/>
            <pc:sldMk cId="3682072475" sldId="413"/>
            <ac:spMk id="4" creationId="{5ADD34AE-44AD-5D38-5FD9-DBBE11CA5628}"/>
          </ac:spMkLst>
        </pc:spChg>
      </pc:sldChg>
      <pc:sldChg chg="new del">
        <pc:chgData name="Caipo Manuel (DC/SSD3)" userId="fa17321e-a854-4027-820f-6ed7336ad10a" providerId="ADAL" clId="{ABF6C2D3-A65E-4E99-AC47-C1A872BE78BD}" dt="2025-02-20T19:38:54.500" v="798" actId="47"/>
        <pc:sldMkLst>
          <pc:docMk/>
          <pc:sldMk cId="709535282" sldId="414"/>
        </pc:sldMkLst>
      </pc:sldChg>
      <pc:sldChg chg="addSp delSp modSp new mod modClrScheme modAnim chgLayout">
        <pc:chgData name="Caipo Manuel (DC/SSD3)" userId="fa17321e-a854-4027-820f-6ed7336ad10a" providerId="ADAL" clId="{ABF6C2D3-A65E-4E99-AC47-C1A872BE78BD}" dt="2025-02-20T19:55:39.824" v="1098" actId="1076"/>
        <pc:sldMkLst>
          <pc:docMk/>
          <pc:sldMk cId="1108295149" sldId="414"/>
        </pc:sldMkLst>
        <pc:spChg chg="del mod ord">
          <ac:chgData name="Caipo Manuel (DC/SSD3)" userId="fa17321e-a854-4027-820f-6ed7336ad10a" providerId="ADAL" clId="{ABF6C2D3-A65E-4E99-AC47-C1A872BE78BD}" dt="2025-02-20T19:39:03.578" v="800" actId="700"/>
          <ac:spMkLst>
            <pc:docMk/>
            <pc:sldMk cId="1108295149" sldId="414"/>
            <ac:spMk id="2" creationId="{BCD44414-CAD9-5931-7D43-82C69421CE25}"/>
          </ac:spMkLst>
        </pc:spChg>
        <pc:spChg chg="mod ord">
          <ac:chgData name="Caipo Manuel (DC/SSD3)" userId="fa17321e-a854-4027-820f-6ed7336ad10a" providerId="ADAL" clId="{ABF6C2D3-A65E-4E99-AC47-C1A872BE78BD}" dt="2025-02-20T19:39:03.578" v="800" actId="700"/>
          <ac:spMkLst>
            <pc:docMk/>
            <pc:sldMk cId="1108295149" sldId="414"/>
            <ac:spMk id="3" creationId="{FE10AAE9-2761-5861-FC64-1EF00BB8858A}"/>
          </ac:spMkLst>
        </pc:spChg>
        <pc:spChg chg="add del mod ord">
          <ac:chgData name="Caipo Manuel (DC/SSD3)" userId="fa17321e-a854-4027-820f-6ed7336ad10a" providerId="ADAL" clId="{ABF6C2D3-A65E-4E99-AC47-C1A872BE78BD}" dt="2025-02-20T19:39:06.801" v="801" actId="478"/>
          <ac:spMkLst>
            <pc:docMk/>
            <pc:sldMk cId="1108295149" sldId="414"/>
            <ac:spMk id="4" creationId="{8D579299-5EA5-235C-F6C7-31A2D8967840}"/>
          </ac:spMkLst>
        </pc:spChg>
        <pc:spChg chg="add mod">
          <ac:chgData name="Caipo Manuel (DC/SSD3)" userId="fa17321e-a854-4027-820f-6ed7336ad10a" providerId="ADAL" clId="{ABF6C2D3-A65E-4E99-AC47-C1A872BE78BD}" dt="2025-02-20T19:39:34.557" v="845" actId="120"/>
          <ac:spMkLst>
            <pc:docMk/>
            <pc:sldMk cId="1108295149" sldId="414"/>
            <ac:spMk id="5" creationId="{6BA27EA8-3583-CF3D-165E-769DEE34B467}"/>
          </ac:spMkLst>
        </pc:spChg>
        <pc:spChg chg="del mod topLvl">
          <ac:chgData name="Caipo Manuel (DC/SSD3)" userId="fa17321e-a854-4027-820f-6ed7336ad10a" providerId="ADAL" clId="{ABF6C2D3-A65E-4E99-AC47-C1A872BE78BD}" dt="2025-02-20T19:40:08.727" v="852" actId="478"/>
          <ac:spMkLst>
            <pc:docMk/>
            <pc:sldMk cId="1108295149" sldId="414"/>
            <ac:spMk id="9" creationId="{D1668BBE-851D-ED32-55C9-1AA716B57619}"/>
          </ac:spMkLst>
        </pc:spChg>
        <pc:spChg chg="del mod">
          <ac:chgData name="Caipo Manuel (DC/SSD3)" userId="fa17321e-a854-4027-820f-6ed7336ad10a" providerId="ADAL" clId="{ABF6C2D3-A65E-4E99-AC47-C1A872BE78BD}" dt="2025-02-20T19:41:11.352" v="885" actId="478"/>
          <ac:spMkLst>
            <pc:docMk/>
            <pc:sldMk cId="1108295149" sldId="414"/>
            <ac:spMk id="11" creationId="{B72E9069-A249-B613-6D12-33D8089CEEB5}"/>
          </ac:spMkLst>
        </pc:spChg>
        <pc:spChg chg="del mod">
          <ac:chgData name="Caipo Manuel (DC/SSD3)" userId="fa17321e-a854-4027-820f-6ed7336ad10a" providerId="ADAL" clId="{ABF6C2D3-A65E-4E99-AC47-C1A872BE78BD}" dt="2025-02-20T19:41:09.800" v="884" actId="478"/>
          <ac:spMkLst>
            <pc:docMk/>
            <pc:sldMk cId="1108295149" sldId="414"/>
            <ac:spMk id="12" creationId="{8AD54955-472E-0281-623D-2C3923C54D5D}"/>
          </ac:spMkLst>
        </pc:spChg>
        <pc:spChg chg="mod">
          <ac:chgData name="Caipo Manuel (DC/SSD3)" userId="fa17321e-a854-4027-820f-6ed7336ad10a" providerId="ADAL" clId="{ABF6C2D3-A65E-4E99-AC47-C1A872BE78BD}" dt="2025-02-20T19:40:05.886" v="851" actId="20577"/>
          <ac:spMkLst>
            <pc:docMk/>
            <pc:sldMk cId="1108295149" sldId="414"/>
            <ac:spMk id="13" creationId="{2BFBA97B-2B6D-071C-60D8-A9A4847CB542}"/>
          </ac:spMkLst>
        </pc:spChg>
        <pc:spChg chg="add mod">
          <ac:chgData name="Caipo Manuel (DC/SSD3)" userId="fa17321e-a854-4027-820f-6ed7336ad10a" providerId="ADAL" clId="{ABF6C2D3-A65E-4E99-AC47-C1A872BE78BD}" dt="2025-02-20T19:52:39.040" v="1018" actId="164"/>
          <ac:spMkLst>
            <pc:docMk/>
            <pc:sldMk cId="1108295149" sldId="414"/>
            <ac:spMk id="14" creationId="{55B63EAD-42A2-D1A4-E66D-01D517268794}"/>
          </ac:spMkLst>
        </pc:spChg>
        <pc:spChg chg="add mod">
          <ac:chgData name="Caipo Manuel (DC/SSD3)" userId="fa17321e-a854-4027-820f-6ed7336ad10a" providerId="ADAL" clId="{ABF6C2D3-A65E-4E99-AC47-C1A872BE78BD}" dt="2025-02-20T19:52:15.666" v="1011" actId="1076"/>
          <ac:spMkLst>
            <pc:docMk/>
            <pc:sldMk cId="1108295149" sldId="414"/>
            <ac:spMk id="16" creationId="{1B5D78A2-D923-A9BB-4FB4-183F6A5A0740}"/>
          </ac:spMkLst>
        </pc:spChg>
        <pc:spChg chg="add del">
          <ac:chgData name="Caipo Manuel (DC/SSD3)" userId="fa17321e-a854-4027-820f-6ed7336ad10a" providerId="ADAL" clId="{ABF6C2D3-A65E-4E99-AC47-C1A872BE78BD}" dt="2025-02-20T19:41:26.123" v="889" actId="478"/>
          <ac:spMkLst>
            <pc:docMk/>
            <pc:sldMk cId="1108295149" sldId="414"/>
            <ac:spMk id="17" creationId="{E18F1352-B05C-3129-0864-A6D18982D396}"/>
          </ac:spMkLst>
        </pc:spChg>
        <pc:spChg chg="add del">
          <ac:chgData name="Caipo Manuel (DC/SSD3)" userId="fa17321e-a854-4027-820f-6ed7336ad10a" providerId="ADAL" clId="{ABF6C2D3-A65E-4E99-AC47-C1A872BE78BD}" dt="2025-02-20T19:41:42.959" v="891" actId="478"/>
          <ac:spMkLst>
            <pc:docMk/>
            <pc:sldMk cId="1108295149" sldId="414"/>
            <ac:spMk id="18" creationId="{2AACFF64-3F60-6794-572B-E21B1A552437}"/>
          </ac:spMkLst>
        </pc:spChg>
        <pc:spChg chg="add mod">
          <ac:chgData name="Caipo Manuel (DC/SSD3)" userId="fa17321e-a854-4027-820f-6ed7336ad10a" providerId="ADAL" clId="{ABF6C2D3-A65E-4E99-AC47-C1A872BE78BD}" dt="2025-02-20T19:52:39.040" v="1018" actId="164"/>
          <ac:spMkLst>
            <pc:docMk/>
            <pc:sldMk cId="1108295149" sldId="414"/>
            <ac:spMk id="19" creationId="{BB47ECF5-FDD4-4A59-3316-1021C1B1895D}"/>
          </ac:spMkLst>
        </pc:spChg>
        <pc:spChg chg="add mod">
          <ac:chgData name="Caipo Manuel (DC/SSD3)" userId="fa17321e-a854-4027-820f-6ed7336ad10a" providerId="ADAL" clId="{ABF6C2D3-A65E-4E99-AC47-C1A872BE78BD}" dt="2025-02-20T19:52:15.666" v="1011" actId="1076"/>
          <ac:spMkLst>
            <pc:docMk/>
            <pc:sldMk cId="1108295149" sldId="414"/>
            <ac:spMk id="20" creationId="{81A024B0-685E-764E-1FAC-121E23B5A598}"/>
          </ac:spMkLst>
        </pc:spChg>
        <pc:spChg chg="add del">
          <ac:chgData name="Caipo Manuel (DC/SSD3)" userId="fa17321e-a854-4027-820f-6ed7336ad10a" providerId="ADAL" clId="{ABF6C2D3-A65E-4E99-AC47-C1A872BE78BD}" dt="2025-02-20T19:47:34.770" v="919" actId="478"/>
          <ac:spMkLst>
            <pc:docMk/>
            <pc:sldMk cId="1108295149" sldId="414"/>
            <ac:spMk id="21" creationId="{5006B83C-2180-EBCE-9EA6-D048D0001A05}"/>
          </ac:spMkLst>
        </pc:spChg>
        <pc:spChg chg="add mod">
          <ac:chgData name="Caipo Manuel (DC/SSD3)" userId="fa17321e-a854-4027-820f-6ed7336ad10a" providerId="ADAL" clId="{ABF6C2D3-A65E-4E99-AC47-C1A872BE78BD}" dt="2025-02-20T19:52:15.666" v="1011" actId="1076"/>
          <ac:spMkLst>
            <pc:docMk/>
            <pc:sldMk cId="1108295149" sldId="414"/>
            <ac:spMk id="22" creationId="{3C4AB0D9-804C-65ED-1C6E-703EB2BD1FD3}"/>
          </ac:spMkLst>
        </pc:spChg>
        <pc:spChg chg="add mod">
          <ac:chgData name="Caipo Manuel (DC/SSD3)" userId="fa17321e-a854-4027-820f-6ed7336ad10a" providerId="ADAL" clId="{ABF6C2D3-A65E-4E99-AC47-C1A872BE78BD}" dt="2025-02-20T19:52:15.666" v="1011" actId="1076"/>
          <ac:spMkLst>
            <pc:docMk/>
            <pc:sldMk cId="1108295149" sldId="414"/>
            <ac:spMk id="25" creationId="{8373C8BE-F69A-150E-12F0-DD5E142A4DD8}"/>
          </ac:spMkLst>
        </pc:spChg>
        <pc:spChg chg="add mod">
          <ac:chgData name="Caipo Manuel (DC/SSD3)" userId="fa17321e-a854-4027-820f-6ed7336ad10a" providerId="ADAL" clId="{ABF6C2D3-A65E-4E99-AC47-C1A872BE78BD}" dt="2025-02-20T19:52:15.666" v="1011" actId="1076"/>
          <ac:spMkLst>
            <pc:docMk/>
            <pc:sldMk cId="1108295149" sldId="414"/>
            <ac:spMk id="26" creationId="{68D6CA60-89F9-9A4A-6EDF-2B7EFFA99446}"/>
          </ac:spMkLst>
        </pc:spChg>
        <pc:spChg chg="add mod">
          <ac:chgData name="Caipo Manuel (DC/SSD3)" userId="fa17321e-a854-4027-820f-6ed7336ad10a" providerId="ADAL" clId="{ABF6C2D3-A65E-4E99-AC47-C1A872BE78BD}" dt="2025-02-20T19:52:15.666" v="1011" actId="1076"/>
          <ac:spMkLst>
            <pc:docMk/>
            <pc:sldMk cId="1108295149" sldId="414"/>
            <ac:spMk id="27" creationId="{B9579BF1-66E8-BF4C-4878-1C84B535E472}"/>
          </ac:spMkLst>
        </pc:spChg>
        <pc:spChg chg="add mod">
          <ac:chgData name="Caipo Manuel (DC/SSD3)" userId="fa17321e-a854-4027-820f-6ed7336ad10a" providerId="ADAL" clId="{ABF6C2D3-A65E-4E99-AC47-C1A872BE78BD}" dt="2025-02-20T19:52:15.666" v="1011" actId="1076"/>
          <ac:spMkLst>
            <pc:docMk/>
            <pc:sldMk cId="1108295149" sldId="414"/>
            <ac:spMk id="28" creationId="{5896DB84-35C9-3364-C873-4D77FBCCBB21}"/>
          </ac:spMkLst>
        </pc:spChg>
        <pc:spChg chg="add mod">
          <ac:chgData name="Caipo Manuel (DC/SSD3)" userId="fa17321e-a854-4027-820f-6ed7336ad10a" providerId="ADAL" clId="{ABF6C2D3-A65E-4E99-AC47-C1A872BE78BD}" dt="2025-02-20T19:52:15.666" v="1011" actId="1076"/>
          <ac:spMkLst>
            <pc:docMk/>
            <pc:sldMk cId="1108295149" sldId="414"/>
            <ac:spMk id="29" creationId="{E222CA6A-9FEF-2E8F-0D2E-9689EC236F25}"/>
          </ac:spMkLst>
        </pc:spChg>
        <pc:spChg chg="add mod">
          <ac:chgData name="Caipo Manuel (DC/SSD3)" userId="fa17321e-a854-4027-820f-6ed7336ad10a" providerId="ADAL" clId="{ABF6C2D3-A65E-4E99-AC47-C1A872BE78BD}" dt="2025-02-20T19:52:15.666" v="1011" actId="1076"/>
          <ac:spMkLst>
            <pc:docMk/>
            <pc:sldMk cId="1108295149" sldId="414"/>
            <ac:spMk id="30" creationId="{83C4E0DB-7573-7378-1F36-52587A6707A9}"/>
          </ac:spMkLst>
        </pc:spChg>
        <pc:spChg chg="add mod">
          <ac:chgData name="Caipo Manuel (DC/SSD3)" userId="fa17321e-a854-4027-820f-6ed7336ad10a" providerId="ADAL" clId="{ABF6C2D3-A65E-4E99-AC47-C1A872BE78BD}" dt="2025-02-20T19:52:18.178" v="1012" actId="1076"/>
          <ac:spMkLst>
            <pc:docMk/>
            <pc:sldMk cId="1108295149" sldId="414"/>
            <ac:spMk id="31" creationId="{18156313-2B40-4CA8-A84B-54E9E29C7090}"/>
          </ac:spMkLst>
        </pc:spChg>
        <pc:spChg chg="add mod">
          <ac:chgData name="Caipo Manuel (DC/SSD3)" userId="fa17321e-a854-4027-820f-6ed7336ad10a" providerId="ADAL" clId="{ABF6C2D3-A65E-4E99-AC47-C1A872BE78BD}" dt="2025-02-20T19:52:23.105" v="1014" actId="571"/>
          <ac:spMkLst>
            <pc:docMk/>
            <pc:sldMk cId="1108295149" sldId="414"/>
            <ac:spMk id="33" creationId="{FC5FD63D-60E3-4B8B-88B7-BE5385D20691}"/>
          </ac:spMkLst>
        </pc:spChg>
        <pc:spChg chg="add mod">
          <ac:chgData name="Caipo Manuel (DC/SSD3)" userId="fa17321e-a854-4027-820f-6ed7336ad10a" providerId="ADAL" clId="{ABF6C2D3-A65E-4E99-AC47-C1A872BE78BD}" dt="2025-02-20T19:53:08.475" v="1023" actId="1076"/>
          <ac:spMkLst>
            <pc:docMk/>
            <pc:sldMk cId="1108295149" sldId="414"/>
            <ac:spMk id="35" creationId="{3DF84FD4-AA9A-8053-73D2-F4CA4BE3AB6C}"/>
          </ac:spMkLst>
        </pc:spChg>
        <pc:spChg chg="add mod">
          <ac:chgData name="Caipo Manuel (DC/SSD3)" userId="fa17321e-a854-4027-820f-6ed7336ad10a" providerId="ADAL" clId="{ABF6C2D3-A65E-4E99-AC47-C1A872BE78BD}" dt="2025-02-20T19:53:11.249" v="1025" actId="1076"/>
          <ac:spMkLst>
            <pc:docMk/>
            <pc:sldMk cId="1108295149" sldId="414"/>
            <ac:spMk id="36" creationId="{C2AC7252-BED3-D37F-9302-852CD034ADFE}"/>
          </ac:spMkLst>
        </pc:spChg>
        <pc:spChg chg="add mod">
          <ac:chgData name="Caipo Manuel (DC/SSD3)" userId="fa17321e-a854-4027-820f-6ed7336ad10a" providerId="ADAL" clId="{ABF6C2D3-A65E-4E99-AC47-C1A872BE78BD}" dt="2025-02-20T19:53:16.623" v="1027" actId="1076"/>
          <ac:spMkLst>
            <pc:docMk/>
            <pc:sldMk cId="1108295149" sldId="414"/>
            <ac:spMk id="37" creationId="{6DF59CA7-BD75-E630-E50A-DCDCB2C1362C}"/>
          </ac:spMkLst>
        </pc:spChg>
        <pc:spChg chg="add mod">
          <ac:chgData name="Caipo Manuel (DC/SSD3)" userId="fa17321e-a854-4027-820f-6ed7336ad10a" providerId="ADAL" clId="{ABF6C2D3-A65E-4E99-AC47-C1A872BE78BD}" dt="2025-02-20T19:53:19.626" v="1029" actId="1076"/>
          <ac:spMkLst>
            <pc:docMk/>
            <pc:sldMk cId="1108295149" sldId="414"/>
            <ac:spMk id="38" creationId="{2AA2037F-BD7B-D9B8-2A47-AAF4DFB89293}"/>
          </ac:spMkLst>
        </pc:spChg>
        <pc:spChg chg="add mod">
          <ac:chgData name="Caipo Manuel (DC/SSD3)" userId="fa17321e-a854-4027-820f-6ed7336ad10a" providerId="ADAL" clId="{ABF6C2D3-A65E-4E99-AC47-C1A872BE78BD}" dt="2025-02-20T19:53:59.355" v="1031" actId="1076"/>
          <ac:spMkLst>
            <pc:docMk/>
            <pc:sldMk cId="1108295149" sldId="414"/>
            <ac:spMk id="39" creationId="{3109F583-B9BD-58C7-B75B-002A903CFBE5}"/>
          </ac:spMkLst>
        </pc:spChg>
        <pc:spChg chg="add mod">
          <ac:chgData name="Caipo Manuel (DC/SSD3)" userId="fa17321e-a854-4027-820f-6ed7336ad10a" providerId="ADAL" clId="{ABF6C2D3-A65E-4E99-AC47-C1A872BE78BD}" dt="2025-02-20T19:54:05.149" v="1033" actId="1076"/>
          <ac:spMkLst>
            <pc:docMk/>
            <pc:sldMk cId="1108295149" sldId="414"/>
            <ac:spMk id="42" creationId="{82C38497-EA99-99DC-BAFC-CD73381E6BB7}"/>
          </ac:spMkLst>
        </pc:spChg>
        <pc:spChg chg="add mod">
          <ac:chgData name="Caipo Manuel (DC/SSD3)" userId="fa17321e-a854-4027-820f-6ed7336ad10a" providerId="ADAL" clId="{ABF6C2D3-A65E-4E99-AC47-C1A872BE78BD}" dt="2025-02-20T19:54:13.695" v="1035" actId="1076"/>
          <ac:spMkLst>
            <pc:docMk/>
            <pc:sldMk cId="1108295149" sldId="414"/>
            <ac:spMk id="45" creationId="{B2B2940E-D15F-DFA7-1E3B-916256EAD814}"/>
          </ac:spMkLst>
        </pc:spChg>
        <pc:spChg chg="add mod">
          <ac:chgData name="Caipo Manuel (DC/SSD3)" userId="fa17321e-a854-4027-820f-6ed7336ad10a" providerId="ADAL" clId="{ABF6C2D3-A65E-4E99-AC47-C1A872BE78BD}" dt="2025-02-20T19:55:13.318" v="1093" actId="1076"/>
          <ac:spMkLst>
            <pc:docMk/>
            <pc:sldMk cId="1108295149" sldId="414"/>
            <ac:spMk id="46" creationId="{2D9725E4-146F-0FCD-B363-C53B3EBD0EE0}"/>
          </ac:spMkLst>
        </pc:spChg>
        <pc:spChg chg="add mod">
          <ac:chgData name="Caipo Manuel (DC/SSD3)" userId="fa17321e-a854-4027-820f-6ed7336ad10a" providerId="ADAL" clId="{ABF6C2D3-A65E-4E99-AC47-C1A872BE78BD}" dt="2025-02-20T19:55:16.317" v="1094" actId="1076"/>
          <ac:spMkLst>
            <pc:docMk/>
            <pc:sldMk cId="1108295149" sldId="414"/>
            <ac:spMk id="47" creationId="{0CB478CE-EA1E-CAC0-2F6C-B149353CB7B2}"/>
          </ac:spMkLst>
        </pc:spChg>
        <pc:spChg chg="add mod">
          <ac:chgData name="Caipo Manuel (DC/SSD3)" userId="fa17321e-a854-4027-820f-6ed7336ad10a" providerId="ADAL" clId="{ABF6C2D3-A65E-4E99-AC47-C1A872BE78BD}" dt="2025-02-20T19:55:39.824" v="1098" actId="1076"/>
          <ac:spMkLst>
            <pc:docMk/>
            <pc:sldMk cId="1108295149" sldId="414"/>
            <ac:spMk id="50" creationId="{3001BD5F-5FB6-41B7-14E7-4D1F6EF73721}"/>
          </ac:spMkLst>
        </pc:spChg>
        <pc:grpChg chg="add del mod">
          <ac:chgData name="Caipo Manuel (DC/SSD3)" userId="fa17321e-a854-4027-820f-6ed7336ad10a" providerId="ADAL" clId="{ABF6C2D3-A65E-4E99-AC47-C1A872BE78BD}" dt="2025-02-20T19:40:01.083" v="847" actId="165"/>
          <ac:grpSpMkLst>
            <pc:docMk/>
            <pc:sldMk cId="1108295149" sldId="414"/>
            <ac:grpSpMk id="6" creationId="{A7F9F4A2-E568-CA4B-B041-8631775ED73F}"/>
          </ac:grpSpMkLst>
        </pc:grpChg>
        <pc:grpChg chg="add del mod topLvl">
          <ac:chgData name="Caipo Manuel (DC/SSD3)" userId="fa17321e-a854-4027-820f-6ed7336ad10a" providerId="ADAL" clId="{ABF6C2D3-A65E-4E99-AC47-C1A872BE78BD}" dt="2025-02-20T19:41:05.510" v="883" actId="338"/>
          <ac:grpSpMkLst>
            <pc:docMk/>
            <pc:sldMk cId="1108295149" sldId="414"/>
            <ac:grpSpMk id="8" creationId="{288007AE-33DE-AAD5-20DE-0EE411404BB9}"/>
          </ac:grpSpMkLst>
        </pc:grpChg>
        <pc:grpChg chg="add mod">
          <ac:chgData name="Caipo Manuel (DC/SSD3)" userId="fa17321e-a854-4027-820f-6ed7336ad10a" providerId="ADAL" clId="{ABF6C2D3-A65E-4E99-AC47-C1A872BE78BD}" dt="2025-02-20T19:52:15.666" v="1011" actId="1076"/>
          <ac:grpSpMkLst>
            <pc:docMk/>
            <pc:sldMk cId="1108295149" sldId="414"/>
            <ac:grpSpMk id="15" creationId="{F89849C3-0BA9-26B8-EA5F-93358EF1CCB0}"/>
          </ac:grpSpMkLst>
        </pc:grpChg>
        <pc:grpChg chg="add mod">
          <ac:chgData name="Caipo Manuel (DC/SSD3)" userId="fa17321e-a854-4027-820f-6ed7336ad10a" providerId="ADAL" clId="{ABF6C2D3-A65E-4E99-AC47-C1A872BE78BD}" dt="2025-02-20T19:52:39.040" v="1018" actId="164"/>
          <ac:grpSpMkLst>
            <pc:docMk/>
            <pc:sldMk cId="1108295149" sldId="414"/>
            <ac:grpSpMk id="34" creationId="{9B902B40-F137-F0A0-34FE-B8A0AAE63BBE}"/>
          </ac:grpSpMkLst>
        </pc:grpChg>
        <pc:picChg chg="add mod">
          <ac:chgData name="Caipo Manuel (DC/SSD3)" userId="fa17321e-a854-4027-820f-6ed7336ad10a" providerId="ADAL" clId="{ABF6C2D3-A65E-4E99-AC47-C1A872BE78BD}" dt="2025-02-20T19:52:23.105" v="1014" actId="571"/>
          <ac:picMkLst>
            <pc:docMk/>
            <pc:sldMk cId="1108295149" sldId="414"/>
            <ac:picMk id="32" creationId="{50EBA9CA-2F1A-6AED-CDD8-37708BD38D14}"/>
          </ac:picMkLst>
        </pc:picChg>
        <pc:picChg chg="add mod">
          <ac:chgData name="Caipo Manuel (DC/SSD3)" userId="fa17321e-a854-4027-820f-6ed7336ad10a" providerId="ADAL" clId="{ABF6C2D3-A65E-4E99-AC47-C1A872BE78BD}" dt="2025-02-20T19:55:37.112" v="1097" actId="1076"/>
          <ac:picMkLst>
            <pc:docMk/>
            <pc:sldMk cId="1108295149" sldId="414"/>
            <ac:picMk id="51" creationId="{FA37DB1E-5377-D75E-0CE0-686049E6733B}"/>
          </ac:picMkLst>
        </pc:picChg>
        <pc:picChg chg="add mod">
          <ac:chgData name="Caipo Manuel (DC/SSD3)" userId="fa17321e-a854-4027-820f-6ed7336ad10a" providerId="ADAL" clId="{ABF6C2D3-A65E-4E99-AC47-C1A872BE78BD}" dt="2025-02-20T19:52:39.040" v="1018" actId="164"/>
          <ac:picMkLst>
            <pc:docMk/>
            <pc:sldMk cId="1108295149" sldId="414"/>
            <ac:picMk id="3074" creationId="{2E733FB5-55E1-D939-E402-802F5575A037}"/>
          </ac:picMkLst>
        </pc:picChg>
        <pc:cxnChg chg="mod topLvl">
          <ac:chgData name="Caipo Manuel (DC/SSD3)" userId="fa17321e-a854-4027-820f-6ed7336ad10a" providerId="ADAL" clId="{ABF6C2D3-A65E-4E99-AC47-C1A872BE78BD}" dt="2025-02-20T19:41:05.510" v="883" actId="338"/>
          <ac:cxnSpMkLst>
            <pc:docMk/>
            <pc:sldMk cId="1108295149" sldId="414"/>
            <ac:cxnSpMk id="7" creationId="{A72F3E2D-2F79-45F5-A665-02829E673A1F}"/>
          </ac:cxnSpMkLst>
        </pc:cxnChg>
        <pc:cxnChg chg="mod">
          <ac:chgData name="Caipo Manuel (DC/SSD3)" userId="fa17321e-a854-4027-820f-6ed7336ad10a" providerId="ADAL" clId="{ABF6C2D3-A65E-4E99-AC47-C1A872BE78BD}" dt="2025-02-20T19:40:01.083" v="847" actId="165"/>
          <ac:cxnSpMkLst>
            <pc:docMk/>
            <pc:sldMk cId="1108295149" sldId="414"/>
            <ac:cxnSpMk id="10" creationId="{9088E789-0155-7168-288A-1E293C448DD0}"/>
          </ac:cxnSpMkLst>
        </pc:cxnChg>
        <pc:cxnChg chg="add del">
          <ac:chgData name="Caipo Manuel (DC/SSD3)" userId="fa17321e-a854-4027-820f-6ed7336ad10a" providerId="ADAL" clId="{ABF6C2D3-A65E-4E99-AC47-C1A872BE78BD}" dt="2025-02-20T19:48:49.491" v="923" actId="478"/>
          <ac:cxnSpMkLst>
            <pc:docMk/>
            <pc:sldMk cId="1108295149" sldId="414"/>
            <ac:cxnSpMk id="24" creationId="{597DB70C-99E0-5F59-984C-A0B7D5692BCC}"/>
          </ac:cxnSpMkLst>
        </pc:cxnChg>
        <pc:cxnChg chg="add mod">
          <ac:chgData name="Caipo Manuel (DC/SSD3)" userId="fa17321e-a854-4027-820f-6ed7336ad10a" providerId="ADAL" clId="{ABF6C2D3-A65E-4E99-AC47-C1A872BE78BD}" dt="2025-02-20T19:53:59.355" v="1031" actId="1076"/>
          <ac:cxnSpMkLst>
            <pc:docMk/>
            <pc:sldMk cId="1108295149" sldId="414"/>
            <ac:cxnSpMk id="40" creationId="{3CDF667F-AFC6-21CF-843D-567B931B0C7D}"/>
          </ac:cxnSpMkLst>
        </pc:cxnChg>
        <pc:cxnChg chg="add mod">
          <ac:chgData name="Caipo Manuel (DC/SSD3)" userId="fa17321e-a854-4027-820f-6ed7336ad10a" providerId="ADAL" clId="{ABF6C2D3-A65E-4E99-AC47-C1A872BE78BD}" dt="2025-02-20T19:53:59.355" v="1031" actId="1076"/>
          <ac:cxnSpMkLst>
            <pc:docMk/>
            <pc:sldMk cId="1108295149" sldId="414"/>
            <ac:cxnSpMk id="41" creationId="{7AD1B973-4B02-B95E-179F-819A11292AB4}"/>
          </ac:cxnSpMkLst>
        </pc:cxnChg>
        <pc:cxnChg chg="add mod">
          <ac:chgData name="Caipo Manuel (DC/SSD3)" userId="fa17321e-a854-4027-820f-6ed7336ad10a" providerId="ADAL" clId="{ABF6C2D3-A65E-4E99-AC47-C1A872BE78BD}" dt="2025-02-20T19:54:05.149" v="1033" actId="1076"/>
          <ac:cxnSpMkLst>
            <pc:docMk/>
            <pc:sldMk cId="1108295149" sldId="414"/>
            <ac:cxnSpMk id="43" creationId="{353AD59D-3407-316E-5C47-82454FB95913}"/>
          </ac:cxnSpMkLst>
        </pc:cxnChg>
        <pc:cxnChg chg="add mod">
          <ac:chgData name="Caipo Manuel (DC/SSD3)" userId="fa17321e-a854-4027-820f-6ed7336ad10a" providerId="ADAL" clId="{ABF6C2D3-A65E-4E99-AC47-C1A872BE78BD}" dt="2025-02-20T19:54:05.149" v="1033" actId="1076"/>
          <ac:cxnSpMkLst>
            <pc:docMk/>
            <pc:sldMk cId="1108295149" sldId="414"/>
            <ac:cxnSpMk id="44" creationId="{02392FD0-2FE7-FF5E-55C2-A6476A8DE6CA}"/>
          </ac:cxnSpMkLst>
        </pc:cxnChg>
        <pc:cxnChg chg="add">
          <ac:chgData name="Caipo Manuel (DC/SSD3)" userId="fa17321e-a854-4027-820f-6ed7336ad10a" providerId="ADAL" clId="{ABF6C2D3-A65E-4E99-AC47-C1A872BE78BD}" dt="2025-02-20T19:55:30.016" v="1095" actId="11529"/>
          <ac:cxnSpMkLst>
            <pc:docMk/>
            <pc:sldMk cId="1108295149" sldId="414"/>
            <ac:cxnSpMk id="49" creationId="{52822F55-171C-28C1-CAFF-E71CA2EA4712}"/>
          </ac:cxnSpMkLst>
        </pc:cxnChg>
      </pc:sldChg>
      <pc:sldChg chg="addSp delSp new del mod">
        <pc:chgData name="Caipo Manuel (DC/SSD3)" userId="fa17321e-a854-4027-820f-6ed7336ad10a" providerId="ADAL" clId="{ABF6C2D3-A65E-4E99-AC47-C1A872BE78BD}" dt="2025-02-20T19:58:20.313" v="1102" actId="47"/>
        <pc:sldMkLst>
          <pc:docMk/>
          <pc:sldMk cId="3154126935" sldId="415"/>
        </pc:sldMkLst>
        <pc:picChg chg="add del">
          <ac:chgData name="Caipo Manuel (DC/SSD3)" userId="fa17321e-a854-4027-820f-6ed7336ad10a" providerId="ADAL" clId="{ABF6C2D3-A65E-4E99-AC47-C1A872BE78BD}" dt="2025-02-20T19:58:19.427" v="1101" actId="478"/>
          <ac:picMkLst>
            <pc:docMk/>
            <pc:sldMk cId="3154126935" sldId="415"/>
            <ac:picMk id="12" creationId="{E9E394BE-45BE-E0DD-01A3-7E4FE8F71558}"/>
          </ac:picMkLst>
        </pc:picChg>
      </pc:sldChg>
      <pc:sldMasterChg chg="delSldLayout">
        <pc:chgData name="Caipo Manuel (DC/SSD3)" userId="fa17321e-a854-4027-820f-6ed7336ad10a" providerId="ADAL" clId="{ABF6C2D3-A65E-4E99-AC47-C1A872BE78BD}" dt="2025-02-20T18:00:46.775" v="1" actId="47"/>
        <pc:sldMasterMkLst>
          <pc:docMk/>
          <pc:sldMasterMk cId="851553184" sldId="2147483708"/>
        </pc:sldMasterMkLst>
        <pc:sldLayoutChg chg="del">
          <pc:chgData name="Caipo Manuel (DC/SSD3)" userId="fa17321e-a854-4027-820f-6ed7336ad10a" providerId="ADAL" clId="{ABF6C2D3-A65E-4E99-AC47-C1A872BE78BD}" dt="2025-02-20T18:00:46.775" v="1" actId="47"/>
          <pc:sldLayoutMkLst>
            <pc:docMk/>
            <pc:sldMasterMk cId="851553184" sldId="2147483708"/>
            <pc:sldLayoutMk cId="946834703" sldId="2147483772"/>
          </pc:sldLayoutMkLst>
        </pc:sldLayoutChg>
      </pc:sldMasterChg>
    </pc:docChg>
  </pc:docChgLst>
  <pc:docChgLst>
    <pc:chgData name="Caipo Manuel (DC/SSD3)" userId="fa17321e-a854-4027-820f-6ed7336ad10a" providerId="ADAL" clId="{3212F2CB-0FC2-4920-B922-780CB444A1F7}"/>
    <pc:docChg chg="undo custSel addSld delSld modSld addSection delSection modSection">
      <pc:chgData name="Caipo Manuel (DC/SSD3)" userId="fa17321e-a854-4027-820f-6ed7336ad10a" providerId="ADAL" clId="{3212F2CB-0FC2-4920-B922-780CB444A1F7}" dt="2024-11-25T10:58:18.037" v="163" actId="20577"/>
      <pc:docMkLst>
        <pc:docMk/>
      </pc:docMkLst>
      <pc:sldChg chg="new del">
        <pc:chgData name="Caipo Manuel (DC/SSD3)" userId="fa17321e-a854-4027-820f-6ed7336ad10a" providerId="ADAL" clId="{3212F2CB-0FC2-4920-B922-780CB444A1F7}" dt="2024-11-25T10:22:28.623" v="15" actId="47"/>
        <pc:sldMkLst>
          <pc:docMk/>
          <pc:sldMk cId="631494395" sldId="256"/>
        </pc:sldMkLst>
      </pc:sldChg>
      <pc:sldChg chg="new del">
        <pc:chgData name="Caipo Manuel (DC/SSD3)" userId="fa17321e-a854-4027-820f-6ed7336ad10a" providerId="ADAL" clId="{3212F2CB-0FC2-4920-B922-780CB444A1F7}" dt="2024-11-25T10:49:00.047" v="136" actId="47"/>
        <pc:sldMkLst>
          <pc:docMk/>
          <pc:sldMk cId="2084087046" sldId="257"/>
        </pc:sldMkLst>
      </pc:sldChg>
      <pc:sldChg chg="modSp 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543631325" sldId="26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35667113" sldId="28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056616762" sldId="282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892256146" sldId="284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065286880" sldId="300"/>
        </pc:sldMkLst>
      </pc:sldChg>
      <pc:sldChg chg="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1242967701" sldId="338"/>
        </pc:sldMkLst>
      </pc:sldChg>
      <pc:sldChg chg="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1040966013" sldId="339"/>
        </pc:sldMkLst>
      </pc:sldChg>
      <pc:sldChg chg="modSp 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993791087" sldId="362"/>
        </pc:sldMkLst>
      </pc:sldChg>
      <pc:sldChg chg="modSp 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1268175189" sldId="371"/>
        </pc:sldMkLst>
      </pc:sldChg>
      <pc:sldChg chg="modSp 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1412546283" sldId="393"/>
        </pc:sldMkLst>
      </pc:sldChg>
      <pc:sldChg chg="modSp 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2400907690" sldId="397"/>
        </pc:sldMkLst>
      </pc:sldChg>
      <pc:sldChg chg="addSp modSp add mod">
        <pc:chgData name="Caipo Manuel (DC/SSD3)" userId="fa17321e-a854-4027-820f-6ed7336ad10a" providerId="ADAL" clId="{3212F2CB-0FC2-4920-B922-780CB444A1F7}" dt="2024-11-25T10:57:34.589" v="160" actId="404"/>
        <pc:sldMkLst>
          <pc:docMk/>
          <pc:sldMk cId="2419688785" sldId="399"/>
        </pc:sldMkLst>
      </pc:sldChg>
      <pc:sldChg chg="delSp modSp add mod modClrScheme chgLayout">
        <pc:chgData name="Caipo Manuel (DC/SSD3)" userId="fa17321e-a854-4027-820f-6ed7336ad10a" providerId="ADAL" clId="{3212F2CB-0FC2-4920-B922-780CB444A1F7}" dt="2024-11-25T10:23:59.046" v="47" actId="255"/>
        <pc:sldMkLst>
          <pc:docMk/>
          <pc:sldMk cId="1134379130" sldId="400"/>
        </pc:sldMkLst>
        <pc:spChg chg="mod ord">
          <ac:chgData name="Caipo Manuel (DC/SSD3)" userId="fa17321e-a854-4027-820f-6ed7336ad10a" providerId="ADAL" clId="{3212F2CB-0FC2-4920-B922-780CB444A1F7}" dt="2024-11-25T10:23:59.046" v="47" actId="255"/>
          <ac:spMkLst>
            <pc:docMk/>
            <pc:sldMk cId="1134379130" sldId="400"/>
            <ac:spMk id="2" creationId="{CF19378F-464F-DD22-C204-410D465F2717}"/>
          </ac:spMkLst>
        </pc:spChg>
      </pc:sldChg>
      <pc:sldChg chg="modSp add del mod">
        <pc:chgData name="Caipo Manuel (DC/SSD3)" userId="fa17321e-a854-4027-820f-6ed7336ad10a" providerId="ADAL" clId="{3212F2CB-0FC2-4920-B922-780CB444A1F7}" dt="2024-11-25T10:25:39.858" v="110" actId="47"/>
        <pc:sldMkLst>
          <pc:docMk/>
          <pc:sldMk cId="551329021" sldId="401"/>
        </pc:sldMkLst>
      </pc:sldChg>
      <pc:sldChg chg="modSp add mod">
        <pc:chgData name="Caipo Manuel (DC/SSD3)" userId="fa17321e-a854-4027-820f-6ed7336ad10a" providerId="ADAL" clId="{3212F2CB-0FC2-4920-B922-780CB444A1F7}" dt="2024-11-25T10:55:59.189" v="140" actId="20577"/>
        <pc:sldMkLst>
          <pc:docMk/>
          <pc:sldMk cId="1973631774" sldId="402"/>
        </pc:sldMkLst>
      </pc:sldChg>
      <pc:sldChg chg="add del">
        <pc:chgData name="Caipo Manuel (DC/SSD3)" userId="fa17321e-a854-4027-820f-6ed7336ad10a" providerId="ADAL" clId="{3212F2CB-0FC2-4920-B922-780CB444A1F7}" dt="2024-11-25T10:22:19.972" v="11" actId="47"/>
        <pc:sldMkLst>
          <pc:docMk/>
          <pc:sldMk cId="3859074814" sldId="403"/>
        </pc:sldMkLst>
      </pc:sldChg>
      <pc:sldChg chg="addSp delSp modSp new del mod">
        <pc:chgData name="Caipo Manuel (DC/SSD3)" userId="fa17321e-a854-4027-820f-6ed7336ad10a" providerId="ADAL" clId="{3212F2CB-0FC2-4920-B922-780CB444A1F7}" dt="2024-11-25T10:23:37.181" v="40" actId="47"/>
        <pc:sldMkLst>
          <pc:docMk/>
          <pc:sldMk cId="4261225860" sldId="403"/>
        </pc:sldMkLst>
      </pc:sldChg>
      <pc:sldChg chg="addSp delSp modSp new mod modClrScheme chgLayout">
        <pc:chgData name="Caipo Manuel (DC/SSD3)" userId="fa17321e-a854-4027-820f-6ed7336ad10a" providerId="ADAL" clId="{3212F2CB-0FC2-4920-B922-780CB444A1F7}" dt="2024-11-25T10:25:37.008" v="109" actId="20577"/>
        <pc:sldMkLst>
          <pc:docMk/>
          <pc:sldMk cId="4027551352" sldId="404"/>
        </pc:sldMkLst>
      </pc:sldChg>
      <pc:sldChg chg="new del">
        <pc:chgData name="Caipo Manuel (DC/SSD3)" userId="fa17321e-a854-4027-820f-6ed7336ad10a" providerId="ADAL" clId="{3212F2CB-0FC2-4920-B922-780CB444A1F7}" dt="2024-11-25T10:22:54.412" v="23" actId="47"/>
        <pc:sldMkLst>
          <pc:docMk/>
          <pc:sldMk cId="4195280140" sldId="404"/>
        </pc:sldMkLst>
      </pc:sldChg>
      <pc:sldChg chg="modSp new mod">
        <pc:chgData name="Caipo Manuel (DC/SSD3)" userId="fa17321e-a854-4027-820f-6ed7336ad10a" providerId="ADAL" clId="{3212F2CB-0FC2-4920-B922-780CB444A1F7}" dt="2024-11-25T10:58:18.037" v="163" actId="20577"/>
        <pc:sldMkLst>
          <pc:docMk/>
          <pc:sldMk cId="2312687340" sldId="405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683703316" sldId="930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524745398" sldId="93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960030623" sldId="2226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868820889" sldId="693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696316684" sldId="2134806307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619314338" sldId="2134806320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898022526" sldId="213480632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852923273" sldId="2134806322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067159933" sldId="2134806323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679111198" sldId="2134806324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18600138" sldId="2134806325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814528374" sldId="2134806327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047422911" sldId="2134806328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233451786" sldId="213480632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78791475" sldId="2134806330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791696102" sldId="2134806335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733102506" sldId="2134806354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87671323" sldId="2134806372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329431337" sldId="2134806407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126488873" sldId="2147479846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133510565" sldId="214747985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409320827" sldId="2147479938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172591896" sldId="214747994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238092682" sldId="2147480478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288470252" sldId="214748066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289502450" sldId="2147480707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003835144" sldId="214748262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46804159" sldId="214748263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278686955" sldId="2147482635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677109499" sldId="2147482636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76874953" sldId="214748264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626348273" sldId="2147483084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411106038" sldId="2147483088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110201435" sldId="2147483092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377032286" sldId="2147483098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368481962" sldId="214748309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392786752" sldId="2147483100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428986437" sldId="2147483103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353701945" sldId="2147483104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385548214" sldId="2147483118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091616435" sldId="214748311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493768572" sldId="2147483120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860860302" sldId="2147483130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261386401" sldId="214748313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884885970" sldId="2147483132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154167060" sldId="2147483133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693501377" sldId="2147483134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231027332" sldId="214748319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982247456" sldId="2147483192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611923606" sldId="2147483193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107577816" sldId="2147483194"/>
        </pc:sldMkLst>
      </pc:sldChg>
      <pc:sldMasterChg chg="delSldLayout">
        <pc:chgData name="Caipo Manuel (DC/SSD3)" userId="fa17321e-a854-4027-820f-6ed7336ad10a" providerId="ADAL" clId="{3212F2CB-0FC2-4920-B922-780CB444A1F7}" dt="2024-11-25T10:22:00.391" v="0" actId="47"/>
        <pc:sldMasterMkLst>
          <pc:docMk/>
          <pc:sldMasterMk cId="851553184" sldId="2147483708"/>
        </pc:sldMasterMkLst>
        <pc:sldLayoutChg chg="del">
          <pc:chgData name="Caipo Manuel (DC/SSD3)" userId="fa17321e-a854-4027-820f-6ed7336ad10a" providerId="ADAL" clId="{3212F2CB-0FC2-4920-B922-780CB444A1F7}" dt="2024-11-25T10:22:00.391" v="0" actId="47"/>
          <pc:sldLayoutMkLst>
            <pc:docMk/>
            <pc:sldMasterMk cId="851553184" sldId="2147483708"/>
            <pc:sldLayoutMk cId="4268801943" sldId="2147483767"/>
          </pc:sldLayoutMkLst>
        </pc:sldLayoutChg>
      </pc:sldMasterChg>
    </pc:docChg>
  </pc:docChgLst>
  <pc:docChgLst>
    <pc:chgData name="Caipo Manuel (DC/SSD3)" userId="fa17321e-a854-4027-820f-6ed7336ad10a" providerId="ADAL" clId="{620FC0D5-BC92-456A-B5B4-141DFA6E3FDF}"/>
    <pc:docChg chg="custSel modSld">
      <pc:chgData name="Caipo Manuel (DC/SSD3)" userId="fa17321e-a854-4027-820f-6ed7336ad10a" providerId="ADAL" clId="{620FC0D5-BC92-456A-B5B4-141DFA6E3FDF}" dt="2025-02-16T23:16:10.402" v="55" actId="1076"/>
      <pc:docMkLst>
        <pc:docMk/>
      </pc:docMkLst>
      <pc:sldChg chg="modSp mod">
        <pc:chgData name="Caipo Manuel (DC/SSD3)" userId="fa17321e-a854-4027-820f-6ed7336ad10a" providerId="ADAL" clId="{620FC0D5-BC92-456A-B5B4-141DFA6E3FDF}" dt="2025-02-16T23:04:35.037" v="7"/>
        <pc:sldMkLst>
          <pc:docMk/>
          <pc:sldMk cId="1134379130" sldId="400"/>
        </pc:sldMkLst>
        <pc:spChg chg="mod">
          <ac:chgData name="Caipo Manuel (DC/SSD3)" userId="fa17321e-a854-4027-820f-6ed7336ad10a" providerId="ADAL" clId="{620FC0D5-BC92-456A-B5B4-141DFA6E3FDF}" dt="2025-02-16T23:04:35.037" v="7"/>
          <ac:spMkLst>
            <pc:docMk/>
            <pc:sldMk cId="1134379130" sldId="400"/>
            <ac:spMk id="2" creationId="{CF19378F-464F-DD22-C204-410D465F2717}"/>
          </ac:spMkLst>
        </pc:spChg>
      </pc:sldChg>
      <pc:sldChg chg="modSp mod">
        <pc:chgData name="Caipo Manuel (DC/SSD3)" userId="fa17321e-a854-4027-820f-6ed7336ad10a" providerId="ADAL" clId="{620FC0D5-BC92-456A-B5B4-141DFA6E3FDF}" dt="2025-02-16T23:07:19.654" v="21" actId="255"/>
        <pc:sldMkLst>
          <pc:docMk/>
          <pc:sldMk cId="258169186" sldId="406"/>
        </pc:sldMkLst>
        <pc:spChg chg="mod">
          <ac:chgData name="Caipo Manuel (DC/SSD3)" userId="fa17321e-a854-4027-820f-6ed7336ad10a" providerId="ADAL" clId="{620FC0D5-BC92-456A-B5B4-141DFA6E3FDF}" dt="2025-02-16T23:04:57.133" v="8" actId="14100"/>
          <ac:spMkLst>
            <pc:docMk/>
            <pc:sldMk cId="258169186" sldId="406"/>
            <ac:spMk id="8" creationId="{26AF9046-C023-B23D-2B3F-D886DC8F2912}"/>
          </ac:spMkLst>
        </pc:spChg>
        <pc:spChg chg="mod">
          <ac:chgData name="Caipo Manuel (DC/SSD3)" userId="fa17321e-a854-4027-820f-6ed7336ad10a" providerId="ADAL" clId="{620FC0D5-BC92-456A-B5B4-141DFA6E3FDF}" dt="2025-02-16T23:07:19.654" v="21" actId="255"/>
          <ac:spMkLst>
            <pc:docMk/>
            <pc:sldMk cId="258169186" sldId="406"/>
            <ac:spMk id="9" creationId="{3B677417-742A-A253-8A79-EE74323AAFDB}"/>
          </ac:spMkLst>
        </pc:spChg>
      </pc:sldChg>
      <pc:sldChg chg="modSp mod">
        <pc:chgData name="Caipo Manuel (DC/SSD3)" userId="fa17321e-a854-4027-820f-6ed7336ad10a" providerId="ADAL" clId="{620FC0D5-BC92-456A-B5B4-141DFA6E3FDF}" dt="2025-02-16T23:16:10.402" v="55" actId="1076"/>
        <pc:sldMkLst>
          <pc:docMk/>
          <pc:sldMk cId="432981431" sldId="407"/>
        </pc:sldMkLst>
        <pc:spChg chg="mod">
          <ac:chgData name="Caipo Manuel (DC/SSD3)" userId="fa17321e-a854-4027-820f-6ed7336ad10a" providerId="ADAL" clId="{620FC0D5-BC92-456A-B5B4-141DFA6E3FDF}" dt="2025-02-16T23:06:35.742" v="17" actId="313"/>
          <ac:spMkLst>
            <pc:docMk/>
            <pc:sldMk cId="432981431" sldId="407"/>
            <ac:spMk id="80" creationId="{A46E0DF9-61DD-AA8C-B4B7-CEFC52666B96}"/>
          </ac:spMkLst>
        </pc:spChg>
        <pc:spChg chg="mod">
          <ac:chgData name="Caipo Manuel (DC/SSD3)" userId="fa17321e-a854-4027-820f-6ed7336ad10a" providerId="ADAL" clId="{620FC0D5-BC92-456A-B5B4-141DFA6E3FDF}" dt="2025-02-16T23:16:04.306" v="54" actId="207"/>
          <ac:spMkLst>
            <pc:docMk/>
            <pc:sldMk cId="432981431" sldId="407"/>
            <ac:spMk id="81" creationId="{59285233-56E9-5125-659C-58BC7E42751D}"/>
          </ac:spMkLst>
        </pc:spChg>
        <pc:spChg chg="mod">
          <ac:chgData name="Caipo Manuel (DC/SSD3)" userId="fa17321e-a854-4027-820f-6ed7336ad10a" providerId="ADAL" clId="{620FC0D5-BC92-456A-B5B4-141DFA6E3FDF}" dt="2025-02-16T23:12:11.945" v="27" actId="1076"/>
          <ac:spMkLst>
            <pc:docMk/>
            <pc:sldMk cId="432981431" sldId="407"/>
            <ac:spMk id="105" creationId="{252C319E-743B-5109-5D5D-48E195EA208F}"/>
          </ac:spMkLst>
        </pc:spChg>
        <pc:spChg chg="mod">
          <ac:chgData name="Caipo Manuel (DC/SSD3)" userId="fa17321e-a854-4027-820f-6ed7336ad10a" providerId="ADAL" clId="{620FC0D5-BC92-456A-B5B4-141DFA6E3FDF}" dt="2025-02-16T23:06:51.498" v="19" actId="14100"/>
          <ac:spMkLst>
            <pc:docMk/>
            <pc:sldMk cId="432981431" sldId="407"/>
            <ac:spMk id="156" creationId="{BB23761F-B8AD-88BE-A037-022B59769634}"/>
          </ac:spMkLst>
        </pc:spChg>
        <pc:spChg chg="mod">
          <ac:chgData name="Caipo Manuel (DC/SSD3)" userId="fa17321e-a854-4027-820f-6ed7336ad10a" providerId="ADAL" clId="{620FC0D5-BC92-456A-B5B4-141DFA6E3FDF}" dt="2025-02-16T23:07:02.498" v="20" actId="255"/>
          <ac:spMkLst>
            <pc:docMk/>
            <pc:sldMk cId="432981431" sldId="407"/>
            <ac:spMk id="200" creationId="{DD3F459C-080A-7EEA-8434-F8FE6CE1CEA7}"/>
          </ac:spMkLst>
        </pc:spChg>
        <pc:spChg chg="mod">
          <ac:chgData name="Caipo Manuel (DC/SSD3)" userId="fa17321e-a854-4027-820f-6ed7336ad10a" providerId="ADAL" clId="{620FC0D5-BC92-456A-B5B4-141DFA6E3FDF}" dt="2025-02-16T23:05:05.682" v="9" actId="14100"/>
          <ac:spMkLst>
            <pc:docMk/>
            <pc:sldMk cId="432981431" sldId="407"/>
            <ac:spMk id="1077" creationId="{76616610-82D9-04DE-6D16-C5317453D1A9}"/>
          </ac:spMkLst>
        </pc:spChg>
        <pc:picChg chg="mod">
          <ac:chgData name="Caipo Manuel (DC/SSD3)" userId="fa17321e-a854-4027-820f-6ed7336ad10a" providerId="ADAL" clId="{620FC0D5-BC92-456A-B5B4-141DFA6E3FDF}" dt="2025-02-16T23:15:30.789" v="32" actId="1076"/>
          <ac:picMkLst>
            <pc:docMk/>
            <pc:sldMk cId="432981431" sldId="407"/>
            <ac:picMk id="79" creationId="{079AC7F0-A39B-A476-6A1F-42102BEB8EAA}"/>
          </ac:picMkLst>
        </pc:picChg>
        <pc:picChg chg="mod">
          <ac:chgData name="Caipo Manuel (DC/SSD3)" userId="fa17321e-a854-4027-820f-6ed7336ad10a" providerId="ADAL" clId="{620FC0D5-BC92-456A-B5B4-141DFA6E3FDF}" dt="2025-02-16T23:16:10.402" v="55" actId="1076"/>
          <ac:picMkLst>
            <pc:docMk/>
            <pc:sldMk cId="432981431" sldId="407"/>
            <ac:picMk id="209" creationId="{7A82EF3F-D082-F23E-06AF-5B6B32A98D1B}"/>
          </ac:picMkLst>
        </pc:picChg>
        <pc:cxnChg chg="mod">
          <ac:chgData name="Caipo Manuel (DC/SSD3)" userId="fa17321e-a854-4027-820f-6ed7336ad10a" providerId="ADAL" clId="{620FC0D5-BC92-456A-B5B4-141DFA6E3FDF}" dt="2025-02-16T23:12:09.415" v="26" actId="14100"/>
          <ac:cxnSpMkLst>
            <pc:docMk/>
            <pc:sldMk cId="432981431" sldId="407"/>
            <ac:cxnSpMk id="98" creationId="{0FB36341-357A-D20A-13C6-918843B8E832}"/>
          </ac:cxnSpMkLst>
        </pc:cxnChg>
        <pc:cxnChg chg="mod">
          <ac:chgData name="Caipo Manuel (DC/SSD3)" userId="fa17321e-a854-4027-820f-6ed7336ad10a" providerId="ADAL" clId="{620FC0D5-BC92-456A-B5B4-141DFA6E3FDF}" dt="2025-02-16T23:06:51.498" v="19" actId="14100"/>
          <ac:cxnSpMkLst>
            <pc:docMk/>
            <pc:sldMk cId="432981431" sldId="407"/>
            <ac:cxnSpMk id="191" creationId="{2AF169FA-7193-FCE1-7C04-4C631FBAA6D0}"/>
          </ac:cxnSpMkLst>
        </pc:cxnChg>
        <pc:cxnChg chg="mod">
          <ac:chgData name="Caipo Manuel (DC/SSD3)" userId="fa17321e-a854-4027-820f-6ed7336ad10a" providerId="ADAL" clId="{620FC0D5-BC92-456A-B5B4-141DFA6E3FDF}" dt="2025-02-16T23:15:32.879" v="33" actId="14100"/>
          <ac:cxnSpMkLst>
            <pc:docMk/>
            <pc:sldMk cId="432981431" sldId="407"/>
            <ac:cxnSpMk id="193" creationId="{CD8F3ABC-6FE4-557A-5898-1B1050D1E169}"/>
          </ac:cxnSpMkLst>
        </pc:cxnChg>
        <pc:cxnChg chg="mod">
          <ac:chgData name="Caipo Manuel (DC/SSD3)" userId="fa17321e-a854-4027-820f-6ed7336ad10a" providerId="ADAL" clId="{620FC0D5-BC92-456A-B5B4-141DFA6E3FDF}" dt="2025-02-16T23:06:51.498" v="19" actId="14100"/>
          <ac:cxnSpMkLst>
            <pc:docMk/>
            <pc:sldMk cId="432981431" sldId="407"/>
            <ac:cxnSpMk id="214" creationId="{FC4CA9C5-48DC-F30C-150D-3F74782B094D}"/>
          </ac:cxnSpMkLst>
        </pc:cxnChg>
        <pc:cxnChg chg="mod">
          <ac:chgData name="Caipo Manuel (DC/SSD3)" userId="fa17321e-a854-4027-820f-6ed7336ad10a" providerId="ADAL" clId="{620FC0D5-BC92-456A-B5B4-141DFA6E3FDF}" dt="2025-02-16T23:06:35.742" v="17" actId="313"/>
          <ac:cxnSpMkLst>
            <pc:docMk/>
            <pc:sldMk cId="432981431" sldId="407"/>
            <ac:cxnSpMk id="218" creationId="{04C9A420-0F8D-0CC1-DE83-D6DFE4E119C7}"/>
          </ac:cxnSpMkLst>
        </pc:cxnChg>
        <pc:cxnChg chg="mod">
          <ac:chgData name="Caipo Manuel (DC/SSD3)" userId="fa17321e-a854-4027-820f-6ed7336ad10a" providerId="ADAL" clId="{620FC0D5-BC92-456A-B5B4-141DFA6E3FDF}" dt="2025-02-16T23:05:05.682" v="9" actId="14100"/>
          <ac:cxnSpMkLst>
            <pc:docMk/>
            <pc:sldMk cId="432981431" sldId="407"/>
            <ac:cxnSpMk id="220" creationId="{427C8828-D208-C719-BF69-B2985EECBB81}"/>
          </ac:cxnSpMkLst>
        </pc:cxnChg>
        <pc:cxnChg chg="mod">
          <ac:chgData name="Caipo Manuel (DC/SSD3)" userId="fa17321e-a854-4027-820f-6ed7336ad10a" providerId="ADAL" clId="{620FC0D5-BC92-456A-B5B4-141DFA6E3FDF}" dt="2025-02-16T23:06:51.498" v="19" actId="14100"/>
          <ac:cxnSpMkLst>
            <pc:docMk/>
            <pc:sldMk cId="432981431" sldId="407"/>
            <ac:cxnSpMk id="1072" creationId="{16196589-113D-20EF-6EDD-E34E50E6D278}"/>
          </ac:cxnSpMkLst>
        </pc:cxnChg>
      </pc:sldChg>
      <pc:sldChg chg="delSp modSp mod">
        <pc:chgData name="Caipo Manuel (DC/SSD3)" userId="fa17321e-a854-4027-820f-6ed7336ad10a" providerId="ADAL" clId="{620FC0D5-BC92-456A-B5B4-141DFA6E3FDF}" dt="2025-02-16T23:10:13.729" v="23" actId="478"/>
        <pc:sldMkLst>
          <pc:docMk/>
          <pc:sldMk cId="3460364792" sldId="408"/>
        </pc:sldMkLst>
        <pc:spChg chg="del">
          <ac:chgData name="Caipo Manuel (DC/SSD3)" userId="fa17321e-a854-4027-820f-6ed7336ad10a" providerId="ADAL" clId="{620FC0D5-BC92-456A-B5B4-141DFA6E3FDF}" dt="2025-02-16T23:10:13.729" v="23" actId="478"/>
          <ac:spMkLst>
            <pc:docMk/>
            <pc:sldMk cId="3460364792" sldId="408"/>
            <ac:spMk id="39" creationId="{BB859B27-7C75-A591-B451-99D00713E468}"/>
          </ac:spMkLst>
        </pc:spChg>
        <pc:spChg chg="mod">
          <ac:chgData name="Caipo Manuel (DC/SSD3)" userId="fa17321e-a854-4027-820f-6ed7336ad10a" providerId="ADAL" clId="{620FC0D5-BC92-456A-B5B4-141DFA6E3FDF}" dt="2025-02-16T23:05:45.674" v="12" actId="1076"/>
          <ac:spMkLst>
            <pc:docMk/>
            <pc:sldMk cId="3460364792" sldId="408"/>
            <ac:spMk id="62" creationId="{63860045-E648-6FAC-A61A-2744AE0700B8}"/>
          </ac:spMkLst>
        </pc:spChg>
        <pc:spChg chg="mod">
          <ac:chgData name="Caipo Manuel (DC/SSD3)" userId="fa17321e-a854-4027-820f-6ed7336ad10a" providerId="ADAL" clId="{620FC0D5-BC92-456A-B5B4-141DFA6E3FDF}" dt="2025-02-16T23:05:48.282" v="13" actId="1076"/>
          <ac:spMkLst>
            <pc:docMk/>
            <pc:sldMk cId="3460364792" sldId="408"/>
            <ac:spMk id="84" creationId="{1AE80DDD-1C4B-F522-5BAE-AA4EFB999BFF}"/>
          </ac:spMkLst>
        </pc:spChg>
        <pc:spChg chg="mod">
          <ac:chgData name="Caipo Manuel (DC/SSD3)" userId="fa17321e-a854-4027-820f-6ed7336ad10a" providerId="ADAL" clId="{620FC0D5-BC92-456A-B5B4-141DFA6E3FDF}" dt="2025-02-16T23:05:50.846" v="14" actId="1076"/>
          <ac:spMkLst>
            <pc:docMk/>
            <pc:sldMk cId="3460364792" sldId="408"/>
            <ac:spMk id="85" creationId="{F6802FE9-E05E-939D-B9A8-535BE191E6A7}"/>
          </ac:spMkLst>
        </pc:spChg>
      </pc:sldChg>
      <pc:sldChg chg="modSp mod">
        <pc:chgData name="Caipo Manuel (DC/SSD3)" userId="fa17321e-a854-4027-820f-6ed7336ad10a" providerId="ADAL" clId="{620FC0D5-BC92-456A-B5B4-141DFA6E3FDF}" dt="2025-02-16T23:12:30.365" v="30" actId="20577"/>
        <pc:sldMkLst>
          <pc:docMk/>
          <pc:sldMk cId="4053953256" sldId="409"/>
        </pc:sldMkLst>
        <pc:spChg chg="mod">
          <ac:chgData name="Caipo Manuel (DC/SSD3)" userId="fa17321e-a854-4027-820f-6ed7336ad10a" providerId="ADAL" clId="{620FC0D5-BC92-456A-B5B4-141DFA6E3FDF}" dt="2025-02-16T23:12:30.365" v="30" actId="20577"/>
          <ac:spMkLst>
            <pc:docMk/>
            <pc:sldMk cId="4053953256" sldId="409"/>
            <ac:spMk id="2" creationId="{534644CA-71E9-953E-5099-A4F04D29FB7C}"/>
          </ac:spMkLst>
        </pc:spChg>
      </pc:sldChg>
      <pc:sldChg chg="modSp mod">
        <pc:chgData name="Caipo Manuel (DC/SSD3)" userId="fa17321e-a854-4027-820f-6ed7336ad10a" providerId="ADAL" clId="{620FC0D5-BC92-456A-B5B4-141DFA6E3FDF}" dt="2025-02-16T23:07:32.508" v="22" actId="1076"/>
        <pc:sldMkLst>
          <pc:docMk/>
          <pc:sldMk cId="3727871246" sldId="410"/>
        </pc:sldMkLst>
        <pc:spChg chg="mod">
          <ac:chgData name="Caipo Manuel (DC/SSD3)" userId="fa17321e-a854-4027-820f-6ed7336ad10a" providerId="ADAL" clId="{620FC0D5-BC92-456A-B5B4-141DFA6E3FDF}" dt="2025-02-16T23:07:32.508" v="22" actId="1076"/>
          <ac:spMkLst>
            <pc:docMk/>
            <pc:sldMk cId="3727871246" sldId="410"/>
            <ac:spMk id="10" creationId="{8DAB705F-C26F-DF75-2A28-DD9AAE657A8A}"/>
          </ac:spMkLst>
        </pc:spChg>
      </pc:sldChg>
    </pc:docChg>
  </pc:docChgLst>
  <pc:docChgLst>
    <pc:chgData name="Manuel Caipo" userId="1f587cb93711f150" providerId="LiveId" clId="{0B52429B-5699-4605-8017-2C4D446D5594}"/>
    <pc:docChg chg="modSld">
      <pc:chgData name="Manuel Caipo" userId="1f587cb93711f150" providerId="LiveId" clId="{0B52429B-5699-4605-8017-2C4D446D5594}" dt="2025-02-15T14:39:23.816" v="66" actId="20577"/>
      <pc:docMkLst>
        <pc:docMk/>
      </pc:docMkLst>
      <pc:sldChg chg="modSp mod">
        <pc:chgData name="Manuel Caipo" userId="1f587cb93711f150" providerId="LiveId" clId="{0B52429B-5699-4605-8017-2C4D446D5594}" dt="2025-02-15T14:39:23.816" v="66" actId="20577"/>
        <pc:sldMkLst>
          <pc:docMk/>
          <pc:sldMk cId="1134379130" sldId="400"/>
        </pc:sldMkLst>
        <pc:spChg chg="mod">
          <ac:chgData name="Manuel Caipo" userId="1f587cb93711f150" providerId="LiveId" clId="{0B52429B-5699-4605-8017-2C4D446D5594}" dt="2025-02-15T14:39:23.816" v="66" actId="20577"/>
          <ac:spMkLst>
            <pc:docMk/>
            <pc:sldMk cId="1134379130" sldId="400"/>
            <ac:spMk id="2" creationId="{CF19378F-464F-DD22-C204-410D465F2717}"/>
          </ac:spMkLst>
        </pc:spChg>
      </pc:sldChg>
    </pc:docChg>
  </pc:docChgLst>
  <pc:docChgLst>
    <pc:chgData name="Manuel Caipo" userId="1f587cb93711f150" providerId="LiveId" clId="{903FCB81-997B-49A4-9915-D9CD3B62E1B6}"/>
    <pc:docChg chg="undo custSel addSld delSld modSld modSection">
      <pc:chgData name="Manuel Caipo" userId="1f587cb93711f150" providerId="LiveId" clId="{903FCB81-997B-49A4-9915-D9CD3B62E1B6}" dt="2025-02-16T22:44:29.036" v="2513" actId="478"/>
      <pc:docMkLst>
        <pc:docMk/>
      </pc:docMkLst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543631325" sldId="269"/>
        </pc:sldMkLst>
      </pc:sldChg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1242967701" sldId="338"/>
        </pc:sldMkLst>
      </pc:sldChg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1040966013" sldId="339"/>
        </pc:sldMkLst>
      </pc:sldChg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993791087" sldId="362"/>
        </pc:sldMkLst>
      </pc:sldChg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1268175189" sldId="371"/>
        </pc:sldMkLst>
      </pc:sldChg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1412546283" sldId="393"/>
        </pc:sldMkLst>
      </pc:sldChg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2400907690" sldId="397"/>
        </pc:sldMkLst>
      </pc:sldChg>
      <pc:sldChg chg="del">
        <pc:chgData name="Manuel Caipo" userId="1f587cb93711f150" providerId="LiveId" clId="{903FCB81-997B-49A4-9915-D9CD3B62E1B6}" dt="2025-02-16T14:31:52.084" v="612" actId="47"/>
        <pc:sldMkLst>
          <pc:docMk/>
          <pc:sldMk cId="2419688785" sldId="399"/>
        </pc:sldMkLst>
      </pc:sldChg>
      <pc:sldChg chg="modSp mod">
        <pc:chgData name="Manuel Caipo" userId="1f587cb93711f150" providerId="LiveId" clId="{903FCB81-997B-49A4-9915-D9CD3B62E1B6}" dt="2025-02-15T14:55:23.949" v="23" actId="255"/>
        <pc:sldMkLst>
          <pc:docMk/>
          <pc:sldMk cId="1134379130" sldId="400"/>
        </pc:sldMkLst>
        <pc:spChg chg="mod">
          <ac:chgData name="Manuel Caipo" userId="1f587cb93711f150" providerId="LiveId" clId="{903FCB81-997B-49A4-9915-D9CD3B62E1B6}" dt="2025-02-15T14:55:23.949" v="23" actId="255"/>
          <ac:spMkLst>
            <pc:docMk/>
            <pc:sldMk cId="1134379130" sldId="400"/>
            <ac:spMk id="2" creationId="{CF19378F-464F-DD22-C204-410D465F2717}"/>
          </ac:spMkLst>
        </pc:spChg>
      </pc:sldChg>
      <pc:sldChg chg="del">
        <pc:chgData name="Manuel Caipo" userId="1f587cb93711f150" providerId="LiveId" clId="{903FCB81-997B-49A4-9915-D9CD3B62E1B6}" dt="2025-02-16T14:31:45.438" v="611" actId="47"/>
        <pc:sldMkLst>
          <pc:docMk/>
          <pc:sldMk cId="1973631774" sldId="402"/>
        </pc:sldMkLst>
      </pc:sldChg>
      <pc:sldChg chg="del">
        <pc:chgData name="Manuel Caipo" userId="1f587cb93711f150" providerId="LiveId" clId="{903FCB81-997B-49A4-9915-D9CD3B62E1B6}" dt="2025-02-15T14:56:21.301" v="26" actId="47"/>
        <pc:sldMkLst>
          <pc:docMk/>
          <pc:sldMk cId="4027551352" sldId="404"/>
        </pc:sldMkLst>
      </pc:sldChg>
      <pc:sldChg chg="del">
        <pc:chgData name="Manuel Caipo" userId="1f587cb93711f150" providerId="LiveId" clId="{903FCB81-997B-49A4-9915-D9CD3B62E1B6}" dt="2025-02-16T21:57:28.497" v="1357" actId="47"/>
        <pc:sldMkLst>
          <pc:docMk/>
          <pc:sldMk cId="2312687340" sldId="405"/>
        </pc:sldMkLst>
      </pc:sldChg>
      <pc:sldChg chg="addSp modSp new mod">
        <pc:chgData name="Manuel Caipo" userId="1f587cb93711f150" providerId="LiveId" clId="{903FCB81-997B-49A4-9915-D9CD3B62E1B6}" dt="2025-02-16T21:57:13.298" v="1356" actId="20577"/>
        <pc:sldMkLst>
          <pc:docMk/>
          <pc:sldMk cId="258169186" sldId="406"/>
        </pc:sldMkLst>
        <pc:spChg chg="mod">
          <ac:chgData name="Manuel Caipo" userId="1f587cb93711f150" providerId="LiveId" clId="{903FCB81-997B-49A4-9915-D9CD3B62E1B6}" dt="2025-02-16T20:09:38.086" v="617" actId="20577"/>
          <ac:spMkLst>
            <pc:docMk/>
            <pc:sldMk cId="258169186" sldId="406"/>
            <ac:spMk id="2" creationId="{5520F39D-01BF-18B5-D901-0D0DCFD81BC1}"/>
          </ac:spMkLst>
        </pc:spChg>
        <pc:spChg chg="add mod">
          <ac:chgData name="Manuel Caipo" userId="1f587cb93711f150" providerId="LiveId" clId="{903FCB81-997B-49A4-9915-D9CD3B62E1B6}" dt="2025-02-16T21:57:13.298" v="1356" actId="20577"/>
          <ac:spMkLst>
            <pc:docMk/>
            <pc:sldMk cId="258169186" sldId="406"/>
            <ac:spMk id="8" creationId="{26AF9046-C023-B23D-2B3F-D886DC8F2912}"/>
          </ac:spMkLst>
        </pc:spChg>
        <pc:spChg chg="add mod">
          <ac:chgData name="Manuel Caipo" userId="1f587cb93711f150" providerId="LiveId" clId="{903FCB81-997B-49A4-9915-D9CD3B62E1B6}" dt="2025-02-16T14:31:31.934" v="610" actId="14100"/>
          <ac:spMkLst>
            <pc:docMk/>
            <pc:sldMk cId="258169186" sldId="406"/>
            <ac:spMk id="9" creationId="{3B677417-742A-A253-8A79-EE74323AAFDB}"/>
          </ac:spMkLst>
        </pc:spChg>
        <pc:picChg chg="add mod">
          <ac:chgData name="Manuel Caipo" userId="1f587cb93711f150" providerId="LiveId" clId="{903FCB81-997B-49A4-9915-D9CD3B62E1B6}" dt="2025-02-16T14:29:51.737" v="582" actId="14100"/>
          <ac:picMkLst>
            <pc:docMk/>
            <pc:sldMk cId="258169186" sldId="406"/>
            <ac:picMk id="5" creationId="{9FD8552F-0640-9398-01E5-DC223E4489BC}"/>
          </ac:picMkLst>
        </pc:picChg>
        <pc:picChg chg="add mod">
          <ac:chgData name="Manuel Caipo" userId="1f587cb93711f150" providerId="LiveId" clId="{903FCB81-997B-49A4-9915-D9CD3B62E1B6}" dt="2025-02-16T14:29:48.756" v="581" actId="1076"/>
          <ac:picMkLst>
            <pc:docMk/>
            <pc:sldMk cId="258169186" sldId="406"/>
            <ac:picMk id="7" creationId="{D88DF6AC-F954-3518-D385-ECE29824BBB4}"/>
          </ac:picMkLst>
        </pc:picChg>
      </pc:sldChg>
      <pc:sldChg chg="new del">
        <pc:chgData name="Manuel Caipo" userId="1f587cb93711f150" providerId="LiveId" clId="{903FCB81-997B-49A4-9915-D9CD3B62E1B6}" dt="2025-02-15T14:56:01.505" v="25" actId="47"/>
        <pc:sldMkLst>
          <pc:docMk/>
          <pc:sldMk cId="2615981292" sldId="406"/>
        </pc:sldMkLst>
      </pc:sldChg>
      <pc:sldChg chg="addSp delSp modSp add mod modShow">
        <pc:chgData name="Manuel Caipo" userId="1f587cb93711f150" providerId="LiveId" clId="{903FCB81-997B-49A4-9915-D9CD3B62E1B6}" dt="2025-02-16T22:41:50.850" v="2509" actId="14100"/>
        <pc:sldMkLst>
          <pc:docMk/>
          <pc:sldMk cId="432981431" sldId="407"/>
        </pc:sldMkLst>
        <pc:spChg chg="add del mod">
          <ac:chgData name="Manuel Caipo" userId="1f587cb93711f150" providerId="LiveId" clId="{903FCB81-997B-49A4-9915-D9CD3B62E1B6}" dt="2025-02-16T20:17:09.585" v="655" actId="478"/>
          <ac:spMkLst>
            <pc:docMk/>
            <pc:sldMk cId="432981431" sldId="407"/>
            <ac:spMk id="2" creationId="{1FA22880-2DE5-139F-B097-E7BF927127EF}"/>
          </ac:spMkLst>
        </pc:spChg>
        <pc:spChg chg="mod">
          <ac:chgData name="Manuel Caipo" userId="1f587cb93711f150" providerId="LiveId" clId="{903FCB81-997B-49A4-9915-D9CD3B62E1B6}" dt="2025-02-16T21:56:21.666" v="1351" actId="1076"/>
          <ac:spMkLst>
            <pc:docMk/>
            <pc:sldMk cId="432981431" sldId="407"/>
            <ac:spMk id="3" creationId="{A266A9CF-C565-301B-2D34-71F78D76BFEF}"/>
          </ac:spMkLst>
        </pc:spChg>
        <pc:spChg chg="del mod">
          <ac:chgData name="Manuel Caipo" userId="1f587cb93711f150" providerId="LiveId" clId="{903FCB81-997B-49A4-9915-D9CD3B62E1B6}" dt="2025-02-16T20:22:55.666" v="747" actId="478"/>
          <ac:spMkLst>
            <pc:docMk/>
            <pc:sldMk cId="432981431" sldId="407"/>
            <ac:spMk id="11" creationId="{4DE6DD70-5BE2-4898-B46D-DE65A4034B75}"/>
          </ac:spMkLst>
        </pc:spChg>
        <pc:spChg chg="del">
          <ac:chgData name="Manuel Caipo" userId="1f587cb93711f150" providerId="LiveId" clId="{903FCB81-997B-49A4-9915-D9CD3B62E1B6}" dt="2025-02-16T20:23:10.744" v="750" actId="478"/>
          <ac:spMkLst>
            <pc:docMk/>
            <pc:sldMk cId="432981431" sldId="407"/>
            <ac:spMk id="13" creationId="{647C6546-3F7A-3BDF-DC70-A7E82792A5ED}"/>
          </ac:spMkLst>
        </pc:spChg>
        <pc:spChg chg="mod">
          <ac:chgData name="Manuel Caipo" userId="1f587cb93711f150" providerId="LiveId" clId="{903FCB81-997B-49A4-9915-D9CD3B62E1B6}" dt="2025-02-16T20:15:31.595" v="644" actId="20577"/>
          <ac:spMkLst>
            <pc:docMk/>
            <pc:sldMk cId="432981431" sldId="407"/>
            <ac:spMk id="17" creationId="{FF939BCE-C6DB-DB0C-D6C9-A94A69B0C66B}"/>
          </ac:spMkLst>
        </pc:spChg>
        <pc:spChg chg="mod">
          <ac:chgData name="Manuel Caipo" userId="1f587cb93711f150" providerId="LiveId" clId="{903FCB81-997B-49A4-9915-D9CD3B62E1B6}" dt="2025-02-16T21:53:42.386" v="1341" actId="207"/>
          <ac:spMkLst>
            <pc:docMk/>
            <pc:sldMk cId="432981431" sldId="407"/>
            <ac:spMk id="18" creationId="{F01D576A-7731-26C0-C84C-CAEF69BAFA4B}"/>
          </ac:spMkLst>
        </pc:spChg>
        <pc:spChg chg="mod">
          <ac:chgData name="Manuel Caipo" userId="1f587cb93711f150" providerId="LiveId" clId="{903FCB81-997B-49A4-9915-D9CD3B62E1B6}" dt="2025-02-16T20:40:53.155" v="826" actId="14100"/>
          <ac:spMkLst>
            <pc:docMk/>
            <pc:sldMk cId="432981431" sldId="407"/>
            <ac:spMk id="19" creationId="{00FBA60E-BE41-AEAA-B097-4B2177464235}"/>
          </ac:spMkLst>
        </pc:spChg>
        <pc:spChg chg="del mod">
          <ac:chgData name="Manuel Caipo" userId="1f587cb93711f150" providerId="LiveId" clId="{903FCB81-997B-49A4-9915-D9CD3B62E1B6}" dt="2025-02-16T21:55:31.686" v="1349" actId="478"/>
          <ac:spMkLst>
            <pc:docMk/>
            <pc:sldMk cId="432981431" sldId="407"/>
            <ac:spMk id="26" creationId="{1D6BF4B4-FBA5-EA59-0A7D-C99B15A8E3E6}"/>
          </ac:spMkLst>
        </pc:spChg>
        <pc:spChg chg="mod">
          <ac:chgData name="Manuel Caipo" userId="1f587cb93711f150" providerId="LiveId" clId="{903FCB81-997B-49A4-9915-D9CD3B62E1B6}" dt="2025-02-16T21:53:18.813" v="1340" actId="207"/>
          <ac:spMkLst>
            <pc:docMk/>
            <pc:sldMk cId="432981431" sldId="407"/>
            <ac:spMk id="27" creationId="{07196100-CACB-2A32-8E6C-0B71EE1C3A8A}"/>
          </ac:spMkLst>
        </pc:spChg>
        <pc:spChg chg="mod">
          <ac:chgData name="Manuel Caipo" userId="1f587cb93711f150" providerId="LiveId" clId="{903FCB81-997B-49A4-9915-D9CD3B62E1B6}" dt="2025-02-16T21:53:18.813" v="1340" actId="207"/>
          <ac:spMkLst>
            <pc:docMk/>
            <pc:sldMk cId="432981431" sldId="407"/>
            <ac:spMk id="28" creationId="{F31346AF-1529-3023-8145-1F319A1E9618}"/>
          </ac:spMkLst>
        </pc:spChg>
        <pc:spChg chg="mod">
          <ac:chgData name="Manuel Caipo" userId="1f587cb93711f150" providerId="LiveId" clId="{903FCB81-997B-49A4-9915-D9CD3B62E1B6}" dt="2025-02-16T21:43:31.859" v="1209" actId="1076"/>
          <ac:spMkLst>
            <pc:docMk/>
            <pc:sldMk cId="432981431" sldId="407"/>
            <ac:spMk id="29" creationId="{1BF06FBB-344F-787A-FCC7-5A10EC35B671}"/>
          </ac:spMkLst>
        </pc:spChg>
        <pc:spChg chg="mod">
          <ac:chgData name="Manuel Caipo" userId="1f587cb93711f150" providerId="LiveId" clId="{903FCB81-997B-49A4-9915-D9CD3B62E1B6}" dt="2025-02-16T22:41:45.183" v="2508" actId="1076"/>
          <ac:spMkLst>
            <pc:docMk/>
            <pc:sldMk cId="432981431" sldId="407"/>
            <ac:spMk id="30" creationId="{9808BDB7-DC1A-7EF1-4583-E3F7B278F380}"/>
          </ac:spMkLst>
        </pc:spChg>
        <pc:spChg chg="mod">
          <ac:chgData name="Manuel Caipo" userId="1f587cb93711f150" providerId="LiveId" clId="{903FCB81-997B-49A4-9915-D9CD3B62E1B6}" dt="2025-02-16T21:53:18.813" v="1340" actId="207"/>
          <ac:spMkLst>
            <pc:docMk/>
            <pc:sldMk cId="432981431" sldId="407"/>
            <ac:spMk id="31" creationId="{3E0F2D0D-CAC2-7889-7486-BAB2FB2EEB0B}"/>
          </ac:spMkLst>
        </pc:spChg>
        <pc:spChg chg="del">
          <ac:chgData name="Manuel Caipo" userId="1f587cb93711f150" providerId="LiveId" clId="{903FCB81-997B-49A4-9915-D9CD3B62E1B6}" dt="2025-02-16T20:16:07.566" v="650" actId="478"/>
          <ac:spMkLst>
            <pc:docMk/>
            <pc:sldMk cId="432981431" sldId="407"/>
            <ac:spMk id="55" creationId="{44BC904A-9282-027C-888D-7B9640ED218F}"/>
          </ac:spMkLst>
        </pc:spChg>
        <pc:spChg chg="del">
          <ac:chgData name="Manuel Caipo" userId="1f587cb93711f150" providerId="LiveId" clId="{903FCB81-997B-49A4-9915-D9CD3B62E1B6}" dt="2025-02-16T20:16:07.106" v="649" actId="478"/>
          <ac:spMkLst>
            <pc:docMk/>
            <pc:sldMk cId="432981431" sldId="407"/>
            <ac:spMk id="56" creationId="{A23E8160-B1E6-BFAF-63CF-D5E725336EE9}"/>
          </ac:spMkLst>
        </pc:spChg>
        <pc:spChg chg="del">
          <ac:chgData name="Manuel Caipo" userId="1f587cb93711f150" providerId="LiveId" clId="{903FCB81-997B-49A4-9915-D9CD3B62E1B6}" dt="2025-02-16T22:41:37.596" v="2507" actId="478"/>
          <ac:spMkLst>
            <pc:docMk/>
            <pc:sldMk cId="432981431" sldId="407"/>
            <ac:spMk id="66" creationId="{AC0DC6C2-5986-2FB9-562F-2EA3626C98E4}"/>
          </ac:spMkLst>
        </pc:spChg>
        <pc:spChg chg="mod">
          <ac:chgData name="Manuel Caipo" userId="1f587cb93711f150" providerId="LiveId" clId="{903FCB81-997B-49A4-9915-D9CD3B62E1B6}" dt="2025-02-16T21:46:52.336" v="1276" actId="14100"/>
          <ac:spMkLst>
            <pc:docMk/>
            <pc:sldMk cId="432981431" sldId="407"/>
            <ac:spMk id="69" creationId="{ADEAEB66-39D3-63AF-E2DE-1C1CDC175FDF}"/>
          </ac:spMkLst>
        </pc:spChg>
        <pc:spChg chg="mod">
          <ac:chgData name="Manuel Caipo" userId="1f587cb93711f150" providerId="LiveId" clId="{903FCB81-997B-49A4-9915-D9CD3B62E1B6}" dt="2025-02-16T20:47:56.208" v="892" actId="20577"/>
          <ac:spMkLst>
            <pc:docMk/>
            <pc:sldMk cId="432981431" sldId="407"/>
            <ac:spMk id="70" creationId="{A8CB1CC8-513A-DAF9-FCC9-B5248552478E}"/>
          </ac:spMkLst>
        </pc:spChg>
        <pc:spChg chg="mod">
          <ac:chgData name="Manuel Caipo" userId="1f587cb93711f150" providerId="LiveId" clId="{903FCB81-997B-49A4-9915-D9CD3B62E1B6}" dt="2025-02-16T21:53:42.386" v="1341" actId="207"/>
          <ac:spMkLst>
            <pc:docMk/>
            <pc:sldMk cId="432981431" sldId="407"/>
            <ac:spMk id="71" creationId="{AF1A51F8-E2ED-A57A-1ECA-43E744DC7903}"/>
          </ac:spMkLst>
        </pc:spChg>
        <pc:spChg chg="add del">
          <ac:chgData name="Manuel Caipo" userId="1f587cb93711f150" providerId="LiveId" clId="{903FCB81-997B-49A4-9915-D9CD3B62E1B6}" dt="2025-02-16T20:17:47.146" v="662" actId="478"/>
          <ac:spMkLst>
            <pc:docMk/>
            <pc:sldMk cId="432981431" sldId="407"/>
            <ac:spMk id="73" creationId="{B8373B8E-DDAC-8610-6736-0AD9F76813C0}"/>
          </ac:spMkLst>
        </pc:spChg>
        <pc:spChg chg="mod">
          <ac:chgData name="Manuel Caipo" userId="1f587cb93711f150" providerId="LiveId" clId="{903FCB81-997B-49A4-9915-D9CD3B62E1B6}" dt="2025-02-16T21:31:50.845" v="1103" actId="20577"/>
          <ac:spMkLst>
            <pc:docMk/>
            <pc:sldMk cId="432981431" sldId="407"/>
            <ac:spMk id="80" creationId="{A46E0DF9-61DD-AA8C-B4B7-CEFC52666B96}"/>
          </ac:spMkLst>
        </pc:spChg>
        <pc:spChg chg="mod">
          <ac:chgData name="Manuel Caipo" userId="1f587cb93711f150" providerId="LiveId" clId="{903FCB81-997B-49A4-9915-D9CD3B62E1B6}" dt="2025-02-16T21:42:20.409" v="1198" actId="313"/>
          <ac:spMkLst>
            <pc:docMk/>
            <pc:sldMk cId="432981431" sldId="407"/>
            <ac:spMk id="81" creationId="{59285233-56E9-5125-659C-58BC7E42751D}"/>
          </ac:spMkLst>
        </pc:spChg>
        <pc:spChg chg="mod">
          <ac:chgData name="Manuel Caipo" userId="1f587cb93711f150" providerId="LiveId" clId="{903FCB81-997B-49A4-9915-D9CD3B62E1B6}" dt="2025-02-16T21:17:32.471" v="961" actId="1076"/>
          <ac:spMkLst>
            <pc:docMk/>
            <pc:sldMk cId="432981431" sldId="407"/>
            <ac:spMk id="101" creationId="{6F03E240-9CDC-FEF4-A0DB-57517943B13B}"/>
          </ac:spMkLst>
        </pc:spChg>
        <pc:spChg chg="mod">
          <ac:chgData name="Manuel Caipo" userId="1f587cb93711f150" providerId="LiveId" clId="{903FCB81-997B-49A4-9915-D9CD3B62E1B6}" dt="2025-02-16T21:27:32.196" v="1055" actId="1076"/>
          <ac:spMkLst>
            <pc:docMk/>
            <pc:sldMk cId="432981431" sldId="407"/>
            <ac:spMk id="105" creationId="{252C319E-743B-5109-5D5D-48E195EA208F}"/>
          </ac:spMkLst>
        </pc:spChg>
        <pc:spChg chg="mod">
          <ac:chgData name="Manuel Caipo" userId="1f587cb93711f150" providerId="LiveId" clId="{903FCB81-997B-49A4-9915-D9CD3B62E1B6}" dt="2025-02-16T20:39:49.126" v="814" actId="20577"/>
          <ac:spMkLst>
            <pc:docMk/>
            <pc:sldMk cId="432981431" sldId="407"/>
            <ac:spMk id="106" creationId="{4F4B8F8B-E45D-31AC-9E7D-F87F529EB1A4}"/>
          </ac:spMkLst>
        </pc:spChg>
        <pc:spChg chg="add mod">
          <ac:chgData name="Manuel Caipo" userId="1f587cb93711f150" providerId="LiveId" clId="{903FCB81-997B-49A4-9915-D9CD3B62E1B6}" dt="2025-02-16T21:42:54.986" v="1204" actId="1076"/>
          <ac:spMkLst>
            <pc:docMk/>
            <pc:sldMk cId="432981431" sldId="407"/>
            <ac:spMk id="156" creationId="{BB23761F-B8AD-88BE-A037-022B59769634}"/>
          </ac:spMkLst>
        </pc:spChg>
        <pc:spChg chg="del">
          <ac:chgData name="Manuel Caipo" userId="1f587cb93711f150" providerId="LiveId" clId="{903FCB81-997B-49A4-9915-D9CD3B62E1B6}" dt="2025-02-16T20:24:13.627" v="767" actId="478"/>
          <ac:spMkLst>
            <pc:docMk/>
            <pc:sldMk cId="432981431" sldId="407"/>
            <ac:spMk id="199" creationId="{401EEA81-3107-7EA5-36A3-1F5920621FA5}"/>
          </ac:spMkLst>
        </pc:spChg>
        <pc:spChg chg="mod">
          <ac:chgData name="Manuel Caipo" userId="1f587cb93711f150" providerId="LiveId" clId="{903FCB81-997B-49A4-9915-D9CD3B62E1B6}" dt="2025-02-16T21:42:50.877" v="1203" actId="1076"/>
          <ac:spMkLst>
            <pc:docMk/>
            <pc:sldMk cId="432981431" sldId="407"/>
            <ac:spMk id="200" creationId="{DD3F459C-080A-7EEA-8434-F8FE6CE1CEA7}"/>
          </ac:spMkLst>
        </pc:spChg>
        <pc:spChg chg="del">
          <ac:chgData name="Manuel Caipo" userId="1f587cb93711f150" providerId="LiveId" clId="{903FCB81-997B-49A4-9915-D9CD3B62E1B6}" dt="2025-02-16T20:24:12.305" v="766" actId="478"/>
          <ac:spMkLst>
            <pc:docMk/>
            <pc:sldMk cId="432981431" sldId="407"/>
            <ac:spMk id="201" creationId="{A73A7159-A7E3-A04C-E966-A668D320DE6B}"/>
          </ac:spMkLst>
        </pc:spChg>
        <pc:spChg chg="del">
          <ac:chgData name="Manuel Caipo" userId="1f587cb93711f150" providerId="LiveId" clId="{903FCB81-997B-49A4-9915-D9CD3B62E1B6}" dt="2025-02-16T22:41:32.172" v="2506" actId="478"/>
          <ac:spMkLst>
            <pc:docMk/>
            <pc:sldMk cId="432981431" sldId="407"/>
            <ac:spMk id="202" creationId="{167F1EC0-0BA5-C11D-4769-C28FCDB77442}"/>
          </ac:spMkLst>
        </pc:spChg>
        <pc:spChg chg="add mod">
          <ac:chgData name="Manuel Caipo" userId="1f587cb93711f150" providerId="LiveId" clId="{903FCB81-997B-49A4-9915-D9CD3B62E1B6}" dt="2025-02-16T21:52:16.845" v="1326" actId="1076"/>
          <ac:spMkLst>
            <pc:docMk/>
            <pc:sldMk cId="432981431" sldId="407"/>
            <ac:spMk id="206" creationId="{2D4A7E02-3662-0A6C-2B59-7C6B819A3AFE}"/>
          </ac:spMkLst>
        </pc:spChg>
        <pc:spChg chg="add del">
          <ac:chgData name="Manuel Caipo" userId="1f587cb93711f150" providerId="LiveId" clId="{903FCB81-997B-49A4-9915-D9CD3B62E1B6}" dt="2025-02-16T22:02:06.868" v="1713" actId="478"/>
          <ac:spMkLst>
            <pc:docMk/>
            <pc:sldMk cId="432981431" sldId="407"/>
            <ac:spMk id="224" creationId="{3F556255-9396-C26A-F4A9-0CBD658174BA}"/>
          </ac:spMkLst>
        </pc:spChg>
        <pc:spChg chg="add mod">
          <ac:chgData name="Manuel Caipo" userId="1f587cb93711f150" providerId="LiveId" clId="{903FCB81-997B-49A4-9915-D9CD3B62E1B6}" dt="2025-02-16T21:35:09.239" v="1151" actId="255"/>
          <ac:spMkLst>
            <pc:docMk/>
            <pc:sldMk cId="432981431" sldId="407"/>
            <ac:spMk id="1055" creationId="{00F0D421-A2FD-C42C-3E72-7C783D76DDF8}"/>
          </ac:spMkLst>
        </pc:spChg>
        <pc:spChg chg="add del">
          <ac:chgData name="Manuel Caipo" userId="1f587cb93711f150" providerId="LiveId" clId="{903FCB81-997B-49A4-9915-D9CD3B62E1B6}" dt="2025-02-16T21:44:13.256" v="1213" actId="11529"/>
          <ac:spMkLst>
            <pc:docMk/>
            <pc:sldMk cId="432981431" sldId="407"/>
            <ac:spMk id="1076" creationId="{0FDB375F-EF1B-D7DC-722C-5D651FE29DE5}"/>
          </ac:spMkLst>
        </pc:spChg>
        <pc:spChg chg="add mod">
          <ac:chgData name="Manuel Caipo" userId="1f587cb93711f150" providerId="LiveId" clId="{903FCB81-997B-49A4-9915-D9CD3B62E1B6}" dt="2025-02-16T22:23:51.761" v="1952" actId="113"/>
          <ac:spMkLst>
            <pc:docMk/>
            <pc:sldMk cId="432981431" sldId="407"/>
            <ac:spMk id="1077" creationId="{76616610-82D9-04DE-6D16-C5317453D1A9}"/>
          </ac:spMkLst>
        </pc:spChg>
        <pc:spChg chg="add del">
          <ac:chgData name="Manuel Caipo" userId="1f587cb93711f150" providerId="LiveId" clId="{903FCB81-997B-49A4-9915-D9CD3B62E1B6}" dt="2025-02-16T21:45:02.056" v="1217" actId="22"/>
          <ac:spMkLst>
            <pc:docMk/>
            <pc:sldMk cId="432981431" sldId="407"/>
            <ac:spMk id="1079" creationId="{39884B6F-C9DE-D47B-9718-588978F4F605}"/>
          </ac:spMkLst>
        </pc:spChg>
        <pc:spChg chg="add del">
          <ac:chgData name="Manuel Caipo" userId="1f587cb93711f150" providerId="LiveId" clId="{903FCB81-997B-49A4-9915-D9CD3B62E1B6}" dt="2025-02-16T21:45:06.270" v="1220" actId="22"/>
          <ac:spMkLst>
            <pc:docMk/>
            <pc:sldMk cId="432981431" sldId="407"/>
            <ac:spMk id="1081" creationId="{29FBACBE-7612-47D5-80B0-0D87F8CD7253}"/>
          </ac:spMkLst>
        </pc:spChg>
        <pc:spChg chg="add mod">
          <ac:chgData name="Manuel Caipo" userId="1f587cb93711f150" providerId="LiveId" clId="{903FCB81-997B-49A4-9915-D9CD3B62E1B6}" dt="2025-02-16T21:45:19.593" v="1224" actId="1076"/>
          <ac:spMkLst>
            <pc:docMk/>
            <pc:sldMk cId="432981431" sldId="407"/>
            <ac:spMk id="1082" creationId="{4638F046-B808-AD65-E6A3-CCE558E48EA1}"/>
          </ac:spMkLst>
        </pc:spChg>
        <pc:picChg chg="add del mod">
          <ac:chgData name="Manuel Caipo" userId="1f587cb93711f150" providerId="LiveId" clId="{903FCB81-997B-49A4-9915-D9CD3B62E1B6}" dt="2025-02-16T20:21:01.212" v="679" actId="478"/>
          <ac:picMkLst>
            <pc:docMk/>
            <pc:sldMk cId="432981431" sldId="407"/>
            <ac:picMk id="4" creationId="{D78885F3-D360-B79F-FA3E-EC1D172F1E91}"/>
          </ac:picMkLst>
        </pc:picChg>
        <pc:picChg chg="add mod">
          <ac:chgData name="Manuel Caipo" userId="1f587cb93711f150" providerId="LiveId" clId="{903FCB81-997B-49A4-9915-D9CD3B62E1B6}" dt="2025-02-16T21:25:32.049" v="1031" actId="1076"/>
          <ac:picMkLst>
            <pc:docMk/>
            <pc:sldMk cId="432981431" sldId="407"/>
            <ac:picMk id="7" creationId="{49CC7274-A992-1E79-F216-BCBCF57FF337}"/>
          </ac:picMkLst>
        </pc:picChg>
        <pc:picChg chg="del">
          <ac:chgData name="Manuel Caipo" userId="1f587cb93711f150" providerId="LiveId" clId="{903FCB81-997B-49A4-9915-D9CD3B62E1B6}" dt="2025-02-16T20:22:46.441" v="743" actId="478"/>
          <ac:picMkLst>
            <pc:docMk/>
            <pc:sldMk cId="432981431" sldId="407"/>
            <ac:picMk id="20" creationId="{7760F8D0-80AB-1782-E3E9-CD27BD400472}"/>
          </ac:picMkLst>
        </pc:picChg>
        <pc:picChg chg="del mod">
          <ac:chgData name="Manuel Caipo" userId="1f587cb93711f150" providerId="LiveId" clId="{903FCB81-997B-49A4-9915-D9CD3B62E1B6}" dt="2025-02-16T20:17:38.788" v="660" actId="478"/>
          <ac:picMkLst>
            <pc:docMk/>
            <pc:sldMk cId="432981431" sldId="407"/>
            <ac:picMk id="21" creationId="{F1DE8336-1F64-13AD-3DAB-67420A6D024E}"/>
          </ac:picMkLst>
        </pc:picChg>
        <pc:picChg chg="add mod">
          <ac:chgData name="Manuel Caipo" userId="1f587cb93711f150" providerId="LiveId" clId="{903FCB81-997B-49A4-9915-D9CD3B62E1B6}" dt="2025-02-16T21:17:36.933" v="964" actId="1076"/>
          <ac:picMkLst>
            <pc:docMk/>
            <pc:sldMk cId="432981431" sldId="407"/>
            <ac:picMk id="25" creationId="{4EE27267-3025-FCA3-BB0B-4F11206C52BF}"/>
          </ac:picMkLst>
        </pc:picChg>
        <pc:picChg chg="add mod">
          <ac:chgData name="Manuel Caipo" userId="1f587cb93711f150" providerId="LiveId" clId="{903FCB81-997B-49A4-9915-D9CD3B62E1B6}" dt="2025-02-16T21:25:18.884" v="1028" actId="1076"/>
          <ac:picMkLst>
            <pc:docMk/>
            <pc:sldMk cId="432981431" sldId="407"/>
            <ac:picMk id="33" creationId="{A9F4D446-0058-7E31-4B04-B66A619E135C}"/>
          </ac:picMkLst>
        </pc:picChg>
        <pc:picChg chg="del">
          <ac:chgData name="Manuel Caipo" userId="1f587cb93711f150" providerId="LiveId" clId="{903FCB81-997B-49A4-9915-D9CD3B62E1B6}" dt="2025-02-16T20:18:12.799" v="666" actId="478"/>
          <ac:picMkLst>
            <pc:docMk/>
            <pc:sldMk cId="432981431" sldId="407"/>
            <ac:picMk id="38" creationId="{72B66F02-90A9-9757-E693-FE191FA0715B}"/>
          </ac:picMkLst>
        </pc:picChg>
        <pc:picChg chg="del">
          <ac:chgData name="Manuel Caipo" userId="1f587cb93711f150" providerId="LiveId" clId="{903FCB81-997B-49A4-9915-D9CD3B62E1B6}" dt="2025-02-16T20:18:14.093" v="667" actId="478"/>
          <ac:picMkLst>
            <pc:docMk/>
            <pc:sldMk cId="432981431" sldId="407"/>
            <ac:picMk id="39" creationId="{5385F854-8BC0-ED80-CFD6-4F2EA26CC10B}"/>
          </ac:picMkLst>
        </pc:picChg>
        <pc:picChg chg="del mod">
          <ac:chgData name="Manuel Caipo" userId="1f587cb93711f150" providerId="LiveId" clId="{903FCB81-997B-49A4-9915-D9CD3B62E1B6}" dt="2025-02-16T20:23:47.745" v="763" actId="478"/>
          <ac:picMkLst>
            <pc:docMk/>
            <pc:sldMk cId="432981431" sldId="407"/>
            <ac:picMk id="41" creationId="{0E1B65A6-A4E6-04D4-A950-1640F1AB83BB}"/>
          </ac:picMkLst>
        </pc:picChg>
        <pc:picChg chg="add del mod">
          <ac:chgData name="Manuel Caipo" userId="1f587cb93711f150" providerId="LiveId" clId="{903FCB81-997B-49A4-9915-D9CD3B62E1B6}" dt="2025-02-16T20:23:37.380" v="759" actId="478"/>
          <ac:picMkLst>
            <pc:docMk/>
            <pc:sldMk cId="432981431" sldId="407"/>
            <ac:picMk id="43" creationId="{068798D5-FF71-269E-A37E-F323DC0B92A3}"/>
          </ac:picMkLst>
        </pc:picChg>
        <pc:picChg chg="add mod">
          <ac:chgData name="Manuel Caipo" userId="1f587cb93711f150" providerId="LiveId" clId="{903FCB81-997B-49A4-9915-D9CD3B62E1B6}" dt="2025-02-16T20:23:44.975" v="762" actId="1076"/>
          <ac:picMkLst>
            <pc:docMk/>
            <pc:sldMk cId="432981431" sldId="407"/>
            <ac:picMk id="46" creationId="{CA0E25F3-D1A3-052F-BD85-E74F300EA66D}"/>
          </ac:picMkLst>
        </pc:picChg>
        <pc:picChg chg="del">
          <ac:chgData name="Manuel Caipo" userId="1f587cb93711f150" providerId="LiveId" clId="{903FCB81-997B-49A4-9915-D9CD3B62E1B6}" dt="2025-02-16T20:15:06.756" v="627" actId="478"/>
          <ac:picMkLst>
            <pc:docMk/>
            <pc:sldMk cId="432981431" sldId="407"/>
            <ac:picMk id="62" creationId="{30856E11-CDCF-2DEF-A69D-ECA61C9BB12B}"/>
          </ac:picMkLst>
        </pc:picChg>
        <pc:picChg chg="add del mod">
          <ac:chgData name="Manuel Caipo" userId="1f587cb93711f150" providerId="LiveId" clId="{903FCB81-997B-49A4-9915-D9CD3B62E1B6}" dt="2025-02-16T21:49:11.122" v="1293" actId="478"/>
          <ac:picMkLst>
            <pc:docMk/>
            <pc:sldMk cId="432981431" sldId="407"/>
            <ac:picMk id="207" creationId="{06CEECFE-C6B8-5CBD-553C-0A3CB1854FA9}"/>
          </ac:picMkLst>
        </pc:picChg>
        <pc:picChg chg="add mod modCrop">
          <ac:chgData name="Manuel Caipo" userId="1f587cb93711f150" providerId="LiveId" clId="{903FCB81-997B-49A4-9915-D9CD3B62E1B6}" dt="2025-02-16T21:52:20.175" v="1327" actId="1076"/>
          <ac:picMkLst>
            <pc:docMk/>
            <pc:sldMk cId="432981431" sldId="407"/>
            <ac:picMk id="209" creationId="{7A82EF3F-D082-F23E-06AF-5B6B32A98D1B}"/>
          </ac:picMkLst>
        </pc:picChg>
        <pc:picChg chg="add mod">
          <ac:chgData name="Manuel Caipo" userId="1f587cb93711f150" providerId="LiveId" clId="{903FCB81-997B-49A4-9915-D9CD3B62E1B6}" dt="2025-02-16T21:17:22.615" v="958" actId="1076"/>
          <ac:picMkLst>
            <pc:docMk/>
            <pc:sldMk cId="432981431" sldId="407"/>
            <ac:picMk id="1026" creationId="{DB515C5F-E6E7-7B79-5413-8C50E34DDC72}"/>
          </ac:picMkLst>
        </pc:picChg>
        <pc:picChg chg="add del mod">
          <ac:chgData name="Manuel Caipo" userId="1f587cb93711f150" providerId="LiveId" clId="{903FCB81-997B-49A4-9915-D9CD3B62E1B6}" dt="2025-02-16T20:21:03.182" v="680" actId="478"/>
          <ac:picMkLst>
            <pc:docMk/>
            <pc:sldMk cId="432981431" sldId="407"/>
            <ac:picMk id="1030" creationId="{89443F41-E13F-D204-00DA-BC73CA057521}"/>
          </ac:picMkLst>
        </pc:picChg>
        <pc:picChg chg="add del mod">
          <ac:chgData name="Manuel Caipo" userId="1f587cb93711f150" providerId="LiveId" clId="{903FCB81-997B-49A4-9915-D9CD3B62E1B6}" dt="2025-02-16T21:16:13.641" v="936" actId="478"/>
          <ac:picMkLst>
            <pc:docMk/>
            <pc:sldMk cId="432981431" sldId="407"/>
            <ac:picMk id="1032" creationId="{DF90CD0A-9186-8669-8994-CB0AC9870F2E}"/>
          </ac:picMkLst>
        </pc:picChg>
        <pc:picChg chg="add mod">
          <ac:chgData name="Manuel Caipo" userId="1f587cb93711f150" providerId="LiveId" clId="{903FCB81-997B-49A4-9915-D9CD3B62E1B6}" dt="2025-02-16T21:17:20.932" v="957" actId="1076"/>
          <ac:picMkLst>
            <pc:docMk/>
            <pc:sldMk cId="432981431" sldId="407"/>
            <ac:picMk id="1034" creationId="{DFF19CE4-9C69-80BB-CAAD-46D036055F12}"/>
          </ac:picMkLst>
        </pc:picChg>
        <pc:cxnChg chg="del mod">
          <ac:chgData name="Manuel Caipo" userId="1f587cb93711f150" providerId="LiveId" clId="{903FCB81-997B-49A4-9915-D9CD3B62E1B6}" dt="2025-02-16T20:23:12.916" v="751" actId="478"/>
          <ac:cxnSpMkLst>
            <pc:docMk/>
            <pc:sldMk cId="432981431" sldId="407"/>
            <ac:cxnSpMk id="12" creationId="{AAC32A69-6639-B34E-4F6A-B4DAA9E8259A}"/>
          </ac:cxnSpMkLst>
        </pc:cxnChg>
        <pc:cxnChg chg="del mod">
          <ac:chgData name="Manuel Caipo" userId="1f587cb93711f150" providerId="LiveId" clId="{903FCB81-997B-49A4-9915-D9CD3B62E1B6}" dt="2025-02-16T21:21:59.904" v="1001" actId="478"/>
          <ac:cxnSpMkLst>
            <pc:docMk/>
            <pc:sldMk cId="432981431" sldId="407"/>
            <ac:cxnSpMk id="16" creationId="{AA921C33-B21E-855B-8A72-94E5FF157039}"/>
          </ac:cxnSpMkLst>
        </pc:cxnChg>
        <pc:cxnChg chg="add mod">
          <ac:chgData name="Manuel Caipo" userId="1f587cb93711f150" providerId="LiveId" clId="{903FCB81-997B-49A4-9915-D9CD3B62E1B6}" dt="2025-02-16T21:17:32.471" v="961" actId="1076"/>
          <ac:cxnSpMkLst>
            <pc:docMk/>
            <pc:sldMk cId="432981431" sldId="407"/>
            <ac:cxnSpMk id="22" creationId="{B916BF0E-1366-32E6-E393-C13AF6F7187F}"/>
          </ac:cxnSpMkLst>
        </pc:cxnChg>
        <pc:cxnChg chg="mod">
          <ac:chgData name="Manuel Caipo" userId="1f587cb93711f150" providerId="LiveId" clId="{903FCB81-997B-49A4-9915-D9CD3B62E1B6}" dt="2025-02-16T22:41:50.850" v="2509" actId="14100"/>
          <ac:cxnSpMkLst>
            <pc:docMk/>
            <pc:sldMk cId="432981431" sldId="407"/>
            <ac:cxnSpMk id="34" creationId="{2AE28348-4362-7596-CC98-DE69DECC3847}"/>
          </ac:cxnSpMkLst>
        </pc:cxnChg>
        <pc:cxnChg chg="add del mod">
          <ac:chgData name="Manuel Caipo" userId="1f587cb93711f150" providerId="LiveId" clId="{903FCB81-997B-49A4-9915-D9CD3B62E1B6}" dt="2025-02-16T20:31:32.392" v="797" actId="478"/>
          <ac:cxnSpMkLst>
            <pc:docMk/>
            <pc:sldMk cId="432981431" sldId="407"/>
            <ac:cxnSpMk id="35" creationId="{C9C1A33D-C689-74A1-1412-7E01A955D3D7}"/>
          </ac:cxnSpMkLst>
        </pc:cxnChg>
        <pc:cxnChg chg="mod">
          <ac:chgData name="Manuel Caipo" userId="1f587cb93711f150" providerId="LiveId" clId="{903FCB81-997B-49A4-9915-D9CD3B62E1B6}" dt="2025-02-16T22:03:28.785" v="1716" actId="14100"/>
          <ac:cxnSpMkLst>
            <pc:docMk/>
            <pc:sldMk cId="432981431" sldId="407"/>
            <ac:cxnSpMk id="45" creationId="{BA47CE75-FF3E-2990-EE6B-7B9F014E8C54}"/>
          </ac:cxnSpMkLst>
        </pc:cxnChg>
        <pc:cxnChg chg="add mod">
          <ac:chgData name="Manuel Caipo" userId="1f587cb93711f150" providerId="LiveId" clId="{903FCB81-997B-49A4-9915-D9CD3B62E1B6}" dt="2025-02-16T21:42:50.877" v="1203" actId="1076"/>
          <ac:cxnSpMkLst>
            <pc:docMk/>
            <pc:sldMk cId="432981431" sldId="407"/>
            <ac:cxnSpMk id="47" creationId="{4B058CF7-CBD0-CBA1-5011-251EABF1ED8C}"/>
          </ac:cxnSpMkLst>
        </pc:cxnChg>
        <pc:cxnChg chg="mod">
          <ac:chgData name="Manuel Caipo" userId="1f587cb93711f150" providerId="LiveId" clId="{903FCB81-997B-49A4-9915-D9CD3B62E1B6}" dt="2025-02-16T20:15:57.764" v="648" actId="1076"/>
          <ac:cxnSpMkLst>
            <pc:docMk/>
            <pc:sldMk cId="432981431" sldId="407"/>
            <ac:cxnSpMk id="51" creationId="{14E97617-B0B8-70D2-C94E-795877DE1547}"/>
          </ac:cxnSpMkLst>
        </pc:cxnChg>
        <pc:cxnChg chg="del mod">
          <ac:chgData name="Manuel Caipo" userId="1f587cb93711f150" providerId="LiveId" clId="{903FCB81-997B-49A4-9915-D9CD3B62E1B6}" dt="2025-02-16T21:16:56.701" v="951" actId="478"/>
          <ac:cxnSpMkLst>
            <pc:docMk/>
            <pc:sldMk cId="432981431" sldId="407"/>
            <ac:cxnSpMk id="57" creationId="{BC234AB2-FC14-42E7-4CBC-A3A89B2EC045}"/>
          </ac:cxnSpMkLst>
        </pc:cxnChg>
        <pc:cxnChg chg="add del mod">
          <ac:chgData name="Manuel Caipo" userId="1f587cb93711f150" providerId="LiveId" clId="{903FCB81-997B-49A4-9915-D9CD3B62E1B6}" dt="2025-02-16T20:29:34.846" v="780" actId="478"/>
          <ac:cxnSpMkLst>
            <pc:docMk/>
            <pc:sldMk cId="432981431" sldId="407"/>
            <ac:cxnSpMk id="59" creationId="{BA1939A0-BC78-7104-A60D-5DD1324ED8A1}"/>
          </ac:cxnSpMkLst>
        </pc:cxnChg>
        <pc:cxnChg chg="del mod">
          <ac:chgData name="Manuel Caipo" userId="1f587cb93711f150" providerId="LiveId" clId="{903FCB81-997B-49A4-9915-D9CD3B62E1B6}" dt="2025-02-16T20:24:14.842" v="768" actId="478"/>
          <ac:cxnSpMkLst>
            <pc:docMk/>
            <pc:sldMk cId="432981431" sldId="407"/>
            <ac:cxnSpMk id="63" creationId="{6C640E36-0350-4D43-AC5D-513735A7F161}"/>
          </ac:cxnSpMkLst>
        </pc:cxnChg>
        <pc:cxnChg chg="del mod">
          <ac:chgData name="Manuel Caipo" userId="1f587cb93711f150" providerId="LiveId" clId="{903FCB81-997B-49A4-9915-D9CD3B62E1B6}" dt="2025-02-16T21:47:35.561" v="1287" actId="478"/>
          <ac:cxnSpMkLst>
            <pc:docMk/>
            <pc:sldMk cId="432981431" sldId="407"/>
            <ac:cxnSpMk id="74" creationId="{68974129-9962-5A0E-95AE-6C7B0A2A7EA0}"/>
          </ac:cxnSpMkLst>
        </pc:cxnChg>
        <pc:cxnChg chg="del mod">
          <ac:chgData name="Manuel Caipo" userId="1f587cb93711f150" providerId="LiveId" clId="{903FCB81-997B-49A4-9915-D9CD3B62E1B6}" dt="2025-02-16T20:15:09.315" v="629" actId="478"/>
          <ac:cxnSpMkLst>
            <pc:docMk/>
            <pc:sldMk cId="432981431" sldId="407"/>
            <ac:cxnSpMk id="75" creationId="{0C3D5C94-294B-2F6A-41F1-DF7C698254C3}"/>
          </ac:cxnSpMkLst>
        </pc:cxnChg>
        <pc:cxnChg chg="add del mod">
          <ac:chgData name="Manuel Caipo" userId="1f587cb93711f150" providerId="LiveId" clId="{903FCB81-997B-49A4-9915-D9CD3B62E1B6}" dt="2025-02-16T20:30:08.455" v="782" actId="478"/>
          <ac:cxnSpMkLst>
            <pc:docMk/>
            <pc:sldMk cId="432981431" sldId="407"/>
            <ac:cxnSpMk id="76" creationId="{00E15EA5-DF11-B0D4-EA23-25C2C84F2E69}"/>
          </ac:cxnSpMkLst>
        </pc:cxnChg>
        <pc:cxnChg chg="add mod">
          <ac:chgData name="Manuel Caipo" userId="1f587cb93711f150" providerId="LiveId" clId="{903FCB81-997B-49A4-9915-D9CD3B62E1B6}" dt="2025-02-16T21:17:25.340" v="959" actId="14100"/>
          <ac:cxnSpMkLst>
            <pc:docMk/>
            <pc:sldMk cId="432981431" sldId="407"/>
            <ac:cxnSpMk id="77" creationId="{8284FA5A-B8DD-456A-66B3-C3128835420F}"/>
          </ac:cxnSpMkLst>
        </pc:cxnChg>
        <pc:cxnChg chg="mod">
          <ac:chgData name="Manuel Caipo" userId="1f587cb93711f150" providerId="LiveId" clId="{903FCB81-997B-49A4-9915-D9CD3B62E1B6}" dt="2025-02-16T21:47:21.310" v="1283" actId="14100"/>
          <ac:cxnSpMkLst>
            <pc:docMk/>
            <pc:sldMk cId="432981431" sldId="407"/>
            <ac:cxnSpMk id="85" creationId="{9FD269F8-A8C9-97A2-54C1-8F91BEA50F2B}"/>
          </ac:cxnSpMkLst>
        </pc:cxnChg>
        <pc:cxnChg chg="mod">
          <ac:chgData name="Manuel Caipo" userId="1f587cb93711f150" providerId="LiveId" clId="{903FCB81-997B-49A4-9915-D9CD3B62E1B6}" dt="2025-02-16T21:27:18.993" v="1051" actId="1076"/>
          <ac:cxnSpMkLst>
            <pc:docMk/>
            <pc:sldMk cId="432981431" sldId="407"/>
            <ac:cxnSpMk id="97" creationId="{FD1094B5-30AC-9226-DA85-A7076B5EFDD8}"/>
          </ac:cxnSpMkLst>
        </pc:cxnChg>
        <pc:cxnChg chg="mod">
          <ac:chgData name="Manuel Caipo" userId="1f587cb93711f150" providerId="LiveId" clId="{903FCB81-997B-49A4-9915-D9CD3B62E1B6}" dt="2025-02-16T21:31:04.158" v="1081" actId="1076"/>
          <ac:cxnSpMkLst>
            <pc:docMk/>
            <pc:sldMk cId="432981431" sldId="407"/>
            <ac:cxnSpMk id="98" creationId="{0FB36341-357A-D20A-13C6-918843B8E832}"/>
          </ac:cxnSpMkLst>
        </pc:cxnChg>
        <pc:cxnChg chg="mod">
          <ac:chgData name="Manuel Caipo" userId="1f587cb93711f150" providerId="LiveId" clId="{903FCB81-997B-49A4-9915-D9CD3B62E1B6}" dt="2025-02-16T21:31:04.158" v="1081" actId="1076"/>
          <ac:cxnSpMkLst>
            <pc:docMk/>
            <pc:sldMk cId="432981431" sldId="407"/>
            <ac:cxnSpMk id="115" creationId="{EFB7F0C6-384E-262A-99B6-D9884A1C6E88}"/>
          </ac:cxnSpMkLst>
        </pc:cxnChg>
        <pc:cxnChg chg="del mod">
          <ac:chgData name="Manuel Caipo" userId="1f587cb93711f150" providerId="LiveId" clId="{903FCB81-997B-49A4-9915-D9CD3B62E1B6}" dt="2025-02-16T21:18:29.768" v="970" actId="478"/>
          <ac:cxnSpMkLst>
            <pc:docMk/>
            <pc:sldMk cId="432981431" sldId="407"/>
            <ac:cxnSpMk id="118" creationId="{3B71CFC3-D3AF-F19F-2773-6AEF12F0D9D4}"/>
          </ac:cxnSpMkLst>
        </pc:cxnChg>
        <pc:cxnChg chg="add mod">
          <ac:chgData name="Manuel Caipo" userId="1f587cb93711f150" providerId="LiveId" clId="{903FCB81-997B-49A4-9915-D9CD3B62E1B6}" dt="2025-02-16T21:17:22.615" v="958" actId="1076"/>
          <ac:cxnSpMkLst>
            <pc:docMk/>
            <pc:sldMk cId="432981431" sldId="407"/>
            <ac:cxnSpMk id="126" creationId="{0024470B-D55C-3777-60DB-FCD9D0499A70}"/>
          </ac:cxnSpMkLst>
        </pc:cxnChg>
        <pc:cxnChg chg="add mod">
          <ac:chgData name="Manuel Caipo" userId="1f587cb93711f150" providerId="LiveId" clId="{903FCB81-997B-49A4-9915-D9CD3B62E1B6}" dt="2025-02-16T21:18:32.480" v="971" actId="14100"/>
          <ac:cxnSpMkLst>
            <pc:docMk/>
            <pc:sldMk cId="432981431" sldId="407"/>
            <ac:cxnSpMk id="141" creationId="{50346646-16DB-D4A0-D3C8-989A3B6A983E}"/>
          </ac:cxnSpMkLst>
        </pc:cxnChg>
        <pc:cxnChg chg="mod">
          <ac:chgData name="Manuel Caipo" userId="1f587cb93711f150" providerId="LiveId" clId="{903FCB81-997B-49A4-9915-D9CD3B62E1B6}" dt="2025-02-16T21:31:04.158" v="1081" actId="1076"/>
          <ac:cxnSpMkLst>
            <pc:docMk/>
            <pc:sldMk cId="432981431" sldId="407"/>
            <ac:cxnSpMk id="146" creationId="{8AB70968-5B00-C87D-033D-1CA040478062}"/>
          </ac:cxnSpMkLst>
        </pc:cxnChg>
        <pc:cxnChg chg="add mod">
          <ac:chgData name="Manuel Caipo" userId="1f587cb93711f150" providerId="LiveId" clId="{903FCB81-997B-49A4-9915-D9CD3B62E1B6}" dt="2025-02-16T21:42:50.877" v="1203" actId="1076"/>
          <ac:cxnSpMkLst>
            <pc:docMk/>
            <pc:sldMk cId="432981431" sldId="407"/>
            <ac:cxnSpMk id="161" creationId="{5E0479A9-DAEB-30EB-64FE-C5A041981F55}"/>
          </ac:cxnSpMkLst>
        </pc:cxnChg>
        <pc:cxnChg chg="mod">
          <ac:chgData name="Manuel Caipo" userId="1f587cb93711f150" providerId="LiveId" clId="{903FCB81-997B-49A4-9915-D9CD3B62E1B6}" dt="2025-02-16T21:31:04.158" v="1081" actId="1076"/>
          <ac:cxnSpMkLst>
            <pc:docMk/>
            <pc:sldMk cId="432981431" sldId="407"/>
            <ac:cxnSpMk id="170" creationId="{09E93378-D3D5-A120-7862-1E8DD246317D}"/>
          </ac:cxnSpMkLst>
        </pc:cxnChg>
        <pc:cxnChg chg="mod">
          <ac:chgData name="Manuel Caipo" userId="1f587cb93711f150" providerId="LiveId" clId="{903FCB81-997B-49A4-9915-D9CD3B62E1B6}" dt="2025-02-16T21:30:55.061" v="1079" actId="1076"/>
          <ac:cxnSpMkLst>
            <pc:docMk/>
            <pc:sldMk cId="432981431" sldId="407"/>
            <ac:cxnSpMk id="181" creationId="{DB7A2EE2-9A7B-AF5D-C3AF-153F1EB33FE9}"/>
          </ac:cxnSpMkLst>
        </pc:cxnChg>
        <pc:cxnChg chg="mod">
          <ac:chgData name="Manuel Caipo" userId="1f587cb93711f150" providerId="LiveId" clId="{903FCB81-997B-49A4-9915-D9CD3B62E1B6}" dt="2025-02-16T21:31:04.158" v="1081" actId="1076"/>
          <ac:cxnSpMkLst>
            <pc:docMk/>
            <pc:sldMk cId="432981431" sldId="407"/>
            <ac:cxnSpMk id="185" creationId="{C053A123-F82E-CE66-064B-E2B86A436452}"/>
          </ac:cxnSpMkLst>
        </pc:cxnChg>
        <pc:cxnChg chg="add mod">
          <ac:chgData name="Manuel Caipo" userId="1f587cb93711f150" providerId="LiveId" clId="{903FCB81-997B-49A4-9915-D9CD3B62E1B6}" dt="2025-02-16T21:42:54.986" v="1204" actId="1076"/>
          <ac:cxnSpMkLst>
            <pc:docMk/>
            <pc:sldMk cId="432981431" sldId="407"/>
            <ac:cxnSpMk id="191" creationId="{2AF169FA-7193-FCE1-7C04-4C631FBAA6D0}"/>
          </ac:cxnSpMkLst>
        </pc:cxnChg>
        <pc:cxnChg chg="add mod">
          <ac:chgData name="Manuel Caipo" userId="1f587cb93711f150" providerId="LiveId" clId="{903FCB81-997B-49A4-9915-D9CD3B62E1B6}" dt="2025-02-16T21:47:34.043" v="1286" actId="14100"/>
          <ac:cxnSpMkLst>
            <pc:docMk/>
            <pc:sldMk cId="432981431" sldId="407"/>
            <ac:cxnSpMk id="193" creationId="{CD8F3ABC-6FE4-557A-5898-1B1050D1E169}"/>
          </ac:cxnSpMkLst>
        </pc:cxnChg>
        <pc:cxnChg chg="del mod">
          <ac:chgData name="Manuel Caipo" userId="1f587cb93711f150" providerId="LiveId" clId="{903FCB81-997B-49A4-9915-D9CD3B62E1B6}" dt="2025-02-16T20:24:09.893" v="765" actId="478"/>
          <ac:cxnSpMkLst>
            <pc:docMk/>
            <pc:sldMk cId="432981431" sldId="407"/>
            <ac:cxnSpMk id="210" creationId="{35AC9F23-7CD6-A514-2D5E-02919C3D84A9}"/>
          </ac:cxnSpMkLst>
        </pc:cxnChg>
        <pc:cxnChg chg="add mod">
          <ac:chgData name="Manuel Caipo" userId="1f587cb93711f150" providerId="LiveId" clId="{903FCB81-997B-49A4-9915-D9CD3B62E1B6}" dt="2025-02-16T21:52:48.481" v="1337" actId="208"/>
          <ac:cxnSpMkLst>
            <pc:docMk/>
            <pc:sldMk cId="432981431" sldId="407"/>
            <ac:cxnSpMk id="211" creationId="{0ECC3B15-0949-8326-6466-1D83C2C179D5}"/>
          </ac:cxnSpMkLst>
        </pc:cxnChg>
        <pc:cxnChg chg="add mod">
          <ac:chgData name="Manuel Caipo" userId="1f587cb93711f150" providerId="LiveId" clId="{903FCB81-997B-49A4-9915-D9CD3B62E1B6}" dt="2025-02-16T21:52:52.249" v="1338" actId="208"/>
          <ac:cxnSpMkLst>
            <pc:docMk/>
            <pc:sldMk cId="432981431" sldId="407"/>
            <ac:cxnSpMk id="214" creationId="{FC4CA9C5-48DC-F30C-150D-3F74782B094D}"/>
          </ac:cxnSpMkLst>
        </pc:cxnChg>
        <pc:cxnChg chg="add mod">
          <ac:chgData name="Manuel Caipo" userId="1f587cb93711f150" providerId="LiveId" clId="{903FCB81-997B-49A4-9915-D9CD3B62E1B6}" dt="2025-02-16T21:55:44.073" v="1350" actId="14100"/>
          <ac:cxnSpMkLst>
            <pc:docMk/>
            <pc:sldMk cId="432981431" sldId="407"/>
            <ac:cxnSpMk id="218" creationId="{04C9A420-0F8D-0CC1-DE83-D6DFE4E119C7}"/>
          </ac:cxnSpMkLst>
        </pc:cxnChg>
        <pc:cxnChg chg="del mod">
          <ac:chgData name="Manuel Caipo" userId="1f587cb93711f150" providerId="LiveId" clId="{903FCB81-997B-49A4-9915-D9CD3B62E1B6}" dt="2025-02-16T21:46:58.005" v="1277" actId="478"/>
          <ac:cxnSpMkLst>
            <pc:docMk/>
            <pc:sldMk cId="432981431" sldId="407"/>
            <ac:cxnSpMk id="219" creationId="{504DB069-7F4C-4402-B810-8DEBAA61EC3D}"/>
          </ac:cxnSpMkLst>
        </pc:cxnChg>
        <pc:cxnChg chg="add mod">
          <ac:chgData name="Manuel Caipo" userId="1f587cb93711f150" providerId="LiveId" clId="{903FCB81-997B-49A4-9915-D9CD3B62E1B6}" dt="2025-02-16T21:55:22.245" v="1347" actId="13822"/>
          <ac:cxnSpMkLst>
            <pc:docMk/>
            <pc:sldMk cId="432981431" sldId="407"/>
            <ac:cxnSpMk id="220" creationId="{427C8828-D208-C719-BF69-B2985EECBB81}"/>
          </ac:cxnSpMkLst>
        </pc:cxnChg>
        <pc:cxnChg chg="add del mod">
          <ac:chgData name="Manuel Caipo" userId="1f587cb93711f150" providerId="LiveId" clId="{903FCB81-997B-49A4-9915-D9CD3B62E1B6}" dt="2025-02-16T21:37:01.462" v="1159" actId="478"/>
          <ac:cxnSpMkLst>
            <pc:docMk/>
            <pc:sldMk cId="432981431" sldId="407"/>
            <ac:cxnSpMk id="1056" creationId="{E3B8A4C0-D394-4B7D-A103-8861CCF6B0B0}"/>
          </ac:cxnSpMkLst>
        </pc:cxnChg>
        <pc:cxnChg chg="add del mod">
          <ac:chgData name="Manuel Caipo" userId="1f587cb93711f150" providerId="LiveId" clId="{903FCB81-997B-49A4-9915-D9CD3B62E1B6}" dt="2025-02-16T21:48:26.572" v="1288" actId="478"/>
          <ac:cxnSpMkLst>
            <pc:docMk/>
            <pc:sldMk cId="432981431" sldId="407"/>
            <ac:cxnSpMk id="1062" creationId="{DE1B5377-44D0-961A-E593-C907CC34650E}"/>
          </ac:cxnSpMkLst>
        </pc:cxnChg>
        <pc:cxnChg chg="add del mod">
          <ac:chgData name="Manuel Caipo" userId="1f587cb93711f150" providerId="LiveId" clId="{903FCB81-997B-49A4-9915-D9CD3B62E1B6}" dt="2025-02-16T21:52:56.434" v="1339" actId="208"/>
          <ac:cxnSpMkLst>
            <pc:docMk/>
            <pc:sldMk cId="432981431" sldId="407"/>
            <ac:cxnSpMk id="1072" creationId="{16196589-113D-20EF-6EDD-E34E50E6D278}"/>
          </ac:cxnSpMkLst>
        </pc:cxnChg>
      </pc:sldChg>
      <pc:sldChg chg="addSp delSp modSp new mod modClrScheme chgLayout">
        <pc:chgData name="Manuel Caipo" userId="1f587cb93711f150" providerId="LiveId" clId="{903FCB81-997B-49A4-9915-D9CD3B62E1B6}" dt="2025-02-16T22:44:29.036" v="2513" actId="478"/>
        <pc:sldMkLst>
          <pc:docMk/>
          <pc:sldMk cId="3460364792" sldId="408"/>
        </pc:sldMkLst>
        <pc:spChg chg="del mod ord">
          <ac:chgData name="Manuel Caipo" userId="1f587cb93711f150" providerId="LiveId" clId="{903FCB81-997B-49A4-9915-D9CD3B62E1B6}" dt="2025-02-16T21:57:39.184" v="1359" actId="700"/>
          <ac:spMkLst>
            <pc:docMk/>
            <pc:sldMk cId="3460364792" sldId="408"/>
            <ac:spMk id="2" creationId="{D7113B90-7FC3-98AF-6EA8-2C24CBC2996B}"/>
          </ac:spMkLst>
        </pc:spChg>
        <pc:spChg chg="del mod ord">
          <ac:chgData name="Manuel Caipo" userId="1f587cb93711f150" providerId="LiveId" clId="{903FCB81-997B-49A4-9915-D9CD3B62E1B6}" dt="2025-02-16T21:57:39.184" v="1359" actId="700"/>
          <ac:spMkLst>
            <pc:docMk/>
            <pc:sldMk cId="3460364792" sldId="408"/>
            <ac:spMk id="3" creationId="{EF2959E6-22B7-424A-C842-0D03E697D846}"/>
          </ac:spMkLst>
        </pc:spChg>
        <pc:spChg chg="add del mod ord">
          <ac:chgData name="Manuel Caipo" userId="1f587cb93711f150" providerId="LiveId" clId="{903FCB81-997B-49A4-9915-D9CD3B62E1B6}" dt="2025-02-16T22:29:40.925" v="2240" actId="478"/>
          <ac:spMkLst>
            <pc:docMk/>
            <pc:sldMk cId="3460364792" sldId="408"/>
            <ac:spMk id="4" creationId="{45572AF9-C4C5-61AD-1BFF-D2FE0B340252}"/>
          </ac:spMkLst>
        </pc:spChg>
        <pc:spChg chg="add del mod ord">
          <ac:chgData name="Manuel Caipo" userId="1f587cb93711f150" providerId="LiveId" clId="{903FCB81-997B-49A4-9915-D9CD3B62E1B6}" dt="2025-02-16T22:20:09.227" v="1832" actId="478"/>
          <ac:spMkLst>
            <pc:docMk/>
            <pc:sldMk cId="3460364792" sldId="408"/>
            <ac:spMk id="5" creationId="{6B84C98C-64AD-E4BC-99C9-F515BB41AC56}"/>
          </ac:spMkLst>
        </pc:spChg>
        <pc:spChg chg="add del mod ord">
          <ac:chgData name="Manuel Caipo" userId="1f587cb93711f150" providerId="LiveId" clId="{903FCB81-997B-49A4-9915-D9CD3B62E1B6}" dt="2025-02-16T22:20:27.764" v="1841" actId="478"/>
          <ac:spMkLst>
            <pc:docMk/>
            <pc:sldMk cId="3460364792" sldId="408"/>
            <ac:spMk id="6" creationId="{901E72E4-7B5E-D5F7-9A7F-7972600F3DCD}"/>
          </ac:spMkLst>
        </pc:spChg>
        <pc:spChg chg="add del mod ord">
          <ac:chgData name="Manuel Caipo" userId="1f587cb93711f150" providerId="LiveId" clId="{903FCB81-997B-49A4-9915-D9CD3B62E1B6}" dt="2025-02-16T22:20:13.618" v="1835" actId="478"/>
          <ac:spMkLst>
            <pc:docMk/>
            <pc:sldMk cId="3460364792" sldId="408"/>
            <ac:spMk id="7" creationId="{2EFE0BA2-AF64-CC8B-BE5F-587DBE75AF8A}"/>
          </ac:spMkLst>
        </pc:spChg>
        <pc:spChg chg="add del mod ord">
          <ac:chgData name="Manuel Caipo" userId="1f587cb93711f150" providerId="LiveId" clId="{903FCB81-997B-49A4-9915-D9CD3B62E1B6}" dt="2025-02-16T22:20:21.348" v="1838" actId="478"/>
          <ac:spMkLst>
            <pc:docMk/>
            <pc:sldMk cId="3460364792" sldId="408"/>
            <ac:spMk id="8" creationId="{2DC23BAD-3523-2EA5-6D59-B59D491A7211}"/>
          </ac:spMkLst>
        </pc:spChg>
        <pc:spChg chg="add del mod ord">
          <ac:chgData name="Manuel Caipo" userId="1f587cb93711f150" providerId="LiveId" clId="{903FCB81-997B-49A4-9915-D9CD3B62E1B6}" dt="2025-02-16T22:20:15.858" v="1836" actId="478"/>
          <ac:spMkLst>
            <pc:docMk/>
            <pc:sldMk cId="3460364792" sldId="408"/>
            <ac:spMk id="9" creationId="{CA9E0C5B-0BA8-3BE3-96A9-C787D5D0F025}"/>
          </ac:spMkLst>
        </pc:spChg>
        <pc:spChg chg="add del mod ord">
          <ac:chgData name="Manuel Caipo" userId="1f587cb93711f150" providerId="LiveId" clId="{903FCB81-997B-49A4-9915-D9CD3B62E1B6}" dt="2025-02-16T22:20:19.391" v="1837" actId="478"/>
          <ac:spMkLst>
            <pc:docMk/>
            <pc:sldMk cId="3460364792" sldId="408"/>
            <ac:spMk id="10" creationId="{85515CE2-3E05-61E4-0C3A-31C825E687D8}"/>
          </ac:spMkLst>
        </pc:spChg>
        <pc:spChg chg="add mod ord">
          <ac:chgData name="Manuel Caipo" userId="1f587cb93711f150" providerId="LiveId" clId="{903FCB81-997B-49A4-9915-D9CD3B62E1B6}" dt="2025-02-16T22:20:03.599" v="1831"/>
          <ac:spMkLst>
            <pc:docMk/>
            <pc:sldMk cId="3460364792" sldId="408"/>
            <ac:spMk id="11" creationId="{FC691D89-6AD3-B90E-8057-9B5A88AD7340}"/>
          </ac:spMkLst>
        </pc:spChg>
        <pc:spChg chg="del">
          <ac:chgData name="Manuel Caipo" userId="1f587cb93711f150" providerId="LiveId" clId="{903FCB81-997B-49A4-9915-D9CD3B62E1B6}" dt="2025-02-16T22:20:36.721" v="1842" actId="478"/>
          <ac:spMkLst>
            <pc:docMk/>
            <pc:sldMk cId="3460364792" sldId="408"/>
            <ac:spMk id="12" creationId="{E04D746F-578E-760D-362E-E863F0288092}"/>
          </ac:spMkLst>
        </pc:spChg>
        <pc:spChg chg="mod">
          <ac:chgData name="Manuel Caipo" userId="1f587cb93711f150" providerId="LiveId" clId="{903FCB81-997B-49A4-9915-D9CD3B62E1B6}" dt="2025-02-16T22:20:51.327" v="1864" actId="20577"/>
          <ac:spMkLst>
            <pc:docMk/>
            <pc:sldMk cId="3460364792" sldId="408"/>
            <ac:spMk id="13" creationId="{E059EE29-5875-CDF3-387F-32806BD1C101}"/>
          </ac:spMkLst>
        </pc:spChg>
        <pc:spChg chg="del">
          <ac:chgData name="Manuel Caipo" userId="1f587cb93711f150" providerId="LiveId" clId="{903FCB81-997B-49A4-9915-D9CD3B62E1B6}" dt="2025-02-16T22:20:43.382" v="1845" actId="478"/>
          <ac:spMkLst>
            <pc:docMk/>
            <pc:sldMk cId="3460364792" sldId="408"/>
            <ac:spMk id="14" creationId="{3D07D535-4F42-BA7C-37C5-0DAD3435C280}"/>
          </ac:spMkLst>
        </pc:spChg>
        <pc:spChg chg="add mod">
          <ac:chgData name="Manuel Caipo" userId="1f587cb93711f150" providerId="LiveId" clId="{903FCB81-997B-49A4-9915-D9CD3B62E1B6}" dt="2025-02-16T22:28:23.306" v="2184" actId="1076"/>
          <ac:spMkLst>
            <pc:docMk/>
            <pc:sldMk cId="3460364792" sldId="408"/>
            <ac:spMk id="15" creationId="{9219D63C-84AE-77AD-3FB2-D450D8F8F174}"/>
          </ac:spMkLst>
        </pc:spChg>
        <pc:spChg chg="del mod">
          <ac:chgData name="Manuel Caipo" userId="1f587cb93711f150" providerId="LiveId" clId="{903FCB81-997B-49A4-9915-D9CD3B62E1B6}" dt="2025-02-16T22:26:18.743" v="2137" actId="478"/>
          <ac:spMkLst>
            <pc:docMk/>
            <pc:sldMk cId="3460364792" sldId="408"/>
            <ac:spMk id="16" creationId="{E0457B6E-E74A-886E-5A6D-755C3C244AB8}"/>
          </ac:spMkLst>
        </pc:spChg>
        <pc:spChg chg="mod">
          <ac:chgData name="Manuel Caipo" userId="1f587cb93711f150" providerId="LiveId" clId="{903FCB81-997B-49A4-9915-D9CD3B62E1B6}" dt="2025-02-16T22:34:06.803" v="2352" actId="20577"/>
          <ac:spMkLst>
            <pc:docMk/>
            <pc:sldMk cId="3460364792" sldId="408"/>
            <ac:spMk id="17" creationId="{B892A5AD-1705-D79C-CD00-724B95648024}"/>
          </ac:spMkLst>
        </pc:spChg>
        <pc:spChg chg="add del mod">
          <ac:chgData name="Manuel Caipo" userId="1f587cb93711f150" providerId="LiveId" clId="{903FCB81-997B-49A4-9915-D9CD3B62E1B6}" dt="2025-02-16T22:34:16.293" v="2353" actId="478"/>
          <ac:spMkLst>
            <pc:docMk/>
            <pc:sldMk cId="3460364792" sldId="408"/>
            <ac:spMk id="18" creationId="{B189BD93-CECD-ACFE-1973-F66AA7C1B256}"/>
          </ac:spMkLst>
        </pc:spChg>
        <pc:spChg chg="add del mod">
          <ac:chgData name="Manuel Caipo" userId="1f587cb93711f150" providerId="LiveId" clId="{903FCB81-997B-49A4-9915-D9CD3B62E1B6}" dt="2025-02-16T22:26:24.559" v="2140" actId="478"/>
          <ac:spMkLst>
            <pc:docMk/>
            <pc:sldMk cId="3460364792" sldId="408"/>
            <ac:spMk id="19" creationId="{22A068CA-B3C9-79B5-FBD3-C8A8A623894F}"/>
          </ac:spMkLst>
        </pc:spChg>
        <pc:spChg chg="mod">
          <ac:chgData name="Manuel Caipo" userId="1f587cb93711f150" providerId="LiveId" clId="{903FCB81-997B-49A4-9915-D9CD3B62E1B6}" dt="2025-02-16T22:34:37.225" v="2366" actId="20577"/>
          <ac:spMkLst>
            <pc:docMk/>
            <pc:sldMk cId="3460364792" sldId="408"/>
            <ac:spMk id="20" creationId="{BE7670AE-CB17-0D9B-AC8B-1F57D7B7199E}"/>
          </ac:spMkLst>
        </pc:spChg>
        <pc:spChg chg="del mod">
          <ac:chgData name="Manuel Caipo" userId="1f587cb93711f150" providerId="LiveId" clId="{903FCB81-997B-49A4-9915-D9CD3B62E1B6}" dt="2025-02-16T22:21:17.641" v="1867" actId="478"/>
          <ac:spMkLst>
            <pc:docMk/>
            <pc:sldMk cId="3460364792" sldId="408"/>
            <ac:spMk id="21" creationId="{4C733C48-AE56-0F6F-7159-F785E2AE8A4D}"/>
          </ac:spMkLst>
        </pc:spChg>
        <pc:spChg chg="add del mod">
          <ac:chgData name="Manuel Caipo" userId="1f587cb93711f150" providerId="LiveId" clId="{903FCB81-997B-49A4-9915-D9CD3B62E1B6}" dt="2025-02-16T22:39:24.136" v="2468" actId="478"/>
          <ac:spMkLst>
            <pc:docMk/>
            <pc:sldMk cId="3460364792" sldId="408"/>
            <ac:spMk id="22" creationId="{BF51A81B-F80C-C238-3D28-60C5D03A3636}"/>
          </ac:spMkLst>
        </pc:spChg>
        <pc:spChg chg="del">
          <ac:chgData name="Manuel Caipo" userId="1f587cb93711f150" providerId="LiveId" clId="{903FCB81-997B-49A4-9915-D9CD3B62E1B6}" dt="2025-02-16T22:24:59.418" v="2025" actId="478"/>
          <ac:spMkLst>
            <pc:docMk/>
            <pc:sldMk cId="3460364792" sldId="408"/>
            <ac:spMk id="28" creationId="{5C9190EA-C478-9FCB-358C-7584261BAD00}"/>
          </ac:spMkLst>
        </pc:spChg>
        <pc:spChg chg="add del mod">
          <ac:chgData name="Manuel Caipo" userId="1f587cb93711f150" providerId="LiveId" clId="{903FCB81-997B-49A4-9915-D9CD3B62E1B6}" dt="2025-02-16T22:25:01.621" v="2026" actId="478"/>
          <ac:spMkLst>
            <pc:docMk/>
            <pc:sldMk cId="3460364792" sldId="408"/>
            <ac:spMk id="29" creationId="{EE823B38-889D-6705-C4DF-F97ADF7CB2AB}"/>
          </ac:spMkLst>
        </pc:spChg>
        <pc:spChg chg="add del mod">
          <ac:chgData name="Manuel Caipo" userId="1f587cb93711f150" providerId="LiveId" clId="{903FCB81-997B-49A4-9915-D9CD3B62E1B6}" dt="2025-02-16T22:34:18.615" v="2356" actId="478"/>
          <ac:spMkLst>
            <pc:docMk/>
            <pc:sldMk cId="3460364792" sldId="408"/>
            <ac:spMk id="30" creationId="{1D371D22-7DF2-EB78-00B5-D5686B1FCD82}"/>
          </ac:spMkLst>
        </pc:spChg>
        <pc:spChg chg="del">
          <ac:chgData name="Manuel Caipo" userId="1f587cb93711f150" providerId="LiveId" clId="{903FCB81-997B-49A4-9915-D9CD3B62E1B6}" dt="2025-02-16T22:34:18.019" v="2355" actId="478"/>
          <ac:spMkLst>
            <pc:docMk/>
            <pc:sldMk cId="3460364792" sldId="408"/>
            <ac:spMk id="31" creationId="{B581081A-EAA2-B3E0-3DAB-75AB6697845E}"/>
          </ac:spMkLst>
        </pc:spChg>
        <pc:spChg chg="add del mod">
          <ac:chgData name="Manuel Caipo" userId="1f587cb93711f150" providerId="LiveId" clId="{903FCB81-997B-49A4-9915-D9CD3B62E1B6}" dt="2025-02-16T22:24:58.256" v="2024" actId="478"/>
          <ac:spMkLst>
            <pc:docMk/>
            <pc:sldMk cId="3460364792" sldId="408"/>
            <ac:spMk id="32" creationId="{F2CC4D1B-853F-1B7A-EA01-9595BB7B50A4}"/>
          </ac:spMkLst>
        </pc:spChg>
        <pc:spChg chg="add del mod">
          <ac:chgData name="Manuel Caipo" userId="1f587cb93711f150" providerId="LiveId" clId="{903FCB81-997B-49A4-9915-D9CD3B62E1B6}" dt="2025-02-16T22:39:22.356" v="2467" actId="478"/>
          <ac:spMkLst>
            <pc:docMk/>
            <pc:sldMk cId="3460364792" sldId="408"/>
            <ac:spMk id="33" creationId="{8F624C34-249C-9BBB-FF75-91A5B7816843}"/>
          </ac:spMkLst>
        </pc:spChg>
        <pc:spChg chg="add del mod">
          <ac:chgData name="Manuel Caipo" userId="1f587cb93711f150" providerId="LiveId" clId="{903FCB81-997B-49A4-9915-D9CD3B62E1B6}" dt="2025-02-16T22:24:51.740" v="2022" actId="478"/>
          <ac:spMkLst>
            <pc:docMk/>
            <pc:sldMk cId="3460364792" sldId="408"/>
            <ac:spMk id="34" creationId="{B9867DF1-82D3-AD47-5776-C79264052961}"/>
          </ac:spMkLst>
        </pc:spChg>
        <pc:spChg chg="del">
          <ac:chgData name="Manuel Caipo" userId="1f587cb93711f150" providerId="LiveId" clId="{903FCB81-997B-49A4-9915-D9CD3B62E1B6}" dt="2025-02-16T22:26:22.009" v="2139" actId="478"/>
          <ac:spMkLst>
            <pc:docMk/>
            <pc:sldMk cId="3460364792" sldId="408"/>
            <ac:spMk id="35" creationId="{3DCC3D09-5B37-2AC3-5E8E-DFB7C7DFA3E3}"/>
          </ac:spMkLst>
        </pc:spChg>
        <pc:spChg chg="del">
          <ac:chgData name="Manuel Caipo" userId="1f587cb93711f150" providerId="LiveId" clId="{903FCB81-997B-49A4-9915-D9CD3B62E1B6}" dt="2025-02-16T22:20:37.680" v="1843" actId="478"/>
          <ac:spMkLst>
            <pc:docMk/>
            <pc:sldMk cId="3460364792" sldId="408"/>
            <ac:spMk id="37" creationId="{68B9A3EC-38DB-8539-F501-722980BC57D1}"/>
          </ac:spMkLst>
        </pc:spChg>
        <pc:spChg chg="del">
          <ac:chgData name="Manuel Caipo" userId="1f587cb93711f150" providerId="LiveId" clId="{903FCB81-997B-49A4-9915-D9CD3B62E1B6}" dt="2025-02-16T22:20:40.636" v="1844" actId="478"/>
          <ac:spMkLst>
            <pc:docMk/>
            <pc:sldMk cId="3460364792" sldId="408"/>
            <ac:spMk id="38" creationId="{BB10E0C0-DABC-3223-FB11-AB0FB3C6EF33}"/>
          </ac:spMkLst>
        </pc:spChg>
        <pc:spChg chg="mod">
          <ac:chgData name="Manuel Caipo" userId="1f587cb93711f150" providerId="LiveId" clId="{903FCB81-997B-49A4-9915-D9CD3B62E1B6}" dt="2025-02-16T22:24:27.144" v="1997" actId="20577"/>
          <ac:spMkLst>
            <pc:docMk/>
            <pc:sldMk cId="3460364792" sldId="408"/>
            <ac:spMk id="44" creationId="{01DD7A3B-E574-6011-900A-EAFF17E254E8}"/>
          </ac:spMkLst>
        </pc:spChg>
        <pc:spChg chg="add del mod">
          <ac:chgData name="Manuel Caipo" userId="1f587cb93711f150" providerId="LiveId" clId="{903FCB81-997B-49A4-9915-D9CD3B62E1B6}" dt="2025-02-16T22:24:38.272" v="2015"/>
          <ac:spMkLst>
            <pc:docMk/>
            <pc:sldMk cId="3460364792" sldId="408"/>
            <ac:spMk id="45" creationId="{AAB7EDDC-B379-6E59-FB80-6B5391D86D8D}"/>
          </ac:spMkLst>
        </pc:spChg>
        <pc:spChg chg="mod">
          <ac:chgData name="Manuel Caipo" userId="1f587cb93711f150" providerId="LiveId" clId="{903FCB81-997B-49A4-9915-D9CD3B62E1B6}" dt="2025-02-16T22:24:43.241" v="2019" actId="20577"/>
          <ac:spMkLst>
            <pc:docMk/>
            <pc:sldMk cId="3460364792" sldId="408"/>
            <ac:spMk id="46" creationId="{EF5D81AF-E4F3-BECB-E13B-F617F0A468F3}"/>
          </ac:spMkLst>
        </pc:spChg>
        <pc:spChg chg="add mod">
          <ac:chgData name="Manuel Caipo" userId="1f587cb93711f150" providerId="LiveId" clId="{903FCB81-997B-49A4-9915-D9CD3B62E1B6}" dt="2025-02-16T22:38:38.889" v="2453" actId="20577"/>
          <ac:spMkLst>
            <pc:docMk/>
            <pc:sldMk cId="3460364792" sldId="408"/>
            <ac:spMk id="47" creationId="{89D32EF0-15F7-D6E1-7216-D37F078A6ADA}"/>
          </ac:spMkLst>
        </pc:spChg>
        <pc:spChg chg="add mod">
          <ac:chgData name="Manuel Caipo" userId="1f587cb93711f150" providerId="LiveId" clId="{903FCB81-997B-49A4-9915-D9CD3B62E1B6}" dt="2025-02-16T22:37:28.052" v="2440" actId="208"/>
          <ac:spMkLst>
            <pc:docMk/>
            <pc:sldMk cId="3460364792" sldId="408"/>
            <ac:spMk id="48" creationId="{39AE2313-D9E5-F312-AAFC-EEF796E37FFC}"/>
          </ac:spMkLst>
        </pc:spChg>
        <pc:spChg chg="add mod">
          <ac:chgData name="Manuel Caipo" userId="1f587cb93711f150" providerId="LiveId" clId="{903FCB81-997B-49A4-9915-D9CD3B62E1B6}" dt="2025-02-16T22:38:32.958" v="2450" actId="14100"/>
          <ac:spMkLst>
            <pc:docMk/>
            <pc:sldMk cId="3460364792" sldId="408"/>
            <ac:spMk id="62" creationId="{63860045-E648-6FAC-A61A-2744AE0700B8}"/>
          </ac:spMkLst>
        </pc:spChg>
        <pc:spChg chg="add mod">
          <ac:chgData name="Manuel Caipo" userId="1f587cb93711f150" providerId="LiveId" clId="{903FCB81-997B-49A4-9915-D9CD3B62E1B6}" dt="2025-02-16T22:29:09.134" v="2233" actId="1076"/>
          <ac:spMkLst>
            <pc:docMk/>
            <pc:sldMk cId="3460364792" sldId="408"/>
            <ac:spMk id="63" creationId="{1DD0FED2-871B-07E7-FE5B-61C6FF36FBA2}"/>
          </ac:spMkLst>
        </pc:spChg>
        <pc:spChg chg="add del mod">
          <ac:chgData name="Manuel Caipo" userId="1f587cb93711f150" providerId="LiveId" clId="{903FCB81-997B-49A4-9915-D9CD3B62E1B6}" dt="2025-02-16T22:28:01.733" v="2182" actId="478"/>
          <ac:spMkLst>
            <pc:docMk/>
            <pc:sldMk cId="3460364792" sldId="408"/>
            <ac:spMk id="64" creationId="{0D5C53FE-2F02-F749-9D4A-719190FA19CC}"/>
          </ac:spMkLst>
        </pc:spChg>
        <pc:spChg chg="add mod">
          <ac:chgData name="Manuel Caipo" userId="1f587cb93711f150" providerId="LiveId" clId="{903FCB81-997B-49A4-9915-D9CD3B62E1B6}" dt="2025-02-16T22:29:01.948" v="2232" actId="1076"/>
          <ac:spMkLst>
            <pc:docMk/>
            <pc:sldMk cId="3460364792" sldId="408"/>
            <ac:spMk id="68" creationId="{6C231AE7-AC92-6EC3-7D1D-81E61F38E1E8}"/>
          </ac:spMkLst>
        </pc:spChg>
        <pc:spChg chg="add mod">
          <ac:chgData name="Manuel Caipo" userId="1f587cb93711f150" providerId="LiveId" clId="{903FCB81-997B-49A4-9915-D9CD3B62E1B6}" dt="2025-02-16T22:29:31.330" v="2238" actId="1076"/>
          <ac:spMkLst>
            <pc:docMk/>
            <pc:sldMk cId="3460364792" sldId="408"/>
            <ac:spMk id="69" creationId="{E831C994-6263-EE3A-85E9-737AF28533E4}"/>
          </ac:spMkLst>
        </pc:spChg>
        <pc:spChg chg="add mod">
          <ac:chgData name="Manuel Caipo" userId="1f587cb93711f150" providerId="LiveId" clId="{903FCB81-997B-49A4-9915-D9CD3B62E1B6}" dt="2025-02-16T22:30:04.382" v="2244" actId="1076"/>
          <ac:spMkLst>
            <pc:docMk/>
            <pc:sldMk cId="3460364792" sldId="408"/>
            <ac:spMk id="71" creationId="{DB13B3AD-3AC3-9AF3-893F-B3A9C6DF78F2}"/>
          </ac:spMkLst>
        </pc:spChg>
        <pc:spChg chg="add mod">
          <ac:chgData name="Manuel Caipo" userId="1f587cb93711f150" providerId="LiveId" clId="{903FCB81-997B-49A4-9915-D9CD3B62E1B6}" dt="2025-02-16T22:30:22.196" v="2252" actId="1076"/>
          <ac:spMkLst>
            <pc:docMk/>
            <pc:sldMk cId="3460364792" sldId="408"/>
            <ac:spMk id="72" creationId="{2676692B-C40E-1664-2460-9D8577EF98BB}"/>
          </ac:spMkLst>
        </pc:spChg>
        <pc:spChg chg="add mod">
          <ac:chgData name="Manuel Caipo" userId="1f587cb93711f150" providerId="LiveId" clId="{903FCB81-997B-49A4-9915-D9CD3B62E1B6}" dt="2025-02-16T22:38:32.958" v="2450" actId="14100"/>
          <ac:spMkLst>
            <pc:docMk/>
            <pc:sldMk cId="3460364792" sldId="408"/>
            <ac:spMk id="84" creationId="{1AE80DDD-1C4B-F522-5BAE-AA4EFB999BFF}"/>
          </ac:spMkLst>
        </pc:spChg>
        <pc:spChg chg="add mod">
          <ac:chgData name="Manuel Caipo" userId="1f587cb93711f150" providerId="LiveId" clId="{903FCB81-997B-49A4-9915-D9CD3B62E1B6}" dt="2025-02-16T22:33:29.669" v="2343" actId="1076"/>
          <ac:spMkLst>
            <pc:docMk/>
            <pc:sldMk cId="3460364792" sldId="408"/>
            <ac:spMk id="85" creationId="{F6802FE9-E05E-939D-B9A8-535BE191E6A7}"/>
          </ac:spMkLst>
        </pc:spChg>
        <pc:spChg chg="add mod">
          <ac:chgData name="Manuel Caipo" userId="1f587cb93711f150" providerId="LiveId" clId="{903FCB81-997B-49A4-9915-D9CD3B62E1B6}" dt="2025-02-16T22:34:54.836" v="2367"/>
          <ac:spMkLst>
            <pc:docMk/>
            <pc:sldMk cId="3460364792" sldId="408"/>
            <ac:spMk id="89" creationId="{189A3E81-AD5A-989A-C6A9-77739169302E}"/>
          </ac:spMkLst>
        </pc:spChg>
        <pc:spChg chg="add mod">
          <ac:chgData name="Manuel Caipo" userId="1f587cb93711f150" providerId="LiveId" clId="{903FCB81-997B-49A4-9915-D9CD3B62E1B6}" dt="2025-02-16T22:38:32.958" v="2450" actId="14100"/>
          <ac:spMkLst>
            <pc:docMk/>
            <pc:sldMk cId="3460364792" sldId="408"/>
            <ac:spMk id="93" creationId="{2D0D653A-AF00-9AAF-F5CE-7FAEF88ED604}"/>
          </ac:spMkLst>
        </pc:spChg>
        <pc:spChg chg="add mod">
          <ac:chgData name="Manuel Caipo" userId="1f587cb93711f150" providerId="LiveId" clId="{903FCB81-997B-49A4-9915-D9CD3B62E1B6}" dt="2025-02-16T22:39:05.115" v="2466" actId="207"/>
          <ac:spMkLst>
            <pc:docMk/>
            <pc:sldMk cId="3460364792" sldId="408"/>
            <ac:spMk id="94" creationId="{3F90BA42-5222-D688-A7B3-72D261A86234}"/>
          </ac:spMkLst>
        </pc:spChg>
        <pc:spChg chg="add mod">
          <ac:chgData name="Manuel Caipo" userId="1f587cb93711f150" providerId="LiveId" clId="{903FCB81-997B-49A4-9915-D9CD3B62E1B6}" dt="2025-02-16T22:38:51.391" v="2463" actId="20577"/>
          <ac:spMkLst>
            <pc:docMk/>
            <pc:sldMk cId="3460364792" sldId="408"/>
            <ac:spMk id="95" creationId="{084242FF-2FF9-E2B2-C03F-9E440D715DAB}"/>
          </ac:spMkLst>
        </pc:spChg>
        <pc:spChg chg="add mod">
          <ac:chgData name="Manuel Caipo" userId="1f587cb93711f150" providerId="LiveId" clId="{903FCB81-997B-49A4-9915-D9CD3B62E1B6}" dt="2025-02-16T22:39:54.160" v="2478" actId="20577"/>
          <ac:spMkLst>
            <pc:docMk/>
            <pc:sldMk cId="3460364792" sldId="408"/>
            <ac:spMk id="100" creationId="{2756B604-C967-3228-2464-6BE14FCECDCA}"/>
          </ac:spMkLst>
        </pc:spChg>
        <pc:spChg chg="add mod">
          <ac:chgData name="Manuel Caipo" userId="1f587cb93711f150" providerId="LiveId" clId="{903FCB81-997B-49A4-9915-D9CD3B62E1B6}" dt="2025-02-16T22:39:51.270" v="2474" actId="1076"/>
          <ac:spMkLst>
            <pc:docMk/>
            <pc:sldMk cId="3460364792" sldId="408"/>
            <ac:spMk id="101" creationId="{2D3C55AC-0271-1685-DD07-0017FEB69FF6}"/>
          </ac:spMkLst>
        </pc:spChg>
        <pc:spChg chg="add del mod">
          <ac:chgData name="Manuel Caipo" userId="1f587cb93711f150" providerId="LiveId" clId="{903FCB81-997B-49A4-9915-D9CD3B62E1B6}" dt="2025-02-16T22:44:28.345" v="2512" actId="478"/>
          <ac:spMkLst>
            <pc:docMk/>
            <pc:sldMk cId="3460364792" sldId="408"/>
            <ac:spMk id="102" creationId="{D9F75C28-89AF-8EAB-973F-F953C2191B5D}"/>
          </ac:spMkLst>
        </pc:spChg>
        <pc:spChg chg="add del mod">
          <ac:chgData name="Manuel Caipo" userId="1f587cb93711f150" providerId="LiveId" clId="{903FCB81-997B-49A4-9915-D9CD3B62E1B6}" dt="2025-02-16T22:44:29.036" v="2513" actId="478"/>
          <ac:spMkLst>
            <pc:docMk/>
            <pc:sldMk cId="3460364792" sldId="408"/>
            <ac:spMk id="103" creationId="{550A15EF-C562-A82D-563A-73F24005E316}"/>
          </ac:spMkLst>
        </pc:spChg>
        <pc:picChg chg="add mod">
          <ac:chgData name="Manuel Caipo" userId="1f587cb93711f150" providerId="LiveId" clId="{903FCB81-997B-49A4-9915-D9CD3B62E1B6}" dt="2025-02-16T22:29:57.824" v="2242" actId="1076"/>
          <ac:picMkLst>
            <pc:docMk/>
            <pc:sldMk cId="3460364792" sldId="408"/>
            <ac:picMk id="70" creationId="{471BD038-084C-FE07-1B69-773C636D07E7}"/>
          </ac:picMkLst>
        </pc:picChg>
        <pc:cxnChg chg="del mod">
          <ac:chgData name="Manuel Caipo" userId="1f587cb93711f150" providerId="LiveId" clId="{903FCB81-997B-49A4-9915-D9CD3B62E1B6}" dt="2025-02-16T22:26:11.929" v="2134" actId="478"/>
          <ac:cxnSpMkLst>
            <pc:docMk/>
            <pc:sldMk cId="3460364792" sldId="408"/>
            <ac:cxnSpMk id="23" creationId="{63D00AFF-05F8-74E2-A9F1-56979DCB5A48}"/>
          </ac:cxnSpMkLst>
        </pc:cxnChg>
        <pc:cxnChg chg="del mod">
          <ac:chgData name="Manuel Caipo" userId="1f587cb93711f150" providerId="LiveId" clId="{903FCB81-997B-49A4-9915-D9CD3B62E1B6}" dt="2025-02-16T22:26:19.884" v="2138" actId="478"/>
          <ac:cxnSpMkLst>
            <pc:docMk/>
            <pc:sldMk cId="3460364792" sldId="408"/>
            <ac:cxnSpMk id="24" creationId="{3C0EB04A-05D9-8F2F-46D4-E38318409155}"/>
          </ac:cxnSpMkLst>
        </pc:cxnChg>
        <pc:cxnChg chg="del mod">
          <ac:chgData name="Manuel Caipo" userId="1f587cb93711f150" providerId="LiveId" clId="{903FCB81-997B-49A4-9915-D9CD3B62E1B6}" dt="2025-02-16T22:25:10.214" v="2030" actId="478"/>
          <ac:cxnSpMkLst>
            <pc:docMk/>
            <pc:sldMk cId="3460364792" sldId="408"/>
            <ac:cxnSpMk id="25" creationId="{8471310E-DE49-ED1A-89C3-27C6A0D85083}"/>
          </ac:cxnSpMkLst>
        </pc:cxnChg>
        <pc:cxnChg chg="mod">
          <ac:chgData name="Manuel Caipo" userId="1f587cb93711f150" providerId="LiveId" clId="{903FCB81-997B-49A4-9915-D9CD3B62E1B6}" dt="2025-02-16T22:35:17.532" v="2372" actId="14100"/>
          <ac:cxnSpMkLst>
            <pc:docMk/>
            <pc:sldMk cId="3460364792" sldId="408"/>
            <ac:cxnSpMk id="26" creationId="{73172171-3E10-E75C-68EB-09320FAEC89B}"/>
          </ac:cxnSpMkLst>
        </pc:cxnChg>
        <pc:cxnChg chg="del mod">
          <ac:chgData name="Manuel Caipo" userId="1f587cb93711f150" providerId="LiveId" clId="{903FCB81-997B-49A4-9915-D9CD3B62E1B6}" dt="2025-02-16T22:34:17.155" v="2354" actId="478"/>
          <ac:cxnSpMkLst>
            <pc:docMk/>
            <pc:sldMk cId="3460364792" sldId="408"/>
            <ac:cxnSpMk id="27" creationId="{48141D99-FB5B-F05D-797F-196CA8FEC8A5}"/>
          </ac:cxnSpMkLst>
        </pc:cxnChg>
        <pc:cxnChg chg="del mod">
          <ac:chgData name="Manuel Caipo" userId="1f587cb93711f150" providerId="LiveId" clId="{903FCB81-997B-49A4-9915-D9CD3B62E1B6}" dt="2025-02-16T22:21:18.424" v="1868" actId="478"/>
          <ac:cxnSpMkLst>
            <pc:docMk/>
            <pc:sldMk cId="3460364792" sldId="408"/>
            <ac:cxnSpMk id="36" creationId="{99191641-D5DB-40E5-30C0-88ED54FB88AC}"/>
          </ac:cxnSpMkLst>
        </pc:cxnChg>
        <pc:cxnChg chg="add del">
          <ac:chgData name="Manuel Caipo" userId="1f587cb93711f150" providerId="LiveId" clId="{903FCB81-997B-49A4-9915-D9CD3B62E1B6}" dt="2025-02-16T22:20:25.376" v="1840" actId="478"/>
          <ac:cxnSpMkLst>
            <pc:docMk/>
            <pc:sldMk cId="3460364792" sldId="408"/>
            <ac:cxnSpMk id="40" creationId="{D40198A3-7487-D76B-1676-85F9859303EB}"/>
          </ac:cxnSpMkLst>
        </pc:cxnChg>
        <pc:cxnChg chg="del mod">
          <ac:chgData name="Manuel Caipo" userId="1f587cb93711f150" providerId="LiveId" clId="{903FCB81-997B-49A4-9915-D9CD3B62E1B6}" dt="2025-02-16T22:24:48.463" v="2020" actId="478"/>
          <ac:cxnSpMkLst>
            <pc:docMk/>
            <pc:sldMk cId="3460364792" sldId="408"/>
            <ac:cxnSpMk id="43" creationId="{94BA6404-5AC8-7E99-E130-2A9E6C505C44}"/>
          </ac:cxnSpMkLst>
        </pc:cxnChg>
        <pc:cxnChg chg="add del mod">
          <ac:chgData name="Manuel Caipo" userId="1f587cb93711f150" providerId="LiveId" clId="{903FCB81-997B-49A4-9915-D9CD3B62E1B6}" dt="2025-02-16T22:35:11.036" v="2370" actId="478"/>
          <ac:cxnSpMkLst>
            <pc:docMk/>
            <pc:sldMk cId="3460364792" sldId="408"/>
            <ac:cxnSpMk id="50" creationId="{04B2B8EE-6CDC-85C9-71D3-B0183C74C3FF}"/>
          </ac:cxnSpMkLst>
        </pc:cxnChg>
        <pc:cxnChg chg="add mod">
          <ac:chgData name="Manuel Caipo" userId="1f587cb93711f150" providerId="LiveId" clId="{903FCB81-997B-49A4-9915-D9CD3B62E1B6}" dt="2025-02-16T22:28:23.306" v="2184" actId="1076"/>
          <ac:cxnSpMkLst>
            <pc:docMk/>
            <pc:sldMk cId="3460364792" sldId="408"/>
            <ac:cxnSpMk id="60" creationId="{2A907281-CFF0-4084-CA6D-7E832DCE6A76}"/>
          </ac:cxnSpMkLst>
        </pc:cxnChg>
        <pc:cxnChg chg="add mod">
          <ac:chgData name="Manuel Caipo" userId="1f587cb93711f150" providerId="LiveId" clId="{903FCB81-997B-49A4-9915-D9CD3B62E1B6}" dt="2025-02-16T22:29:36.122" v="2239" actId="108"/>
          <ac:cxnSpMkLst>
            <pc:docMk/>
            <pc:sldMk cId="3460364792" sldId="408"/>
            <ac:cxnSpMk id="66" creationId="{6077E33B-6586-C42A-6F0A-56CE2D294DBC}"/>
          </ac:cxnSpMkLst>
        </pc:cxnChg>
        <pc:cxnChg chg="add mod">
          <ac:chgData name="Manuel Caipo" userId="1f587cb93711f150" providerId="LiveId" clId="{903FCB81-997B-49A4-9915-D9CD3B62E1B6}" dt="2025-02-16T22:32:43.005" v="2328" actId="1076"/>
          <ac:cxnSpMkLst>
            <pc:docMk/>
            <pc:sldMk cId="3460364792" sldId="408"/>
            <ac:cxnSpMk id="79" creationId="{88E1D189-5638-7FC3-FDDB-9E3BA5EA74EF}"/>
          </ac:cxnSpMkLst>
        </pc:cxnChg>
        <pc:cxnChg chg="add mod">
          <ac:chgData name="Manuel Caipo" userId="1f587cb93711f150" providerId="LiveId" clId="{903FCB81-997B-49A4-9915-D9CD3B62E1B6}" dt="2025-02-16T22:34:34.035" v="2362" actId="14100"/>
          <ac:cxnSpMkLst>
            <pc:docMk/>
            <pc:sldMk cId="3460364792" sldId="408"/>
            <ac:cxnSpMk id="86" creationId="{E11C9882-757A-CFB7-A82B-B3BEBAD14760}"/>
          </ac:cxnSpMkLst>
        </pc:cxnChg>
        <pc:cxnChg chg="add mod">
          <ac:chgData name="Manuel Caipo" userId="1f587cb93711f150" providerId="LiveId" clId="{903FCB81-997B-49A4-9915-D9CD3B62E1B6}" dt="2025-02-16T22:39:43.597" v="2472" actId="108"/>
          <ac:cxnSpMkLst>
            <pc:docMk/>
            <pc:sldMk cId="3460364792" sldId="408"/>
            <ac:cxnSpMk id="97" creationId="{9E7A7152-92E0-7328-F96B-2CD7E29F6AAE}"/>
          </ac:cxnSpMkLst>
        </pc:cxnChg>
      </pc:sldChg>
      <pc:sldChg chg="modSp mod">
        <pc:chgData name="Manuel Caipo" userId="1f587cb93711f150" providerId="LiveId" clId="{903FCB81-997B-49A4-9915-D9CD3B62E1B6}" dt="2025-02-16T22:31:11.908" v="2295" actId="20577"/>
        <pc:sldMkLst>
          <pc:docMk/>
          <pc:sldMk cId="4053953256" sldId="409"/>
        </pc:sldMkLst>
        <pc:spChg chg="mod">
          <ac:chgData name="Manuel Caipo" userId="1f587cb93711f150" providerId="LiveId" clId="{903FCB81-997B-49A4-9915-D9CD3B62E1B6}" dt="2025-02-16T22:31:11.908" v="2295" actId="20577"/>
          <ac:spMkLst>
            <pc:docMk/>
            <pc:sldMk cId="4053953256" sldId="409"/>
            <ac:spMk id="2" creationId="{534644CA-71E9-953E-5099-A4F04D29FB7C}"/>
          </ac:spMkLst>
        </pc:spChg>
      </pc:sldChg>
      <pc:sldChg chg="new del">
        <pc:chgData name="Manuel Caipo" userId="1f587cb93711f150" providerId="LiveId" clId="{903FCB81-997B-49A4-9915-D9CD3B62E1B6}" dt="2025-02-16T22:04:41.804" v="1718" actId="47"/>
        <pc:sldMkLst>
          <pc:docMk/>
          <pc:sldMk cId="1722053519" sldId="410"/>
        </pc:sldMkLst>
      </pc:sldChg>
      <pc:sldChg chg="addSp delSp modSp new mod modClrScheme chgLayout">
        <pc:chgData name="Manuel Caipo" userId="1f587cb93711f150" providerId="LiveId" clId="{903FCB81-997B-49A4-9915-D9CD3B62E1B6}" dt="2025-02-16T22:31:56.865" v="2317" actId="313"/>
        <pc:sldMkLst>
          <pc:docMk/>
          <pc:sldMk cId="3727871246" sldId="410"/>
        </pc:sldMkLst>
        <pc:spChg chg="del mod ord">
          <ac:chgData name="Manuel Caipo" userId="1f587cb93711f150" providerId="LiveId" clId="{903FCB81-997B-49A4-9915-D9CD3B62E1B6}" dt="2025-02-16T22:04:52.614" v="1720" actId="700"/>
          <ac:spMkLst>
            <pc:docMk/>
            <pc:sldMk cId="3727871246" sldId="410"/>
            <ac:spMk id="2" creationId="{7AE17A97-AD8A-D6A3-86A9-BCEAC1C3D625}"/>
          </ac:spMkLst>
        </pc:spChg>
        <pc:spChg chg="mod ord">
          <ac:chgData name="Manuel Caipo" userId="1f587cb93711f150" providerId="LiveId" clId="{903FCB81-997B-49A4-9915-D9CD3B62E1B6}" dt="2025-02-16T22:13:09.225" v="1726" actId="700"/>
          <ac:spMkLst>
            <pc:docMk/>
            <pc:sldMk cId="3727871246" sldId="410"/>
            <ac:spMk id="3" creationId="{FBE557D3-3AC4-CF08-85A3-1E0B03D15AA1}"/>
          </ac:spMkLst>
        </pc:spChg>
        <pc:spChg chg="add del mod ord">
          <ac:chgData name="Manuel Caipo" userId="1f587cb93711f150" providerId="LiveId" clId="{903FCB81-997B-49A4-9915-D9CD3B62E1B6}" dt="2025-02-16T22:13:09.225" v="1726" actId="700"/>
          <ac:spMkLst>
            <pc:docMk/>
            <pc:sldMk cId="3727871246" sldId="410"/>
            <ac:spMk id="4" creationId="{23CC244A-5184-6F4A-F5B5-9C0AE6674B7C}"/>
          </ac:spMkLst>
        </pc:spChg>
        <pc:spChg chg="add del mod ord">
          <ac:chgData name="Manuel Caipo" userId="1f587cb93711f150" providerId="LiveId" clId="{903FCB81-997B-49A4-9915-D9CD3B62E1B6}" dt="2025-02-16T22:13:09.225" v="1726" actId="700"/>
          <ac:spMkLst>
            <pc:docMk/>
            <pc:sldMk cId="3727871246" sldId="410"/>
            <ac:spMk id="5" creationId="{77A1829D-07D2-3293-48D1-56E8BE79E6A6}"/>
          </ac:spMkLst>
        </pc:spChg>
        <pc:spChg chg="add del mod ord">
          <ac:chgData name="Manuel Caipo" userId="1f587cb93711f150" providerId="LiveId" clId="{903FCB81-997B-49A4-9915-D9CD3B62E1B6}" dt="2025-02-16T22:13:09.225" v="1726" actId="700"/>
          <ac:spMkLst>
            <pc:docMk/>
            <pc:sldMk cId="3727871246" sldId="410"/>
            <ac:spMk id="6" creationId="{7D15BBE2-6240-5C50-CF42-DA9F8924D3AA}"/>
          </ac:spMkLst>
        </pc:spChg>
        <pc:spChg chg="add del mod ord">
          <ac:chgData name="Manuel Caipo" userId="1f587cb93711f150" providerId="LiveId" clId="{903FCB81-997B-49A4-9915-D9CD3B62E1B6}" dt="2025-02-16T22:13:09.225" v="1726" actId="700"/>
          <ac:spMkLst>
            <pc:docMk/>
            <pc:sldMk cId="3727871246" sldId="410"/>
            <ac:spMk id="7" creationId="{115CD4BD-62CF-772F-6DB2-0052271CDE40}"/>
          </ac:spMkLst>
        </pc:spChg>
        <pc:spChg chg="add mod ord">
          <ac:chgData name="Manuel Caipo" userId="1f587cb93711f150" providerId="LiveId" clId="{903FCB81-997B-49A4-9915-D9CD3B62E1B6}" dt="2025-02-16T22:14:05.502" v="1733"/>
          <ac:spMkLst>
            <pc:docMk/>
            <pc:sldMk cId="3727871246" sldId="410"/>
            <ac:spMk id="8" creationId="{F0486A98-AB38-0A9F-8C43-E8F36875B6F1}"/>
          </ac:spMkLst>
        </pc:spChg>
        <pc:spChg chg="add del mod ord">
          <ac:chgData name="Manuel Caipo" userId="1f587cb93711f150" providerId="LiveId" clId="{903FCB81-997B-49A4-9915-D9CD3B62E1B6}" dt="2025-02-16T22:14:07.139" v="1734" actId="478"/>
          <ac:spMkLst>
            <pc:docMk/>
            <pc:sldMk cId="3727871246" sldId="410"/>
            <ac:spMk id="9" creationId="{E46FD9BF-8811-0DEE-F977-7C6CAD4183E2}"/>
          </ac:spMkLst>
        </pc:spChg>
        <pc:spChg chg="add mod ord">
          <ac:chgData name="Manuel Caipo" userId="1f587cb93711f150" providerId="LiveId" clId="{903FCB81-997B-49A4-9915-D9CD3B62E1B6}" dt="2025-02-16T22:31:56.865" v="2317" actId="313"/>
          <ac:spMkLst>
            <pc:docMk/>
            <pc:sldMk cId="3727871246" sldId="410"/>
            <ac:spMk id="10" creationId="{8DAB705F-C26F-DF75-2A28-DD9AAE657A8A}"/>
          </ac:spMkLst>
        </pc:spChg>
        <pc:spChg chg="add del mod ord">
          <ac:chgData name="Manuel Caipo" userId="1f587cb93711f150" providerId="LiveId" clId="{903FCB81-997B-49A4-9915-D9CD3B62E1B6}" dt="2025-02-16T22:13:25.740" v="1731" actId="478"/>
          <ac:spMkLst>
            <pc:docMk/>
            <pc:sldMk cId="3727871246" sldId="410"/>
            <ac:spMk id="11" creationId="{C18847A7-4BC9-ABFB-D4C4-939A3F1B763D}"/>
          </ac:spMkLst>
        </pc:spChg>
      </pc:sldChg>
      <pc:sldChg chg="addSp delSp modSp new mod modClrScheme chgLayout">
        <pc:chgData name="Manuel Caipo" userId="1f587cb93711f150" providerId="LiveId" clId="{903FCB81-997B-49A4-9915-D9CD3B62E1B6}" dt="2025-02-16T22:40:53.705" v="2504" actId="20577"/>
        <pc:sldMkLst>
          <pc:docMk/>
          <pc:sldMk cId="2839496875" sldId="411"/>
        </pc:sldMkLst>
        <pc:spChg chg="del">
          <ac:chgData name="Manuel Caipo" userId="1f587cb93711f150" providerId="LiveId" clId="{903FCB81-997B-49A4-9915-D9CD3B62E1B6}" dt="2025-02-16T22:40:37.319" v="2482" actId="700"/>
          <ac:spMkLst>
            <pc:docMk/>
            <pc:sldMk cId="2839496875" sldId="411"/>
            <ac:spMk id="2" creationId="{9B7C45C2-283F-6C1D-6D17-8DE96F08BA9D}"/>
          </ac:spMkLst>
        </pc:spChg>
        <pc:spChg chg="del mod ord">
          <ac:chgData name="Manuel Caipo" userId="1f587cb93711f150" providerId="LiveId" clId="{903FCB81-997B-49A4-9915-D9CD3B62E1B6}" dt="2025-02-16T22:40:37.319" v="2482" actId="700"/>
          <ac:spMkLst>
            <pc:docMk/>
            <pc:sldMk cId="2839496875" sldId="411"/>
            <ac:spMk id="3" creationId="{1934D7B1-2A59-5F0B-7BA3-CE0EDF5F4B7F}"/>
          </ac:spMkLst>
        </pc:spChg>
        <pc:spChg chg="del">
          <ac:chgData name="Manuel Caipo" userId="1f587cb93711f150" providerId="LiveId" clId="{903FCB81-997B-49A4-9915-D9CD3B62E1B6}" dt="2025-02-16T22:40:37.319" v="2482" actId="700"/>
          <ac:spMkLst>
            <pc:docMk/>
            <pc:sldMk cId="2839496875" sldId="411"/>
            <ac:spMk id="4" creationId="{D9FE23BA-3132-EBF5-3BC0-CCBA1430909C}"/>
          </ac:spMkLst>
        </pc:spChg>
        <pc:spChg chg="del">
          <ac:chgData name="Manuel Caipo" userId="1f587cb93711f150" providerId="LiveId" clId="{903FCB81-997B-49A4-9915-D9CD3B62E1B6}" dt="2025-02-16T22:40:37.319" v="2482" actId="700"/>
          <ac:spMkLst>
            <pc:docMk/>
            <pc:sldMk cId="2839496875" sldId="411"/>
            <ac:spMk id="5" creationId="{AD66F6E3-D2AB-C934-4DC7-423E2B25EFAE}"/>
          </ac:spMkLst>
        </pc:spChg>
        <pc:spChg chg="del">
          <ac:chgData name="Manuel Caipo" userId="1f587cb93711f150" providerId="LiveId" clId="{903FCB81-997B-49A4-9915-D9CD3B62E1B6}" dt="2025-02-16T22:40:37.319" v="2482" actId="700"/>
          <ac:spMkLst>
            <pc:docMk/>
            <pc:sldMk cId="2839496875" sldId="411"/>
            <ac:spMk id="6" creationId="{15FBF334-2D28-9102-3F56-FDFA4D8FB8A4}"/>
          </ac:spMkLst>
        </pc:spChg>
        <pc:spChg chg="del">
          <ac:chgData name="Manuel Caipo" userId="1f587cb93711f150" providerId="LiveId" clId="{903FCB81-997B-49A4-9915-D9CD3B62E1B6}" dt="2025-02-16T22:40:37.319" v="2482" actId="700"/>
          <ac:spMkLst>
            <pc:docMk/>
            <pc:sldMk cId="2839496875" sldId="411"/>
            <ac:spMk id="7" creationId="{E901CEF4-2B52-ED2A-B546-3FE5E778D285}"/>
          </ac:spMkLst>
        </pc:spChg>
        <pc:spChg chg="del">
          <ac:chgData name="Manuel Caipo" userId="1f587cb93711f150" providerId="LiveId" clId="{903FCB81-997B-49A4-9915-D9CD3B62E1B6}" dt="2025-02-16T22:40:37.319" v="2482" actId="700"/>
          <ac:spMkLst>
            <pc:docMk/>
            <pc:sldMk cId="2839496875" sldId="411"/>
            <ac:spMk id="8" creationId="{622D8D96-3059-F567-DA9B-1AC963725BD2}"/>
          </ac:spMkLst>
        </pc:spChg>
        <pc:spChg chg="del">
          <ac:chgData name="Manuel Caipo" userId="1f587cb93711f150" providerId="LiveId" clId="{903FCB81-997B-49A4-9915-D9CD3B62E1B6}" dt="2025-02-16T22:40:37.319" v="2482" actId="700"/>
          <ac:spMkLst>
            <pc:docMk/>
            <pc:sldMk cId="2839496875" sldId="411"/>
            <ac:spMk id="9" creationId="{C0F980D8-1F4D-EC64-12DF-CEECC6BE3049}"/>
          </ac:spMkLst>
        </pc:spChg>
        <pc:spChg chg="mod ord">
          <ac:chgData name="Manuel Caipo" userId="1f587cb93711f150" providerId="LiveId" clId="{903FCB81-997B-49A4-9915-D9CD3B62E1B6}" dt="2025-02-16T22:40:37.319" v="2482" actId="700"/>
          <ac:spMkLst>
            <pc:docMk/>
            <pc:sldMk cId="2839496875" sldId="411"/>
            <ac:spMk id="10" creationId="{78FB06CA-1466-8DD4-ED4C-6C5A26EB0033}"/>
          </ac:spMkLst>
        </pc:spChg>
        <pc:spChg chg="add mod ord">
          <ac:chgData name="Manuel Caipo" userId="1f587cb93711f150" providerId="LiveId" clId="{903FCB81-997B-49A4-9915-D9CD3B62E1B6}" dt="2025-02-16T22:40:53.705" v="2504" actId="20577"/>
          <ac:spMkLst>
            <pc:docMk/>
            <pc:sldMk cId="2839496875" sldId="411"/>
            <ac:spMk id="11" creationId="{65007650-5029-B71A-2652-10C598A7F15B}"/>
          </ac:spMkLst>
        </pc:spChg>
      </pc:sldChg>
      <pc:sldMasterChg chg="delSldLayout">
        <pc:chgData name="Manuel Caipo" userId="1f587cb93711f150" providerId="LiveId" clId="{903FCB81-997B-49A4-9915-D9CD3B62E1B6}" dt="2025-02-16T21:57:28.497" v="1357" actId="47"/>
        <pc:sldMasterMkLst>
          <pc:docMk/>
          <pc:sldMasterMk cId="851553184" sldId="2147483708"/>
        </pc:sldMasterMkLst>
        <pc:sldLayoutChg chg="del">
          <pc:chgData name="Manuel Caipo" userId="1f587cb93711f150" providerId="LiveId" clId="{903FCB81-997B-49A4-9915-D9CD3B62E1B6}" dt="2025-02-16T21:57:28.497" v="1357" actId="47"/>
          <pc:sldLayoutMkLst>
            <pc:docMk/>
            <pc:sldMasterMk cId="851553184" sldId="2147483708"/>
            <pc:sldLayoutMk cId="4270940607" sldId="21474837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1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0000" y="1440000"/>
            <a:ext cx="10346100" cy="4021000"/>
          </a:xfrm>
          <a:ln w="0">
            <a:noFill/>
          </a:ln>
          <a:effectLst/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8600"/>
              </a:lnSpc>
              <a:spcBef>
                <a:spcPts val="0"/>
              </a:spcBef>
              <a:defRPr sz="80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sp>
        <p:nvSpPr>
          <p:cNvPr id="2" name="BackgroundPicture1">
            <a:extLst>
              <a:ext uri="{FF2B5EF4-FFF2-40B4-BE49-F238E27FC236}">
                <a16:creationId xmlns:a16="http://schemas.microsoft.com/office/drawing/2014/main" id="{4C67D05B-02EA-1693-2D4B-CA7DCC429FBA}"/>
              </a:ext>
            </a:extLst>
          </p:cNvPr>
          <p:cNvSpPr/>
          <p:nvPr userDrawn="1"/>
        </p:nvSpPr>
        <p:spPr>
          <a:xfrm>
            <a:off x="0" y="0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BackgroundPicture2">
            <a:extLst>
              <a:ext uri="{FF2B5EF4-FFF2-40B4-BE49-F238E27FC236}">
                <a16:creationId xmlns:a16="http://schemas.microsoft.com/office/drawing/2014/main" id="{984B3BDF-3DD4-0AD5-2FB3-85808C585D9C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4CC023B5-22C1-14E9-33D3-94BB9F111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C06A1-B4B3-3ED8-6674-D4EC3FE9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2300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8" orient="horz" pos="905" userDrawn="1">
          <p15:clr>
            <a:srgbClr val="FBAE40"/>
          </p15:clr>
        </p15:guide>
        <p15:guide id="23" orient="horz" pos="3440" userDrawn="1">
          <p15:clr>
            <a:srgbClr val="FBAE40"/>
          </p15:clr>
        </p15:guide>
        <p15:guide id="24" pos="224" userDrawn="1">
          <p15:clr>
            <a:srgbClr val="FBAE40"/>
          </p15:clr>
        </p15:guide>
        <p15:guide id="25" pos="67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Picture2">
            <a:extLst>
              <a:ext uri="{FF2B5EF4-FFF2-40B4-BE49-F238E27FC236}">
                <a16:creationId xmlns:a16="http://schemas.microsoft.com/office/drawing/2014/main" id="{284D3B4C-9D1A-C467-D10D-AB5759B15402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7FD3E56-5E06-6DD1-4756-46DE63EF80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8" name="Footer">
            <a:extLst>
              <a:ext uri="{FF2B5EF4-FFF2-40B4-BE49-F238E27FC236}">
                <a16:creationId xmlns:a16="http://schemas.microsoft.com/office/drawing/2014/main" id="{FEB6F6A5-A529-92B9-55FE-058CB9D1E984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E311C0AE-2DE4-8E96-7B13-6B9BCE05E56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8" name="slide_title">
            <a:extLst>
              <a:ext uri="{FF2B5EF4-FFF2-40B4-BE49-F238E27FC236}">
                <a16:creationId xmlns:a16="http://schemas.microsoft.com/office/drawing/2014/main" id="{8466D3B3-E7C3-4CBE-9A38-5FE8BF51AAEA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312928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10330" y="1295400"/>
            <a:ext cx="312928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1580" y="1295400"/>
            <a:ext cx="312928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10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5" pos="2134" userDrawn="1">
          <p15:clr>
            <a:srgbClr val="FBAE40"/>
          </p15:clr>
        </p15:guide>
        <p15:guide id="6" pos="4763" userDrawn="1">
          <p15:clr>
            <a:srgbClr val="FBAE40"/>
          </p15:clr>
        </p15:guide>
        <p15:guide id="7" pos="6734" userDrawn="1">
          <p15:clr>
            <a:srgbClr val="FBAE40"/>
          </p15:clr>
        </p15:guide>
        <p15:guide id="8" pos="2463" userDrawn="1">
          <p15:clr>
            <a:srgbClr val="FBAE40"/>
          </p15:clr>
        </p15:guide>
        <p15:guide id="9" pos="4434" userDrawn="1">
          <p15:clr>
            <a:srgbClr val="FBAE40"/>
          </p15:clr>
        </p15:guide>
        <p15:guide id="12" orient="horz" pos="163" userDrawn="1">
          <p15:clr>
            <a:srgbClr val="FBAE40"/>
          </p15:clr>
        </p15:guide>
        <p15:guide id="13" orient="horz" pos="408" userDrawn="1">
          <p15:clr>
            <a:srgbClr val="FBAE40"/>
          </p15:clr>
        </p15:guide>
        <p15:guide id="14" orient="horz" pos="653" userDrawn="1">
          <p15:clr>
            <a:srgbClr val="FBAE40"/>
          </p15:clr>
        </p15:guide>
        <p15:guide id="16" orient="horz" pos="3441" userDrawn="1">
          <p15:clr>
            <a:srgbClr val="FBAE40"/>
          </p15:clr>
        </p15:guide>
        <p15:guide id="17" orient="horz" pos="8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E311C0AE-2DE4-8E96-7B13-6B9BCE05E56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8" name="slide_title">
            <a:extLst>
              <a:ext uri="{FF2B5EF4-FFF2-40B4-BE49-F238E27FC236}">
                <a16:creationId xmlns:a16="http://schemas.microsoft.com/office/drawing/2014/main" id="{8466D3B3-E7C3-4CBE-9A38-5FE8BF51AAEA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312928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10330" y="1295400"/>
            <a:ext cx="312928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1580" y="1295400"/>
            <a:ext cx="312928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5" pos="2134" userDrawn="1">
          <p15:clr>
            <a:srgbClr val="FBAE40"/>
          </p15:clr>
        </p15:guide>
        <p15:guide id="6" pos="4763" userDrawn="1">
          <p15:clr>
            <a:srgbClr val="FBAE40"/>
          </p15:clr>
        </p15:guide>
        <p15:guide id="7" pos="6734" userDrawn="1">
          <p15:clr>
            <a:srgbClr val="FBAE40"/>
          </p15:clr>
        </p15:guide>
        <p15:guide id="8" pos="2463" userDrawn="1">
          <p15:clr>
            <a:srgbClr val="FBAE40"/>
          </p15:clr>
        </p15:guide>
        <p15:guide id="9" pos="4434" userDrawn="1">
          <p15:clr>
            <a:srgbClr val="FBAE40"/>
          </p15:clr>
        </p15:guide>
        <p15:guide id="12" orient="horz" pos="163" userDrawn="1">
          <p15:clr>
            <a:srgbClr val="FBAE40"/>
          </p15:clr>
        </p15:guide>
        <p15:guide id="13" orient="horz" pos="408" userDrawn="1">
          <p15:clr>
            <a:srgbClr val="FBAE40"/>
          </p15:clr>
        </p15:guide>
        <p15:guide id="14" orient="horz" pos="653" userDrawn="1">
          <p15:clr>
            <a:srgbClr val="FBAE40"/>
          </p15:clr>
        </p15:guide>
        <p15:guide id="16" orient="horz" pos="3441" userDrawn="1">
          <p15:clr>
            <a:srgbClr val="FBAE40"/>
          </p15:clr>
        </p15:guide>
        <p15:guide id="17" orient="horz" pos="81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nly title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Picture2">
            <a:extLst>
              <a:ext uri="{FF2B5EF4-FFF2-40B4-BE49-F238E27FC236}">
                <a16:creationId xmlns:a16="http://schemas.microsoft.com/office/drawing/2014/main" id="{A3B84066-6035-D150-79DB-E6F73AC521F1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8D3D88F3-124D-A588-B32B-5F582719A3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5" name="Footer">
            <a:extLst>
              <a:ext uri="{FF2B5EF4-FFF2-40B4-BE49-F238E27FC236}">
                <a16:creationId xmlns:a16="http://schemas.microsoft.com/office/drawing/2014/main" id="{BD91427E-BF6D-0732-4C28-E8C9868C5F89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/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CE9D89DE-4B7A-4152-8E47-903CAF20AB0B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699" y="5923477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3804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652" userDrawn="1">
          <p15:clr>
            <a:srgbClr val="FBAE40"/>
          </p15:clr>
        </p15:guide>
        <p15:guide id="16" orient="horz" pos="3440" userDrawn="1">
          <p15:clr>
            <a:srgbClr val="FBAE40"/>
          </p15:clr>
        </p15:guide>
        <p15:guide id="17" orient="horz" pos="81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/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CE9D89DE-4B7A-4152-8E47-903CAF20AB0B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699" y="5923477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652" userDrawn="1">
          <p15:clr>
            <a:srgbClr val="FBAE40"/>
          </p15:clr>
        </p15:guide>
        <p15:guide id="16" orient="horz" pos="3440" userDrawn="1">
          <p15:clr>
            <a:srgbClr val="FBAE40"/>
          </p15:clr>
        </p15:guide>
        <p15:guide id="17" orient="horz" pos="81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Picture2">
            <a:extLst>
              <a:ext uri="{FF2B5EF4-FFF2-40B4-BE49-F238E27FC236}">
                <a16:creationId xmlns:a16="http://schemas.microsoft.com/office/drawing/2014/main" id="{3B05D91A-C1FF-A6F6-AAA3-00AF31E1E895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1A856B7-C428-C201-2653-305370B180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4" name="Footer">
            <a:extLst>
              <a:ext uri="{FF2B5EF4-FFF2-40B4-BE49-F238E27FC236}">
                <a16:creationId xmlns:a16="http://schemas.microsoft.com/office/drawing/2014/main" id="{71FC0F82-13F9-DC6E-A1F6-AF573CDEF10A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037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4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6744" userDrawn="1">
          <p15:clr>
            <a:srgbClr val="FBAE40"/>
          </p15:clr>
        </p15:guide>
        <p15:guide id="5" orient="horz" pos="16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4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6744" userDrawn="1">
          <p15:clr>
            <a:srgbClr val="FBAE40"/>
          </p15:clr>
        </p15:guide>
        <p15:guide id="5" orient="horz" pos="16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nverted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0B4C65B-5C1D-97B1-3581-7174A46E4AC6}"/>
              </a:ext>
            </a:extLst>
          </p:cNvPr>
          <p:cNvSpPr/>
          <p:nvPr userDrawn="1"/>
        </p:nvSpPr>
        <p:spPr>
          <a:xfrm>
            <a:off x="1" y="1"/>
            <a:ext cx="10969625" cy="5832001"/>
          </a:xfrm>
          <a:custGeom>
            <a:avLst/>
            <a:gdLst>
              <a:gd name="connsiteX0" fmla="*/ 0 w 10969625"/>
              <a:gd name="connsiteY0" fmla="*/ 0 h 5832001"/>
              <a:gd name="connsiteX1" fmla="*/ 10969625 w 10969625"/>
              <a:gd name="connsiteY1" fmla="*/ 0 h 5832001"/>
              <a:gd name="connsiteX2" fmla="*/ 10969625 w 10969625"/>
              <a:gd name="connsiteY2" fmla="*/ 5252613 h 5832001"/>
              <a:gd name="connsiteX3" fmla="*/ 1 w 10969625"/>
              <a:gd name="connsiteY3" fmla="*/ 5821413 h 5832001"/>
              <a:gd name="connsiteX4" fmla="*/ 1 w 10969625"/>
              <a:gd name="connsiteY4" fmla="*/ 5832001 h 5832001"/>
              <a:gd name="connsiteX5" fmla="*/ 0 w 10969625"/>
              <a:gd name="connsiteY5" fmla="*/ 5832001 h 58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9625" h="5832001">
                <a:moveTo>
                  <a:pt x="0" y="0"/>
                </a:moveTo>
                <a:lnTo>
                  <a:pt x="10969625" y="0"/>
                </a:lnTo>
                <a:lnTo>
                  <a:pt x="10969625" y="5252613"/>
                </a:lnTo>
                <a:lnTo>
                  <a:pt x="1" y="5821413"/>
                </a:lnTo>
                <a:lnTo>
                  <a:pt x="1" y="5832001"/>
                </a:lnTo>
                <a:lnTo>
                  <a:pt x="0" y="583200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79326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4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6744" userDrawn="1">
          <p15:clr>
            <a:srgbClr val="FBAE40"/>
          </p15:clr>
        </p15:guide>
        <p15:guide id="5" orient="horz" pos="16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30F02C8-06A0-3C62-8810-6966389142AC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6170613"/>
          </a:xfrm>
          <a:custGeom>
            <a:avLst/>
            <a:gdLst>
              <a:gd name="connsiteX0" fmla="*/ 1 w 10969625"/>
              <a:gd name="connsiteY0" fmla="*/ 6170400 h 6170613"/>
              <a:gd name="connsiteX1" fmla="*/ 2 w 10969625"/>
              <a:gd name="connsiteY1" fmla="*/ 6170400 h 6170613"/>
              <a:gd name="connsiteX2" fmla="*/ 2 w 10969625"/>
              <a:gd name="connsiteY2" fmla="*/ 6170613 h 6170613"/>
              <a:gd name="connsiteX3" fmla="*/ 1 w 10969625"/>
              <a:gd name="connsiteY3" fmla="*/ 6170613 h 6170613"/>
              <a:gd name="connsiteX4" fmla="*/ 0 w 10969625"/>
              <a:gd name="connsiteY4" fmla="*/ 0 h 6170613"/>
              <a:gd name="connsiteX5" fmla="*/ 10969625 w 10969625"/>
              <a:gd name="connsiteY5" fmla="*/ 0 h 6170613"/>
              <a:gd name="connsiteX6" fmla="*/ 10969625 w 10969625"/>
              <a:gd name="connsiteY6" fmla="*/ 5252613 h 6170613"/>
              <a:gd name="connsiteX7" fmla="*/ 1 w 10969625"/>
              <a:gd name="connsiteY7" fmla="*/ 5821413 h 6170613"/>
              <a:gd name="connsiteX8" fmla="*/ 1 w 10969625"/>
              <a:gd name="connsiteY8" fmla="*/ 6170400 h 6170613"/>
              <a:gd name="connsiteX9" fmla="*/ 0 w 10969625"/>
              <a:gd name="connsiteY9" fmla="*/ 6170400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69625" h="6170613">
                <a:moveTo>
                  <a:pt x="1" y="6170400"/>
                </a:moveTo>
                <a:lnTo>
                  <a:pt x="2" y="6170400"/>
                </a:lnTo>
                <a:lnTo>
                  <a:pt x="2" y="6170613"/>
                </a:lnTo>
                <a:lnTo>
                  <a:pt x="1" y="6170613"/>
                </a:lnTo>
                <a:close/>
                <a:moveTo>
                  <a:pt x="0" y="0"/>
                </a:moveTo>
                <a:lnTo>
                  <a:pt x="10969625" y="0"/>
                </a:lnTo>
                <a:lnTo>
                  <a:pt x="10969625" y="5252613"/>
                </a:lnTo>
                <a:lnTo>
                  <a:pt x="1" y="5821413"/>
                </a:lnTo>
                <a:lnTo>
                  <a:pt x="1" y="6170400"/>
                </a:lnTo>
                <a:lnTo>
                  <a:pt x="0" y="6170400"/>
                </a:lnTo>
                <a:close/>
              </a:path>
            </a:pathLst>
          </a:custGeom>
          <a:solidFill>
            <a:srgbClr val="FFE6E7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550000"/>
              </a:lnSpc>
              <a:buFontTx/>
              <a:buNone/>
              <a:defRPr sz="1200"/>
            </a:lvl1pPr>
          </a:lstStyle>
          <a:p>
            <a:r>
              <a:rPr lang="en-US"/>
              <a:t>Bild hinzufügen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539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4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6744" userDrawn="1">
          <p15:clr>
            <a:srgbClr val="FBAE40"/>
          </p15:clr>
        </p15:guide>
        <p15:guide id="5" orient="horz" pos="16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dark 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>
            <a:extLst>
              <a:ext uri="{FF2B5EF4-FFF2-40B4-BE49-F238E27FC236}">
                <a16:creationId xmlns:a16="http://schemas.microsoft.com/office/drawing/2014/main" id="{F1A856B7-C428-C201-2653-305370B180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4" name="Footer">
            <a:extLst>
              <a:ext uri="{FF2B5EF4-FFF2-40B4-BE49-F238E27FC236}">
                <a16:creationId xmlns:a16="http://schemas.microsoft.com/office/drawing/2014/main" id="{71FC0F82-13F9-DC6E-A1F6-AF573CDEF10A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8BA72D09-8BBC-E855-D374-A752108073D0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6170613"/>
          </a:xfrm>
          <a:custGeom>
            <a:avLst/>
            <a:gdLst>
              <a:gd name="connsiteX0" fmla="*/ 1 w 10969625"/>
              <a:gd name="connsiteY0" fmla="*/ 6170400 h 6170613"/>
              <a:gd name="connsiteX1" fmla="*/ 2 w 10969625"/>
              <a:gd name="connsiteY1" fmla="*/ 6170400 h 6170613"/>
              <a:gd name="connsiteX2" fmla="*/ 2 w 10969625"/>
              <a:gd name="connsiteY2" fmla="*/ 6170613 h 6170613"/>
              <a:gd name="connsiteX3" fmla="*/ 1 w 10969625"/>
              <a:gd name="connsiteY3" fmla="*/ 6170613 h 6170613"/>
              <a:gd name="connsiteX4" fmla="*/ 0 w 10969625"/>
              <a:gd name="connsiteY4" fmla="*/ 0 h 6170613"/>
              <a:gd name="connsiteX5" fmla="*/ 10969625 w 10969625"/>
              <a:gd name="connsiteY5" fmla="*/ 0 h 6170613"/>
              <a:gd name="connsiteX6" fmla="*/ 10969625 w 10969625"/>
              <a:gd name="connsiteY6" fmla="*/ 5252613 h 6170613"/>
              <a:gd name="connsiteX7" fmla="*/ 1 w 10969625"/>
              <a:gd name="connsiteY7" fmla="*/ 5821413 h 6170613"/>
              <a:gd name="connsiteX8" fmla="*/ 1 w 10969625"/>
              <a:gd name="connsiteY8" fmla="*/ 6170400 h 6170613"/>
              <a:gd name="connsiteX9" fmla="*/ 0 w 10969625"/>
              <a:gd name="connsiteY9" fmla="*/ 6170400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69625" h="6170613">
                <a:moveTo>
                  <a:pt x="1" y="6170400"/>
                </a:moveTo>
                <a:lnTo>
                  <a:pt x="2" y="6170400"/>
                </a:lnTo>
                <a:lnTo>
                  <a:pt x="2" y="6170613"/>
                </a:lnTo>
                <a:lnTo>
                  <a:pt x="1" y="6170613"/>
                </a:lnTo>
                <a:close/>
                <a:moveTo>
                  <a:pt x="0" y="0"/>
                </a:moveTo>
                <a:lnTo>
                  <a:pt x="10969625" y="0"/>
                </a:lnTo>
                <a:lnTo>
                  <a:pt x="10969625" y="5252613"/>
                </a:lnTo>
                <a:lnTo>
                  <a:pt x="1" y="5821413"/>
                </a:lnTo>
                <a:lnTo>
                  <a:pt x="1" y="6170400"/>
                </a:lnTo>
                <a:lnTo>
                  <a:pt x="0" y="6170400"/>
                </a:lnTo>
                <a:close/>
              </a:path>
            </a:pathLst>
          </a:custGeom>
          <a:solidFill>
            <a:srgbClr val="FFE6E7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550000"/>
              </a:lnSpc>
              <a:buFontTx/>
              <a:buNone/>
              <a:defRPr sz="1200"/>
            </a:lvl1pPr>
          </a:lstStyle>
          <a:p>
            <a:r>
              <a:rPr lang="en-US"/>
              <a:t>Bild hinzufügen</a:t>
            </a:r>
          </a:p>
        </p:txBody>
      </p:sp>
    </p:spTree>
    <p:extLst>
      <p:ext uri="{BB962C8B-B14F-4D97-AF65-F5344CB8AC3E}">
        <p14:creationId xmlns:p14="http://schemas.microsoft.com/office/powerpoint/2010/main" val="3812635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4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6744" userDrawn="1">
          <p15:clr>
            <a:srgbClr val="FBAE40"/>
          </p15:clr>
        </p15:guide>
        <p15:guide id="5" orient="horz" pos="16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1D8A0BF-E7D8-435F-B9C3-A76C4BF3DA1B}"/>
              </a:ext>
            </a:extLst>
          </p:cNvPr>
          <p:cNvSpPr/>
          <p:nvPr userDrawn="1"/>
        </p:nvSpPr>
        <p:spPr>
          <a:xfrm>
            <a:off x="1" y="1"/>
            <a:ext cx="10969625" cy="5832001"/>
          </a:xfrm>
          <a:custGeom>
            <a:avLst/>
            <a:gdLst>
              <a:gd name="connsiteX0" fmla="*/ 0 w 10969625"/>
              <a:gd name="connsiteY0" fmla="*/ 0 h 5832001"/>
              <a:gd name="connsiteX1" fmla="*/ 10969625 w 10969625"/>
              <a:gd name="connsiteY1" fmla="*/ 0 h 5832001"/>
              <a:gd name="connsiteX2" fmla="*/ 10969625 w 10969625"/>
              <a:gd name="connsiteY2" fmla="*/ 5252613 h 5832001"/>
              <a:gd name="connsiteX3" fmla="*/ 1 w 10969625"/>
              <a:gd name="connsiteY3" fmla="*/ 5821413 h 5832001"/>
              <a:gd name="connsiteX4" fmla="*/ 1 w 10969625"/>
              <a:gd name="connsiteY4" fmla="*/ 5832001 h 5832001"/>
              <a:gd name="connsiteX5" fmla="*/ 0 w 10969625"/>
              <a:gd name="connsiteY5" fmla="*/ 5832001 h 58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9625" h="5832001">
                <a:moveTo>
                  <a:pt x="0" y="0"/>
                </a:moveTo>
                <a:lnTo>
                  <a:pt x="10969625" y="0"/>
                </a:lnTo>
                <a:lnTo>
                  <a:pt x="10969625" y="5252613"/>
                </a:lnTo>
                <a:lnTo>
                  <a:pt x="1" y="5821413"/>
                </a:lnTo>
                <a:lnTo>
                  <a:pt x="1" y="5832001"/>
                </a:lnTo>
                <a:lnTo>
                  <a:pt x="0" y="5832001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BackgroundPicture1">
            <a:extLst>
              <a:ext uri="{FF2B5EF4-FFF2-40B4-BE49-F238E27FC236}">
                <a16:creationId xmlns:a16="http://schemas.microsoft.com/office/drawing/2014/main" id="{BB2FA1A4-34FB-D2E1-6F36-8B92F5F6D096}"/>
              </a:ext>
            </a:extLst>
          </p:cNvPr>
          <p:cNvSpPr/>
          <p:nvPr userDrawn="1"/>
        </p:nvSpPr>
        <p:spPr>
          <a:xfrm>
            <a:off x="0" y="0"/>
            <a:ext cx="3592801" cy="2844001"/>
          </a:xfrm>
          <a:custGeom>
            <a:avLst/>
            <a:gdLst/>
            <a:ahLst/>
            <a:cxnLst/>
            <a:rect l="0" t="0" r="0" b="0"/>
            <a:pathLst>
              <a:path w="3592801" h="2844001">
                <a:moveTo>
                  <a:pt x="0" y="0"/>
                </a:moveTo>
                <a:lnTo>
                  <a:pt x="0" y="558000"/>
                </a:lnTo>
                <a:lnTo>
                  <a:pt x="3474000" y="378000"/>
                </a:lnTo>
                <a:lnTo>
                  <a:pt x="3592800" y="2656800"/>
                </a:lnTo>
                <a:lnTo>
                  <a:pt x="0" y="2844000"/>
                </a:lnTo>
                <a:lnTo>
                  <a:pt x="0" y="55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15002" y="979879"/>
            <a:ext cx="6712689" cy="4245265"/>
          </a:xfrm>
          <a:ln w="0">
            <a:noFill/>
          </a:ln>
          <a:effectLst/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0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noProof="1"/>
              <a:t>Kapitel­überschrift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B61E12-9C07-4A09-BA5B-31ED760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699" y="5923477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35D5699-EBBF-348D-43D5-F0A7964625AF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66400" y="910800"/>
            <a:ext cx="2916000" cy="1310400"/>
          </a:xfrm>
        </p:spPr>
        <p:txBody>
          <a:bodyPr/>
          <a:lstStyle>
            <a:lvl1pPr marL="0" indent="0" algn="ctr">
              <a:lnSpc>
                <a:spcPct val="89000"/>
              </a:lnSpc>
              <a:spcBef>
                <a:spcPts val="0"/>
              </a:spcBef>
              <a:buFontTx/>
              <a:buNone/>
              <a:defRPr sz="12000">
                <a:solidFill>
                  <a:schemeClr val="bg1"/>
                </a:solidFill>
                <a:latin typeface="+mj-lt"/>
              </a:defRPr>
            </a:lvl1pPr>
            <a:lvl2pPr marL="233983" indent="0">
              <a:buFontTx/>
              <a:buNone/>
              <a:defRPr>
                <a:solidFill>
                  <a:schemeClr val="bg1"/>
                </a:solidFill>
              </a:defRPr>
            </a:lvl2pPr>
            <a:lvl3pPr marL="525561" indent="0">
              <a:buFontTx/>
              <a:buNone/>
              <a:defRPr>
                <a:solidFill>
                  <a:schemeClr val="bg1"/>
                </a:solidFill>
              </a:defRPr>
            </a:lvl3pPr>
            <a:lvl4pPr marL="748745" indent="0">
              <a:buFontTx/>
              <a:buNone/>
              <a:defRPr>
                <a:solidFill>
                  <a:schemeClr val="bg1"/>
                </a:solidFill>
              </a:defRPr>
            </a:lvl4pPr>
            <a:lvl5pPr marL="74874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8" userDrawn="1">
          <p15:clr>
            <a:srgbClr val="FBAE40"/>
          </p15:clr>
        </p15:guide>
        <p15:guide id="1" pos="6761" userDrawn="1">
          <p15:clr>
            <a:srgbClr val="FBAE40"/>
          </p15:clr>
        </p15:guide>
        <p15:guide id="10" orient="horz" pos="631" userDrawn="1">
          <p15:clr>
            <a:srgbClr val="FBAE40"/>
          </p15:clr>
        </p15:guide>
        <p15:guide id="11" orient="horz" pos="3441" userDrawn="1">
          <p15:clr>
            <a:srgbClr val="FBAE40"/>
          </p15:clr>
        </p15:guide>
        <p15:guide id="12" pos="252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2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6F21F40C-BA51-788F-EAA1-C877C872B50A}"/>
              </a:ext>
            </a:extLst>
          </p:cNvPr>
          <p:cNvSpPr/>
          <p:nvPr userDrawn="1"/>
        </p:nvSpPr>
        <p:spPr>
          <a:xfrm>
            <a:off x="1" y="349201"/>
            <a:ext cx="10969625" cy="5482801"/>
          </a:xfrm>
          <a:custGeom>
            <a:avLst/>
            <a:gdLst>
              <a:gd name="connsiteX0" fmla="*/ 10969625 w 10969625"/>
              <a:gd name="connsiteY0" fmla="*/ 0 h 5482801"/>
              <a:gd name="connsiteX1" fmla="*/ 10969625 w 10969625"/>
              <a:gd name="connsiteY1" fmla="*/ 4903413 h 5482801"/>
              <a:gd name="connsiteX2" fmla="*/ 1 w 10969625"/>
              <a:gd name="connsiteY2" fmla="*/ 5472213 h 5482801"/>
              <a:gd name="connsiteX3" fmla="*/ 1 w 10969625"/>
              <a:gd name="connsiteY3" fmla="*/ 5482801 h 5482801"/>
              <a:gd name="connsiteX4" fmla="*/ 0 w 10969625"/>
              <a:gd name="connsiteY4" fmla="*/ 5482801 h 5482801"/>
              <a:gd name="connsiteX5" fmla="*/ 0 w 10969625"/>
              <a:gd name="connsiteY5" fmla="*/ 568800 h 548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9625" h="5482801">
                <a:moveTo>
                  <a:pt x="10969625" y="0"/>
                </a:moveTo>
                <a:lnTo>
                  <a:pt x="10969625" y="4903413"/>
                </a:lnTo>
                <a:lnTo>
                  <a:pt x="1" y="5472213"/>
                </a:lnTo>
                <a:lnTo>
                  <a:pt x="1" y="5482801"/>
                </a:lnTo>
                <a:lnTo>
                  <a:pt x="0" y="5482801"/>
                </a:lnTo>
                <a:lnTo>
                  <a:pt x="0" y="56880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0000" y="1440000"/>
            <a:ext cx="10346100" cy="4021000"/>
          </a:xfrm>
          <a:ln w="0">
            <a:noFill/>
          </a:ln>
          <a:effectLst/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8600"/>
              </a:lnSpc>
              <a:spcBef>
                <a:spcPts val="0"/>
              </a:spcBef>
              <a:defRPr sz="80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36E187B1-0E63-E4C5-B68A-E4C50B0C8E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38" y="5592014"/>
            <a:ext cx="1009142" cy="4051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AD324-3F15-1D01-F90C-2B6497AD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8" orient="horz" pos="905" userDrawn="1">
          <p15:clr>
            <a:srgbClr val="FBAE40"/>
          </p15:clr>
        </p15:guide>
        <p15:guide id="23" orient="horz" pos="3440" userDrawn="1">
          <p15:clr>
            <a:srgbClr val="FBAE40"/>
          </p15:clr>
        </p15:guide>
        <p15:guide id="24" pos="224" userDrawn="1">
          <p15:clr>
            <a:srgbClr val="FBAE40"/>
          </p15:clr>
        </p15:guide>
        <p15:guide id="25" pos="67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D9255C0C-3CE5-3402-E5ED-C9340115F932}"/>
              </a:ext>
            </a:extLst>
          </p:cNvPr>
          <p:cNvSpPr/>
          <p:nvPr userDrawn="1"/>
        </p:nvSpPr>
        <p:spPr>
          <a:xfrm>
            <a:off x="1" y="1"/>
            <a:ext cx="10969625" cy="5832001"/>
          </a:xfrm>
          <a:custGeom>
            <a:avLst/>
            <a:gdLst>
              <a:gd name="connsiteX0" fmla="*/ 0 w 10969625"/>
              <a:gd name="connsiteY0" fmla="*/ 0 h 5832001"/>
              <a:gd name="connsiteX1" fmla="*/ 10969625 w 10969625"/>
              <a:gd name="connsiteY1" fmla="*/ 0 h 5832001"/>
              <a:gd name="connsiteX2" fmla="*/ 10969625 w 10969625"/>
              <a:gd name="connsiteY2" fmla="*/ 5252613 h 5832001"/>
              <a:gd name="connsiteX3" fmla="*/ 1 w 10969625"/>
              <a:gd name="connsiteY3" fmla="*/ 5821413 h 5832001"/>
              <a:gd name="connsiteX4" fmla="*/ 1 w 10969625"/>
              <a:gd name="connsiteY4" fmla="*/ 5832001 h 5832001"/>
              <a:gd name="connsiteX5" fmla="*/ 0 w 10969625"/>
              <a:gd name="connsiteY5" fmla="*/ 5832001 h 58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9625" h="5832001">
                <a:moveTo>
                  <a:pt x="0" y="0"/>
                </a:moveTo>
                <a:lnTo>
                  <a:pt x="10969625" y="0"/>
                </a:lnTo>
                <a:lnTo>
                  <a:pt x="10969625" y="5252613"/>
                </a:lnTo>
                <a:lnTo>
                  <a:pt x="1" y="5821413"/>
                </a:lnTo>
                <a:lnTo>
                  <a:pt x="1" y="5832001"/>
                </a:lnTo>
                <a:lnTo>
                  <a:pt x="0" y="583200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504000"/>
            <a:ext cx="10452100" cy="4692102"/>
          </a:xfrm>
        </p:spPr>
        <p:txBody>
          <a:bodyPr anchor="ctr" anchorCtr="0"/>
          <a:lstStyle>
            <a:lvl1pPr>
              <a:lnSpc>
                <a:spcPct val="90000"/>
              </a:lnSpc>
              <a:defRPr sz="6000" i="0">
                <a:solidFill>
                  <a:schemeClr val="accent2"/>
                </a:solidFill>
              </a:defRPr>
            </a:lvl1pPr>
          </a:lstStyle>
          <a:p>
            <a:r>
              <a:rPr lang="en-US" noProof="1"/>
              <a:t>Fazit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699" y="5923477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4" userDrawn="1">
          <p15:clr>
            <a:srgbClr val="FBAE40"/>
          </p15:clr>
        </p15:guide>
        <p15:guide id="10" orient="horz" pos="315" userDrawn="1">
          <p15:clr>
            <a:srgbClr val="FBAE40"/>
          </p15:clr>
        </p15:guide>
        <p15:guide id="11" orient="horz" pos="32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inverted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D5DC8FD-DD8D-4735-695B-A649A05C3DAC}"/>
              </a:ext>
            </a:extLst>
          </p:cNvPr>
          <p:cNvSpPr/>
          <p:nvPr userDrawn="1"/>
        </p:nvSpPr>
        <p:spPr>
          <a:xfrm>
            <a:off x="1" y="1"/>
            <a:ext cx="10969625" cy="5832001"/>
          </a:xfrm>
          <a:custGeom>
            <a:avLst/>
            <a:gdLst>
              <a:gd name="connsiteX0" fmla="*/ 0 w 10969625"/>
              <a:gd name="connsiteY0" fmla="*/ 0 h 5832001"/>
              <a:gd name="connsiteX1" fmla="*/ 10969625 w 10969625"/>
              <a:gd name="connsiteY1" fmla="*/ 0 h 5832001"/>
              <a:gd name="connsiteX2" fmla="*/ 10969625 w 10969625"/>
              <a:gd name="connsiteY2" fmla="*/ 5252613 h 5832001"/>
              <a:gd name="connsiteX3" fmla="*/ 1 w 10969625"/>
              <a:gd name="connsiteY3" fmla="*/ 5821413 h 5832001"/>
              <a:gd name="connsiteX4" fmla="*/ 1 w 10969625"/>
              <a:gd name="connsiteY4" fmla="*/ 5832001 h 5832001"/>
              <a:gd name="connsiteX5" fmla="*/ 0 w 10969625"/>
              <a:gd name="connsiteY5" fmla="*/ 5832001 h 58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9625" h="5832001">
                <a:moveTo>
                  <a:pt x="0" y="0"/>
                </a:moveTo>
                <a:lnTo>
                  <a:pt x="10969625" y="0"/>
                </a:lnTo>
                <a:lnTo>
                  <a:pt x="10969625" y="5252613"/>
                </a:lnTo>
                <a:lnTo>
                  <a:pt x="1" y="5821413"/>
                </a:lnTo>
                <a:lnTo>
                  <a:pt x="1" y="5832001"/>
                </a:lnTo>
                <a:lnTo>
                  <a:pt x="0" y="583200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Chapter_titleonly">
            <a:extLst>
              <a:ext uri="{FF2B5EF4-FFF2-40B4-BE49-F238E27FC236}">
                <a16:creationId xmlns:a16="http://schemas.microsoft.com/office/drawing/2014/main" id="{BE09DEEA-7110-245B-5AD2-75A29B3BA8E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9080" y="1295400"/>
            <a:ext cx="10452100" cy="41681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56331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652" userDrawn="1">
          <p15:clr>
            <a:srgbClr val="FBAE40"/>
          </p15:clr>
        </p15:guide>
        <p15:guide id="16" orient="horz" pos="816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C85B92C-CEA1-B1A6-4D15-68BA84C81FDE}"/>
              </a:ext>
            </a:extLst>
          </p:cNvPr>
          <p:cNvSpPr/>
          <p:nvPr userDrawn="1"/>
        </p:nvSpPr>
        <p:spPr>
          <a:xfrm>
            <a:off x="1" y="1"/>
            <a:ext cx="10969625" cy="5821412"/>
          </a:xfrm>
          <a:custGeom>
            <a:avLst/>
            <a:gdLst>
              <a:gd name="connsiteX0" fmla="*/ 0 w 10969625"/>
              <a:gd name="connsiteY0" fmla="*/ 0 h 5821412"/>
              <a:gd name="connsiteX1" fmla="*/ 10969625 w 10969625"/>
              <a:gd name="connsiteY1" fmla="*/ 0 h 5821412"/>
              <a:gd name="connsiteX2" fmla="*/ 10969625 w 10969625"/>
              <a:gd name="connsiteY2" fmla="*/ 5252612 h 5821412"/>
              <a:gd name="connsiteX3" fmla="*/ 0 w 10969625"/>
              <a:gd name="connsiteY3" fmla="*/ 5821412 h 582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69625" h="5821412">
                <a:moveTo>
                  <a:pt x="0" y="0"/>
                </a:moveTo>
                <a:lnTo>
                  <a:pt x="10969625" y="0"/>
                </a:lnTo>
                <a:lnTo>
                  <a:pt x="10969625" y="5252612"/>
                </a:lnTo>
                <a:lnTo>
                  <a:pt x="0" y="5821412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3EE3D-5B1A-EE02-BCE2-D4A0FE325CB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683308" y="1371600"/>
            <a:ext cx="5018314" cy="4087298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+mj-lt"/>
              </a:defRPr>
            </a:lvl1pPr>
            <a:lvl2pPr>
              <a:defRPr sz="2400" b="1">
                <a:solidFill>
                  <a:schemeClr val="bg1"/>
                </a:solidFill>
                <a:latin typeface="+mj-lt"/>
              </a:defRPr>
            </a:lvl2pPr>
            <a:lvl3pPr>
              <a:defRPr sz="2400" b="1">
                <a:solidFill>
                  <a:schemeClr val="bg1"/>
                </a:solidFill>
                <a:latin typeface="+mj-lt"/>
              </a:defRPr>
            </a:lvl3pPr>
            <a:lvl4pPr>
              <a:defRPr sz="2400" b="1">
                <a:solidFill>
                  <a:schemeClr val="bg1"/>
                </a:solidFill>
                <a:latin typeface="+mj-lt"/>
              </a:defRPr>
            </a:lvl4pPr>
            <a:lvl5pPr>
              <a:defRPr sz="24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1315564-2908-E39A-1AE8-D9CEE3539F37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" y="1"/>
            <a:ext cx="5486400" cy="5821413"/>
          </a:xfrm>
          <a:custGeom>
            <a:avLst/>
            <a:gdLst>
              <a:gd name="connsiteX0" fmla="*/ 0 w 5486400"/>
              <a:gd name="connsiteY0" fmla="*/ 0 h 5821413"/>
              <a:gd name="connsiteX1" fmla="*/ 5486400 w 5486400"/>
              <a:gd name="connsiteY1" fmla="*/ 0 h 5821413"/>
              <a:gd name="connsiteX2" fmla="*/ 5486400 w 5486400"/>
              <a:gd name="connsiteY2" fmla="*/ 5536931 h 5821413"/>
              <a:gd name="connsiteX3" fmla="*/ 0 w 5486400"/>
              <a:gd name="connsiteY3" fmla="*/ 5821413 h 582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821413">
                <a:moveTo>
                  <a:pt x="0" y="0"/>
                </a:moveTo>
                <a:lnTo>
                  <a:pt x="5486400" y="0"/>
                </a:lnTo>
                <a:lnTo>
                  <a:pt x="5486400" y="5536931"/>
                </a:lnTo>
                <a:lnTo>
                  <a:pt x="0" y="5821413"/>
                </a:lnTo>
                <a:close/>
              </a:path>
            </a:pathLst>
          </a:custGeom>
          <a:solidFill>
            <a:srgbClr val="FFE6E7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550000"/>
              </a:lnSpc>
              <a:buFontTx/>
              <a:buNone/>
              <a:defRPr sz="1200"/>
            </a:lvl1pPr>
          </a:lstStyle>
          <a:p>
            <a:r>
              <a:rPr lang="en-US"/>
              <a:t>Bild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10EE55D-35FD-EB98-A902-8C0417DB53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79999" y="259200"/>
            <a:ext cx="6026101" cy="914400"/>
          </a:xfrm>
          <a:solidFill>
            <a:schemeClr val="accent2"/>
          </a:solidFill>
          <a:ln w="0">
            <a:noFill/>
          </a:ln>
          <a:effectLst/>
        </p:spPr>
        <p:txBody>
          <a:bodyPr wrap="none" lIns="230400" tIns="169200" rIns="230400" bIns="50400" anchor="t" anchorCtr="0">
            <a:noAutofit/>
          </a:bodyPr>
          <a:lstStyle>
            <a:lvl1pPr algn="l">
              <a:lnSpc>
                <a:spcPts val="5400"/>
              </a:lnSpc>
              <a:defRPr sz="5000" b="1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1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97667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5" userDrawn="1">
          <p15:clr>
            <a:srgbClr val="FBAE40"/>
          </p15:clr>
        </p15:guide>
        <p15:guide id="2" orient="horz" pos="34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6744" userDrawn="1">
          <p15:clr>
            <a:srgbClr val="FBAE40"/>
          </p15:clr>
        </p15:guide>
        <p15:guide id="5" orient="horz" pos="16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Picture2">
            <a:extLst>
              <a:ext uri="{FF2B5EF4-FFF2-40B4-BE49-F238E27FC236}">
                <a16:creationId xmlns:a16="http://schemas.microsoft.com/office/drawing/2014/main" id="{9F4F8A00-0989-FEAD-D127-59325AD26110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29C23F0C-EB63-1D22-28D2-C6B83FB9B2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10" name="Footer">
            <a:extLst>
              <a:ext uri="{FF2B5EF4-FFF2-40B4-BE49-F238E27FC236}">
                <a16:creationId xmlns:a16="http://schemas.microsoft.com/office/drawing/2014/main" id="{A06149E1-C7E9-E474-E1DD-47C75CD7DB77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D8DBEFB5-7FD9-DE0E-BF93-9044327DD41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DF7F8884-B1F7-469D-8614-E93F2AA1E3DD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1336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5" pos="1748" userDrawn="1">
          <p15:clr>
            <a:srgbClr val="FBAE40"/>
          </p15:clr>
        </p15:guide>
        <p15:guide id="6" pos="3496" userDrawn="1">
          <p15:clr>
            <a:srgbClr val="FBAE40"/>
          </p15:clr>
        </p15:guide>
        <p15:guide id="7" pos="5080" userDrawn="1">
          <p15:clr>
            <a:srgbClr val="FBAE40"/>
          </p15:clr>
        </p15:guide>
        <p15:guide id="8" pos="1829" userDrawn="1">
          <p15:clr>
            <a:srgbClr val="FBAE40"/>
          </p15:clr>
        </p15:guide>
        <p15:guide id="9" pos="3414" userDrawn="1">
          <p15:clr>
            <a:srgbClr val="FBAE40"/>
          </p15:clr>
        </p15:guide>
        <p15:guide id="10" pos="5162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163" userDrawn="1">
          <p15:clr>
            <a:srgbClr val="FBAE40"/>
          </p15:clr>
        </p15:guide>
        <p15:guide id="15" orient="horz" pos="651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  <p15:guide id="18" orient="horz" pos="81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light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D8DBEFB5-7FD9-DE0E-BF93-9044327DD41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DF7F8884-B1F7-469D-8614-E93F2AA1E3DD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5" pos="1748" userDrawn="1">
          <p15:clr>
            <a:srgbClr val="FBAE40"/>
          </p15:clr>
        </p15:guide>
        <p15:guide id="6" pos="3496" userDrawn="1">
          <p15:clr>
            <a:srgbClr val="FBAE40"/>
          </p15:clr>
        </p15:guide>
        <p15:guide id="7" pos="5080" userDrawn="1">
          <p15:clr>
            <a:srgbClr val="FBAE40"/>
          </p15:clr>
        </p15:guide>
        <p15:guide id="8" pos="1829" userDrawn="1">
          <p15:clr>
            <a:srgbClr val="FBAE40"/>
          </p15:clr>
        </p15:guide>
        <p15:guide id="9" pos="3414" userDrawn="1">
          <p15:clr>
            <a:srgbClr val="FBAE40"/>
          </p15:clr>
        </p15:guide>
        <p15:guide id="10" pos="5162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163" userDrawn="1">
          <p15:clr>
            <a:srgbClr val="FBAE40"/>
          </p15:clr>
        </p15:guide>
        <p15:guide id="15" orient="horz" pos="653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  <p15:guide id="18" orient="horz" pos="816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x 2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Picture2">
            <a:extLst>
              <a:ext uri="{FF2B5EF4-FFF2-40B4-BE49-F238E27FC236}">
                <a16:creationId xmlns:a16="http://schemas.microsoft.com/office/drawing/2014/main" id="{359291F1-565C-F218-4CE2-BD3E99D3A801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F473A07-BA6A-88A5-8BE3-01DDC66EFE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10" name="Footer">
            <a:extLst>
              <a:ext uri="{FF2B5EF4-FFF2-40B4-BE49-F238E27FC236}">
                <a16:creationId xmlns:a16="http://schemas.microsoft.com/office/drawing/2014/main" id="{EF6C1B0E-9C94-35D8-89B6-B28F9E8E27D7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6372C0C5-D72E-7D9D-6C6C-76C096623AC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0CD4A6A4-B685-4664-A9F2-206AFF03DCD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400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2160" y="1295400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080" y="3444239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2160" y="3444239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284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5" pos="3224" userDrawn="1">
          <p15:clr>
            <a:srgbClr val="FBAE40"/>
          </p15:clr>
        </p15:guide>
        <p15:guide id="6" pos="3686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653" userDrawn="1">
          <p15:clr>
            <a:srgbClr val="FBAE40"/>
          </p15:clr>
        </p15:guide>
        <p15:guide id="15" orient="horz" pos="816" userDrawn="1">
          <p15:clr>
            <a:srgbClr val="FBAE40"/>
          </p15:clr>
        </p15:guide>
        <p15:guide id="16" orient="horz" pos="2088" userDrawn="1">
          <p15:clr>
            <a:srgbClr val="FBAE40"/>
          </p15:clr>
        </p15:guide>
        <p15:guide id="18" orient="horz" pos="2169" userDrawn="1">
          <p15:clr>
            <a:srgbClr val="FBAE40"/>
          </p15:clr>
        </p15:guide>
        <p15:guide id="19" orient="horz" pos="344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2 content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6372C0C5-D72E-7D9D-6C6C-76C096623AC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0CD4A6A4-B685-4664-A9F2-206AFF03DCD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400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2160" y="1295400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080" y="3444239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2160" y="3444239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5" pos="3224" userDrawn="1">
          <p15:clr>
            <a:srgbClr val="FBAE40"/>
          </p15:clr>
        </p15:guide>
        <p15:guide id="6" pos="3686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653" userDrawn="1">
          <p15:clr>
            <a:srgbClr val="FBAE40"/>
          </p15:clr>
        </p15:guide>
        <p15:guide id="15" orient="horz" pos="810" userDrawn="1">
          <p15:clr>
            <a:srgbClr val="FBAE40"/>
          </p15:clr>
        </p15:guide>
        <p15:guide id="16" orient="horz" pos="2088" userDrawn="1">
          <p15:clr>
            <a:srgbClr val="FBAE40"/>
          </p15:clr>
        </p15:guide>
        <p15:guide id="18" orient="horz" pos="2169" userDrawn="1">
          <p15:clr>
            <a:srgbClr val="FBAE40"/>
          </p15:clr>
        </p15:guide>
        <p15:guide id="19" orient="horz" pos="344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x 2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Picture2">
            <a:extLst>
              <a:ext uri="{FF2B5EF4-FFF2-40B4-BE49-F238E27FC236}">
                <a16:creationId xmlns:a16="http://schemas.microsoft.com/office/drawing/2014/main" id="{1F7F4591-4F3A-F059-FE88-E0C99517F055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AB3D9825-4CC4-DB18-4D42-83E09589E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12" name="Footer">
            <a:extLst>
              <a:ext uri="{FF2B5EF4-FFF2-40B4-BE49-F238E27FC236}">
                <a16:creationId xmlns:a16="http://schemas.microsoft.com/office/drawing/2014/main" id="{36A6E8AA-C9D7-15B3-F28F-8101AC9B090D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F3D71E1B-DBA6-809E-FDB6-D0134DEB0E3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21" name="slide_title">
            <a:extLst>
              <a:ext uri="{FF2B5EF4-FFF2-40B4-BE49-F238E27FC236}">
                <a16:creationId xmlns:a16="http://schemas.microsoft.com/office/drawing/2014/main" id="{37C7D613-AF63-4D59-A3E7-00A3988669E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10330" y="129540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1580" y="129540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59080" y="344424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10330" y="344424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61580" y="344424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5564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36" userDrawn="1">
          <p15:clr>
            <a:srgbClr val="FBAE40"/>
          </p15:clr>
        </p15:guide>
        <p15:guide id="5" pos="2134" userDrawn="1">
          <p15:clr>
            <a:srgbClr val="FBAE40"/>
          </p15:clr>
        </p15:guide>
        <p15:guide id="6" pos="2463" userDrawn="1">
          <p15:clr>
            <a:srgbClr val="FBAE40"/>
          </p15:clr>
        </p15:guide>
        <p15:guide id="7" pos="4434" userDrawn="1">
          <p15:clr>
            <a:srgbClr val="FBAE40"/>
          </p15:clr>
        </p15:guide>
        <p15:guide id="8" pos="4763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2087" userDrawn="1">
          <p15:clr>
            <a:srgbClr val="FBAE40"/>
          </p15:clr>
        </p15:guide>
        <p15:guide id="18" orient="horz" pos="816" userDrawn="1">
          <p15:clr>
            <a:srgbClr val="FBAE40"/>
          </p15:clr>
        </p15:guide>
        <p15:guide id="19" orient="horz" pos="2088" userDrawn="1">
          <p15:clr>
            <a:srgbClr val="FBAE40"/>
          </p15:clr>
        </p15:guide>
        <p15:guide id="20" orient="horz" pos="2169" userDrawn="1">
          <p15:clr>
            <a:srgbClr val="FBAE40"/>
          </p15:clr>
        </p15:guide>
        <p15:guide id="21" orient="horz" pos="3441" userDrawn="1">
          <p15:clr>
            <a:srgbClr val="FBAE40"/>
          </p15:clr>
        </p15:guide>
        <p15:guide id="27" orient="horz" pos="6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2 content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F3D71E1B-DBA6-809E-FDB6-D0134DEB0E3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21" name="slide_title">
            <a:extLst>
              <a:ext uri="{FF2B5EF4-FFF2-40B4-BE49-F238E27FC236}">
                <a16:creationId xmlns:a16="http://schemas.microsoft.com/office/drawing/2014/main" id="{37C7D613-AF63-4D59-A3E7-00A3988669E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10330" y="129540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1580" y="129540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59080" y="344424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10330" y="344424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61580" y="344424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36" userDrawn="1">
          <p15:clr>
            <a:srgbClr val="FBAE40"/>
          </p15:clr>
        </p15:guide>
        <p15:guide id="5" pos="2134" userDrawn="1">
          <p15:clr>
            <a:srgbClr val="FBAE40"/>
          </p15:clr>
        </p15:guide>
        <p15:guide id="6" pos="2463" userDrawn="1">
          <p15:clr>
            <a:srgbClr val="FBAE40"/>
          </p15:clr>
        </p15:guide>
        <p15:guide id="7" pos="4434" userDrawn="1">
          <p15:clr>
            <a:srgbClr val="FBAE40"/>
          </p15:clr>
        </p15:guide>
        <p15:guide id="8" pos="4763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2087" userDrawn="1">
          <p15:clr>
            <a:srgbClr val="FBAE40"/>
          </p15:clr>
        </p15:guide>
        <p15:guide id="18" orient="horz" pos="816" userDrawn="1">
          <p15:clr>
            <a:srgbClr val="FBAE40"/>
          </p15:clr>
        </p15:guide>
        <p15:guide id="19" orient="horz" pos="2088" userDrawn="1">
          <p15:clr>
            <a:srgbClr val="FBAE40"/>
          </p15:clr>
        </p15:guide>
        <p15:guide id="20" orient="horz" pos="2169" userDrawn="1">
          <p15:clr>
            <a:srgbClr val="FBAE40"/>
          </p15:clr>
        </p15:guide>
        <p15:guide id="21" orient="horz" pos="3441" userDrawn="1">
          <p15:clr>
            <a:srgbClr val="FBAE40"/>
          </p15:clr>
        </p15:guide>
        <p15:guide id="27" orient="horz" pos="65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x 2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Picture2">
            <a:extLst>
              <a:ext uri="{FF2B5EF4-FFF2-40B4-BE49-F238E27FC236}">
                <a16:creationId xmlns:a16="http://schemas.microsoft.com/office/drawing/2014/main" id="{65CB7899-BD7D-F20D-A74C-931A3B68CABA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F3EC7E27-8B63-8F3F-5011-7C4E91B996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12" name="Footer">
            <a:extLst>
              <a:ext uri="{FF2B5EF4-FFF2-40B4-BE49-F238E27FC236}">
                <a16:creationId xmlns:a16="http://schemas.microsoft.com/office/drawing/2014/main" id="{7CC9E950-335A-16D5-8726-BCB98FCB8AE4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B0C8B8C5-F767-0B03-C680-4DF16170D06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24" name="slide_title">
            <a:extLst>
              <a:ext uri="{FF2B5EF4-FFF2-40B4-BE49-F238E27FC236}">
                <a16:creationId xmlns:a16="http://schemas.microsoft.com/office/drawing/2014/main" id="{311701A3-045D-4465-A625-85AD8C2B322E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904490" y="129540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49900" y="1295399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195310" y="129540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5908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90449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4990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19531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418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2" userDrawn="1">
          <p15:clr>
            <a:srgbClr val="FBAE40"/>
          </p15:clr>
        </p15:guide>
        <p15:guide id="1" pos="6744" userDrawn="1">
          <p15:clr>
            <a:srgbClr val="FBAE40"/>
          </p15:clr>
        </p15:guide>
        <p15:guide id="5" pos="1748" userDrawn="1">
          <p15:clr>
            <a:srgbClr val="FBAE40"/>
          </p15:clr>
        </p15:guide>
        <p15:guide id="6" pos="1829" userDrawn="1">
          <p15:clr>
            <a:srgbClr val="FBAE40"/>
          </p15:clr>
        </p15:guide>
        <p15:guide id="7" pos="3414" userDrawn="1">
          <p15:clr>
            <a:srgbClr val="FBAE40"/>
          </p15:clr>
        </p15:guide>
        <p15:guide id="8" pos="5162" userDrawn="1">
          <p15:clr>
            <a:srgbClr val="FBAE40"/>
          </p15:clr>
        </p15:guide>
        <p15:guide id="10" orient="horz" pos="162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813" userDrawn="1">
          <p15:clr>
            <a:srgbClr val="FBAE40"/>
          </p15:clr>
        </p15:guide>
        <p15:guide id="16" pos="3496" userDrawn="1">
          <p15:clr>
            <a:srgbClr val="FBAE40"/>
          </p15:clr>
        </p15:guide>
        <p15:guide id="17" pos="5080" userDrawn="1">
          <p15:clr>
            <a:srgbClr val="FBAE40"/>
          </p15:clr>
        </p15:guide>
        <p15:guide id="24" orient="horz" pos="2169" userDrawn="1">
          <p15:clr>
            <a:srgbClr val="FBAE40"/>
          </p15:clr>
        </p15:guide>
        <p15:guide id="25" orient="horz" pos="3441" userDrawn="1">
          <p15:clr>
            <a:srgbClr val="FBAE40"/>
          </p15:clr>
        </p15:guide>
        <p15:guide id="31" orient="horz" pos="652" userDrawn="1">
          <p15:clr>
            <a:srgbClr val="FBAE40"/>
          </p15:clr>
        </p15:guide>
        <p15:guide id="32" orient="horz" pos="20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>
            <a:extLst>
              <a:ext uri="{FF2B5EF4-FFF2-40B4-BE49-F238E27FC236}">
                <a16:creationId xmlns:a16="http://schemas.microsoft.com/office/drawing/2014/main" id="{88040321-5159-B1E3-A5D4-F3AB20888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38" y="5592014"/>
            <a:ext cx="1009142" cy="405130"/>
          </a:xfrm>
          <a:prstGeom prst="rect">
            <a:avLst/>
          </a:prstGeo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07D8637-53DC-E110-5837-5249EC2B8527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-1" y="349201"/>
            <a:ext cx="10969626" cy="5821413"/>
          </a:xfrm>
          <a:custGeom>
            <a:avLst/>
            <a:gdLst>
              <a:gd name="connsiteX0" fmla="*/ 1 w 10969626"/>
              <a:gd name="connsiteY0" fmla="*/ 5821200 h 5821413"/>
              <a:gd name="connsiteX1" fmla="*/ 2 w 10969626"/>
              <a:gd name="connsiteY1" fmla="*/ 5821200 h 5821413"/>
              <a:gd name="connsiteX2" fmla="*/ 2 w 10969626"/>
              <a:gd name="connsiteY2" fmla="*/ 5821412 h 5821413"/>
              <a:gd name="connsiteX3" fmla="*/ 10969626 w 10969626"/>
              <a:gd name="connsiteY3" fmla="*/ 5821412 h 5821413"/>
              <a:gd name="connsiteX4" fmla="*/ 10969626 w 10969626"/>
              <a:gd name="connsiteY4" fmla="*/ 5821413 h 5821413"/>
              <a:gd name="connsiteX5" fmla="*/ 1 w 10969626"/>
              <a:gd name="connsiteY5" fmla="*/ 5821413 h 5821413"/>
              <a:gd name="connsiteX6" fmla="*/ 10969625 w 10969626"/>
              <a:gd name="connsiteY6" fmla="*/ 0 h 5821413"/>
              <a:gd name="connsiteX7" fmla="*/ 10969625 w 10969626"/>
              <a:gd name="connsiteY7" fmla="*/ 4903412 h 5821413"/>
              <a:gd name="connsiteX8" fmla="*/ 2 w 10969626"/>
              <a:gd name="connsiteY8" fmla="*/ 5472212 h 5821413"/>
              <a:gd name="connsiteX9" fmla="*/ 2 w 10969626"/>
              <a:gd name="connsiteY9" fmla="*/ 5472213 h 5821413"/>
              <a:gd name="connsiteX10" fmla="*/ 1 w 10969626"/>
              <a:gd name="connsiteY10" fmla="*/ 5472213 h 5821413"/>
              <a:gd name="connsiteX11" fmla="*/ 1 w 10969626"/>
              <a:gd name="connsiteY11" fmla="*/ 5821200 h 5821413"/>
              <a:gd name="connsiteX12" fmla="*/ 0 w 10969626"/>
              <a:gd name="connsiteY12" fmla="*/ 5821200 h 5821413"/>
              <a:gd name="connsiteX13" fmla="*/ 0 w 10969626"/>
              <a:gd name="connsiteY13" fmla="*/ 568800 h 582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626" h="5821413">
                <a:moveTo>
                  <a:pt x="1" y="5821200"/>
                </a:moveTo>
                <a:lnTo>
                  <a:pt x="2" y="5821200"/>
                </a:lnTo>
                <a:lnTo>
                  <a:pt x="2" y="5821412"/>
                </a:lnTo>
                <a:lnTo>
                  <a:pt x="10969626" y="5821412"/>
                </a:lnTo>
                <a:lnTo>
                  <a:pt x="10969626" y="5821413"/>
                </a:lnTo>
                <a:lnTo>
                  <a:pt x="1" y="5821413"/>
                </a:lnTo>
                <a:close/>
                <a:moveTo>
                  <a:pt x="10969625" y="0"/>
                </a:moveTo>
                <a:lnTo>
                  <a:pt x="10969625" y="4903412"/>
                </a:lnTo>
                <a:lnTo>
                  <a:pt x="2" y="5472212"/>
                </a:lnTo>
                <a:lnTo>
                  <a:pt x="2" y="5472213"/>
                </a:lnTo>
                <a:lnTo>
                  <a:pt x="1" y="5472213"/>
                </a:lnTo>
                <a:lnTo>
                  <a:pt x="1" y="5821200"/>
                </a:lnTo>
                <a:lnTo>
                  <a:pt x="0" y="5821200"/>
                </a:lnTo>
                <a:lnTo>
                  <a:pt x="0" y="568800"/>
                </a:lnTo>
                <a:close/>
              </a:path>
            </a:pathLst>
          </a:custGeom>
          <a:solidFill>
            <a:srgbClr val="FFE6E7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550000"/>
              </a:lnSpc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Bild hinzufügen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D84C58A-C176-47E5-9BFB-4C39A331C533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0" y="1443656"/>
            <a:ext cx="5159767" cy="1093374"/>
          </a:xfrm>
          <a:solidFill>
            <a:schemeClr val="accent2"/>
          </a:solidFill>
        </p:spPr>
        <p:txBody>
          <a:bodyPr wrap="none" lIns="273600" tIns="208800" rIns="273600" bIns="61200">
            <a:spAutoFit/>
          </a:bodyPr>
          <a:lstStyle>
            <a:lvl1pPr marL="0" indent="0" algn="l">
              <a:lnSpc>
                <a:spcPts val="64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Bitte Inhalt eingeben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90800" y="259199"/>
            <a:ext cx="8103650" cy="1093374"/>
          </a:xfrm>
          <a:solidFill>
            <a:schemeClr val="accent2"/>
          </a:solidFill>
          <a:ln w="0">
            <a:noFill/>
          </a:ln>
          <a:effectLst/>
        </p:spPr>
        <p:txBody>
          <a:bodyPr wrap="none" lIns="273600" tIns="208800" rIns="273600" bIns="61200" anchor="t" anchorCtr="0">
            <a:spAutoFit/>
          </a:bodyPr>
          <a:lstStyle>
            <a:lvl1pPr algn="l">
              <a:lnSpc>
                <a:spcPts val="6400"/>
              </a:lnSpc>
              <a:defRPr sz="6000" b="1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47D35-1E20-C15C-5C39-3A0C457D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168" userDrawn="1">
          <p15:clr>
            <a:srgbClr val="FBAE40"/>
          </p15:clr>
        </p15:guide>
        <p15:guide id="15" pos="6744" userDrawn="1">
          <p15:clr>
            <a:srgbClr val="FBAE40"/>
          </p15:clr>
        </p15:guide>
        <p15:guide id="18" orient="horz" pos="3436" userDrawn="1">
          <p15:clr>
            <a:srgbClr val="FBAE40"/>
          </p15:clr>
        </p15:guide>
        <p15:guide id="23" orient="horz" pos="854" userDrawn="1">
          <p15:clr>
            <a:srgbClr val="FBAE40"/>
          </p15:clr>
        </p15:guide>
        <p15:guide id="24" orient="horz" pos="1599" userDrawn="1">
          <p15:clr>
            <a:srgbClr val="FBAE40"/>
          </p15:clr>
        </p15:guide>
        <p15:guide id="25" orient="horz" pos="159" userDrawn="1">
          <p15:clr>
            <a:srgbClr val="FBAE40"/>
          </p15:clr>
        </p15:guide>
        <p15:guide id="26" orient="horz" pos="908" userDrawn="1">
          <p15:clr>
            <a:srgbClr val="FBAE40"/>
          </p15:clr>
        </p15:guide>
        <p15:guide id="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2 content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B0C8B8C5-F767-0B03-C680-4DF16170D06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24" name="slide_title">
            <a:extLst>
              <a:ext uri="{FF2B5EF4-FFF2-40B4-BE49-F238E27FC236}">
                <a16:creationId xmlns:a16="http://schemas.microsoft.com/office/drawing/2014/main" id="{311701A3-045D-4465-A625-85AD8C2B322E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904490" y="129540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49900" y="1295399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195310" y="129540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5908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90449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4990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19531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2" userDrawn="1">
          <p15:clr>
            <a:srgbClr val="FBAE40"/>
          </p15:clr>
        </p15:guide>
        <p15:guide id="1" pos="6744" userDrawn="1">
          <p15:clr>
            <a:srgbClr val="FBAE40"/>
          </p15:clr>
        </p15:guide>
        <p15:guide id="5" pos="1748" userDrawn="1">
          <p15:clr>
            <a:srgbClr val="FBAE40"/>
          </p15:clr>
        </p15:guide>
        <p15:guide id="6" pos="1829" userDrawn="1">
          <p15:clr>
            <a:srgbClr val="FBAE40"/>
          </p15:clr>
        </p15:guide>
        <p15:guide id="7" pos="3414" userDrawn="1">
          <p15:clr>
            <a:srgbClr val="FBAE40"/>
          </p15:clr>
        </p15:guide>
        <p15:guide id="8" pos="5162" userDrawn="1">
          <p15:clr>
            <a:srgbClr val="FBAE40"/>
          </p15:clr>
        </p15:guide>
        <p15:guide id="10" orient="horz" pos="162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813" userDrawn="1">
          <p15:clr>
            <a:srgbClr val="FBAE40"/>
          </p15:clr>
        </p15:guide>
        <p15:guide id="16" pos="3496" userDrawn="1">
          <p15:clr>
            <a:srgbClr val="FBAE40"/>
          </p15:clr>
        </p15:guide>
        <p15:guide id="17" pos="5080" userDrawn="1">
          <p15:clr>
            <a:srgbClr val="FBAE40"/>
          </p15:clr>
        </p15:guide>
        <p15:guide id="24" orient="horz" pos="2169" userDrawn="1">
          <p15:clr>
            <a:srgbClr val="FBAE40"/>
          </p15:clr>
        </p15:guide>
        <p15:guide id="25" orient="horz" pos="3441" userDrawn="1">
          <p15:clr>
            <a:srgbClr val="FBAE40"/>
          </p15:clr>
        </p15:guide>
        <p15:guide id="31" orient="horz" pos="652" userDrawn="1">
          <p15:clr>
            <a:srgbClr val="FBAE40"/>
          </p15:clr>
        </p15:guide>
        <p15:guide id="32" orient="horz" pos="208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only">
            <a:extLst>
              <a:ext uri="{FF2B5EF4-FFF2-40B4-BE49-F238E27FC236}">
                <a16:creationId xmlns:a16="http://schemas.microsoft.com/office/drawing/2014/main" id="{33FCED84-34F3-40A1-AACC-2C46141FAA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2670"/>
            <a:ext cx="10970260" cy="5715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210" y="5571490"/>
            <a:ext cx="1046480" cy="443230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9080" y="1295400"/>
            <a:ext cx="1045210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1FD21D-FCA0-4230-9B1E-3BF621F3E0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43" y="647699"/>
            <a:ext cx="1156918" cy="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7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>
          <p15:clr>
            <a:srgbClr val="FBAE40"/>
          </p15:clr>
        </p15:guide>
        <p15:guide id="1" pos="6747">
          <p15:clr>
            <a:srgbClr val="FBAE40"/>
          </p15:clr>
        </p15:guide>
        <p15:guide id="10" orient="horz" pos="163">
          <p15:clr>
            <a:srgbClr val="FBAE40"/>
          </p15:clr>
        </p15:guide>
        <p15:guide id="11" orient="horz" pos="408">
          <p15:clr>
            <a:srgbClr val="FBAE40"/>
          </p15:clr>
        </p15:guide>
        <p15:guide id="15" orient="horz" pos="652">
          <p15:clr>
            <a:srgbClr val="FBAE40"/>
          </p15:clr>
        </p15:guide>
        <p15:guide id="16" orient="horz" pos="816">
          <p15:clr>
            <a:srgbClr val="FBAE40"/>
          </p15:clr>
        </p15:guide>
        <p15:guide id="17" orient="horz" pos="344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tc1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2670"/>
            <a:ext cx="10970260" cy="5715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endParaRPr lang="en-GB" sz="550" b="0" i="0" u="none" strike="noStrike" kern="0" baseline="0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210" y="5571490"/>
            <a:ext cx="1046480" cy="443230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4" name="Ltc1PlaceholderTitel"/>
          <p:cNvSpPr>
            <a:spLocks noGrp="1"/>
          </p:cNvSpPr>
          <p:nvPr>
            <p:ph type="title" idx="10"/>
          </p:nvPr>
        </p:nvSpPr>
        <p:spPr>
          <a:xfrm>
            <a:off x="262801" y="259200"/>
            <a:ext cx="10450799" cy="248400"/>
          </a:xfrm>
        </p:spPr>
        <p:txBody>
          <a:bodyPr anchor="t"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6" name="Ltc1PlaceholderSlideNumber"/>
          <p:cNvSpPr>
            <a:spLocks noGrp="1"/>
          </p:cNvSpPr>
          <p:nvPr>
            <p:ph type="sldNum" sz="quarter" idx="11"/>
          </p:nvPr>
        </p:nvSpPr>
        <p:spPr>
          <a:xfrm>
            <a:off x="266400" y="5630400"/>
            <a:ext cx="288000" cy="410400"/>
          </a:xfrm>
        </p:spPr>
        <p:txBody>
          <a:bodyPr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fld id="{EE2C4BDF-A8ED-4DB5-9B7A-968C5702A67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47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1">
          <p15:clr>
            <a:srgbClr val="FBAE40"/>
          </p15:clr>
        </p15:guide>
        <p15:guide id="2" orient="horz" pos="3440">
          <p15:clr>
            <a:srgbClr val="FBAE40"/>
          </p15:clr>
        </p15:guide>
        <p15:guide id="3" pos="166">
          <p15:clr>
            <a:srgbClr val="FBAE40"/>
          </p15:clr>
        </p15:guide>
        <p15:guide id="4" pos="6744">
          <p15:clr>
            <a:srgbClr val="FBAE40"/>
          </p15:clr>
        </p15:guide>
        <p15:guide id="5" orient="horz" pos="16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DB0C5-5E3E-6B43-A0E8-B15996881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203" y="1009867"/>
            <a:ext cx="8227219" cy="2148287"/>
          </a:xfrm>
        </p:spPr>
        <p:txBody>
          <a:bodyPr anchor="b"/>
          <a:lstStyle>
            <a:lvl1pPr algn="ctr">
              <a:defRPr sz="53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B78E84-EDB6-E5E6-343E-7A24D03A1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203" y="3241000"/>
            <a:ext cx="8227219" cy="1489803"/>
          </a:xfrm>
        </p:spPr>
        <p:txBody>
          <a:bodyPr/>
          <a:lstStyle>
            <a:lvl1pPr marL="0" indent="0" algn="ctr">
              <a:buNone/>
              <a:defRPr sz="2159"/>
            </a:lvl1pPr>
            <a:lvl2pPr marL="411343" indent="0" algn="ctr">
              <a:buNone/>
              <a:defRPr sz="1799"/>
            </a:lvl2pPr>
            <a:lvl3pPr marL="822686" indent="0" algn="ctr">
              <a:buNone/>
              <a:defRPr sz="1619"/>
            </a:lvl3pPr>
            <a:lvl4pPr marL="1234029" indent="0" algn="ctr">
              <a:buNone/>
              <a:defRPr sz="1440"/>
            </a:lvl4pPr>
            <a:lvl5pPr marL="1645371" indent="0" algn="ctr">
              <a:buNone/>
              <a:defRPr sz="1440"/>
            </a:lvl5pPr>
            <a:lvl6pPr marL="2056714" indent="0" algn="ctr">
              <a:buNone/>
              <a:defRPr sz="1440"/>
            </a:lvl6pPr>
            <a:lvl7pPr marL="2468057" indent="0" algn="ctr">
              <a:buNone/>
              <a:defRPr sz="1440"/>
            </a:lvl7pPr>
            <a:lvl8pPr marL="2879400" indent="0" algn="ctr">
              <a:buNone/>
              <a:defRPr sz="1440"/>
            </a:lvl8pPr>
            <a:lvl9pPr marL="3290743" indent="0" algn="ctr">
              <a:buNone/>
              <a:defRPr sz="144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C9046-DAFA-10C2-6B5C-031C873B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DC69-1A11-43FF-AB64-DE8F64BF42E0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2B858-379A-28F3-1D56-DE402C5E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4B367-F247-312E-F0FD-B5205FD0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1EF-BF0B-4BAA-B973-8890EAA3DC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8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Picture2">
            <a:extLst>
              <a:ext uri="{FF2B5EF4-FFF2-40B4-BE49-F238E27FC236}">
                <a16:creationId xmlns:a16="http://schemas.microsoft.com/office/drawing/2014/main" id="{D2B671C2-F892-7D86-47F6-297924D45BA0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E226CA20-F6D6-2E36-A0A8-192472104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7" name="Footer">
            <a:extLst>
              <a:ext uri="{FF2B5EF4-FFF2-40B4-BE49-F238E27FC236}">
                <a16:creationId xmlns:a16="http://schemas.microsoft.com/office/drawing/2014/main" id="{C7059B8D-6CE9-AFC3-4791-373D5B9A5384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Chapter_titleonly">
            <a:extLst>
              <a:ext uri="{FF2B5EF4-FFF2-40B4-BE49-F238E27FC236}">
                <a16:creationId xmlns:a16="http://schemas.microsoft.com/office/drawing/2014/main" id="{BE09DEEA-7110-245B-5AD2-75A29B3BA8E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9080" y="1295400"/>
            <a:ext cx="1045210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84105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652" userDrawn="1">
          <p15:clr>
            <a:srgbClr val="FBAE40"/>
          </p15:clr>
        </p15:guide>
        <p15:guide id="16" orient="horz" pos="816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titleonly">
            <a:extLst>
              <a:ext uri="{FF2B5EF4-FFF2-40B4-BE49-F238E27FC236}">
                <a16:creationId xmlns:a16="http://schemas.microsoft.com/office/drawing/2014/main" id="{BE09DEEA-7110-245B-5AD2-75A29B3BA8E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9080" y="1295400"/>
            <a:ext cx="1045210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652" userDrawn="1">
          <p15:clr>
            <a:srgbClr val="FBAE40"/>
          </p15:clr>
        </p15:guide>
        <p15:guide id="16" orient="horz" pos="816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Picture2">
            <a:extLst>
              <a:ext uri="{FF2B5EF4-FFF2-40B4-BE49-F238E27FC236}">
                <a16:creationId xmlns:a16="http://schemas.microsoft.com/office/drawing/2014/main" id="{1FC57609-6AFA-3304-8F7B-7BCD44E6CEB3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DFF25F49-7BF4-12C2-56D2-72A9903FF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8" name="Footer">
            <a:extLst>
              <a:ext uri="{FF2B5EF4-FFF2-40B4-BE49-F238E27FC236}">
                <a16:creationId xmlns:a16="http://schemas.microsoft.com/office/drawing/2014/main" id="{FCACF895-D46F-5D35-43CD-79C2AC5D53C1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ABC852AC-F4A3-94DE-3FB8-23477B54F94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9F6D022B-DEE5-4AD2-8799-00321036FE87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400"/>
            <a:ext cx="1045210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080" y="3444240"/>
            <a:ext cx="1045210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080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816" userDrawn="1">
          <p15:clr>
            <a:srgbClr val="FBAE40"/>
          </p15:clr>
        </p15:guide>
        <p15:guide id="15" orient="horz" pos="2088" userDrawn="1">
          <p15:clr>
            <a:srgbClr val="FBAE40"/>
          </p15:clr>
        </p15:guide>
        <p15:guide id="16" orient="horz" pos="2169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  <p15:guide id="19" orient="horz" pos="65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ABC852AC-F4A3-94DE-3FB8-23477B54F94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9F6D022B-DEE5-4AD2-8799-00321036FE87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400"/>
            <a:ext cx="1045210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080" y="3444240"/>
            <a:ext cx="1045210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816" userDrawn="1">
          <p15:clr>
            <a:srgbClr val="FBAE40"/>
          </p15:clr>
        </p15:guide>
        <p15:guide id="15" orient="horz" pos="2088" userDrawn="1">
          <p15:clr>
            <a:srgbClr val="FBAE40"/>
          </p15:clr>
        </p15:guide>
        <p15:guide id="16" orient="horz" pos="2169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  <p15:guide id="19" orient="horz" pos="65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 dark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Picture2">
            <a:extLst>
              <a:ext uri="{FF2B5EF4-FFF2-40B4-BE49-F238E27FC236}">
                <a16:creationId xmlns:a16="http://schemas.microsoft.com/office/drawing/2014/main" id="{BBDA00B9-3600-5FA0-6818-202B41AB7273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2631C5EE-CABD-169C-1ABA-1CEB3EA813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8" name="Footer">
            <a:extLst>
              <a:ext uri="{FF2B5EF4-FFF2-40B4-BE49-F238E27FC236}">
                <a16:creationId xmlns:a16="http://schemas.microsoft.com/office/drawing/2014/main" id="{43237A22-C329-4BCF-C7CF-4899B8B56D46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8D62AB88-76FF-A3A0-37E8-EB4781142AA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F65834A0-7F38-430B-B142-0F15EEF33EA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400"/>
            <a:ext cx="485902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2160" y="1295400"/>
            <a:ext cx="485902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513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5" pos="3224" userDrawn="1">
          <p15:clr>
            <a:srgbClr val="FBAE40"/>
          </p15:clr>
        </p15:guide>
        <p15:guide id="6" pos="3686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3" orient="horz" pos="653" userDrawn="1">
          <p15:clr>
            <a:srgbClr val="FBAE40"/>
          </p15:clr>
        </p15:guide>
        <p15:guide id="14" orient="horz" pos="816" userDrawn="1">
          <p15:clr>
            <a:srgbClr val="FBAE40"/>
          </p15:clr>
        </p15:guide>
        <p15:guide id="15" orient="horz" pos="344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ligh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8D62AB88-76FF-A3A0-37E8-EB4781142AA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F65834A0-7F38-430B-B142-0F15EEF33EA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400"/>
            <a:ext cx="485902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2160" y="1295400"/>
            <a:ext cx="485902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5" pos="3224" userDrawn="1">
          <p15:clr>
            <a:srgbClr val="FBAE40"/>
          </p15:clr>
        </p15:guide>
        <p15:guide id="6" pos="3686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3" orient="horz" pos="653" userDrawn="1">
          <p15:clr>
            <a:srgbClr val="FBAE40"/>
          </p15:clr>
        </p15:guide>
        <p15:guide id="14" orient="horz" pos="816" userDrawn="1">
          <p15:clr>
            <a:srgbClr val="FBAE40"/>
          </p15:clr>
        </p15:guide>
        <p15:guide id="15" orient="horz" pos="344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7" hidden="1">
            <a:extLst>
              <a:ext uri="{FF2B5EF4-FFF2-40B4-BE49-F238E27FC236}">
                <a16:creationId xmlns:a16="http://schemas.microsoft.com/office/drawing/2014/main" id="{B5DDFCCF-CB5E-2AE4-A2CB-FD03DDD39D1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</a:t>
            </a:r>
          </a:p>
        </p:txBody>
      </p:sp>
      <p:sp>
        <p:nvSpPr>
          <p:cNvPr id="9" name="Footer" hidden="1">
            <a:extLst>
              <a:ext uri="{FF2B5EF4-FFF2-40B4-BE49-F238E27FC236}">
                <a16:creationId xmlns:a16="http://schemas.microsoft.com/office/drawing/2014/main" id="{49B7D0DB-D891-4F39-A1EB-81FDAB75CF1C}"/>
              </a:ext>
            </a:extLst>
          </p:cNvPr>
          <p:cNvSpPr txBox="1"/>
          <p:nvPr userDrawn="1"/>
        </p:nvSpPr>
        <p:spPr>
          <a:xfrm>
            <a:off x="833447" y="5351272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%confidentiality%</a:t>
            </a: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%businessunit%%departmentshort%%dateformat%%repositoryremark%%copyright%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" y="648000"/>
            <a:ext cx="104521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1" y="1296000"/>
            <a:ext cx="10451783" cy="41675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EA78BAC4-FC81-4715-BED8-605625FA39A4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F1A5E6DA-07DF-450E-B436-800FB876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699" y="5923476"/>
            <a:ext cx="333801" cy="247137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1000" b="1" kern="0" baseline="0">
                <a:solidFill>
                  <a:schemeClr val="accent3"/>
                </a:solidFill>
                <a:latin typeface="+mj-lt"/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CB9C1E17-1D5C-EA2F-6D84-A9E6F1934A2D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38" y="5592014"/>
            <a:ext cx="1009142" cy="4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42" r:id="rId3"/>
    <p:sldLayoutId id="2147483749" r:id="rId4"/>
    <p:sldLayoutId id="2147483746" r:id="rId5"/>
    <p:sldLayoutId id="2147483750" r:id="rId6"/>
    <p:sldLayoutId id="2147483727" r:id="rId7"/>
    <p:sldLayoutId id="2147483751" r:id="rId8"/>
    <p:sldLayoutId id="2147483744" r:id="rId9"/>
    <p:sldLayoutId id="2147483752" r:id="rId10"/>
    <p:sldLayoutId id="2147483724" r:id="rId11"/>
    <p:sldLayoutId id="2147483757" r:id="rId12"/>
    <p:sldLayoutId id="2147483723" r:id="rId13"/>
    <p:sldLayoutId id="2147483758" r:id="rId14"/>
    <p:sldLayoutId id="2147483734" r:id="rId15"/>
    <p:sldLayoutId id="2147483759" r:id="rId16"/>
    <p:sldLayoutId id="2147483760" r:id="rId17"/>
    <p:sldLayoutId id="2147483763" r:id="rId18"/>
    <p:sldLayoutId id="2147483713" r:id="rId19"/>
    <p:sldLayoutId id="2147483721" r:id="rId20"/>
    <p:sldLayoutId id="2147483764" r:id="rId21"/>
    <p:sldLayoutId id="2147483761" r:id="rId22"/>
    <p:sldLayoutId id="2147483753" r:id="rId23"/>
    <p:sldLayoutId id="2147483726" r:id="rId24"/>
    <p:sldLayoutId id="2147483754" r:id="rId25"/>
    <p:sldLayoutId id="2147483728" r:id="rId26"/>
    <p:sldLayoutId id="2147483755" r:id="rId27"/>
    <p:sldLayoutId id="2147483729" r:id="rId28"/>
    <p:sldLayoutId id="2147483756" r:id="rId29"/>
    <p:sldLayoutId id="2147483745" r:id="rId30"/>
    <p:sldLayoutId id="2147483765" r:id="rId31"/>
    <p:sldLayoutId id="2147483769" r:id="rId32"/>
    <p:sldLayoutId id="2147483770" r:id="rId33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400" b="1" kern="1200" baseline="0">
          <a:solidFill>
            <a:srgbClr val="00B9E5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55" userDrawn="1">
          <p15:clr>
            <a:srgbClr val="F26B43"/>
          </p15:clr>
        </p15:guide>
        <p15:guide id="2" orient="horz" pos="19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9378F-464F-DD22-C204-410D465F2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dirty="0"/>
              <a:t>Learn Factory integration</a:t>
            </a:r>
            <a:br>
              <a:rPr lang="en-US" sz="5000" dirty="0"/>
            </a:br>
            <a:br>
              <a:rPr lang="en-US" sz="9600" dirty="0"/>
            </a:br>
            <a:br>
              <a:rPr lang="en-US" sz="2800" dirty="0"/>
            </a:br>
            <a:r>
              <a:rPr lang="en-US" sz="2800" dirty="0"/>
              <a:t>Digital Transformation for Hydraulic Systems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343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E059EE29-5875-CDF3-387F-32806BD1C101}"/>
              </a:ext>
            </a:extLst>
          </p:cNvPr>
          <p:cNvSpPr/>
          <p:nvPr/>
        </p:nvSpPr>
        <p:spPr>
          <a:xfrm>
            <a:off x="123127" y="2904268"/>
            <a:ext cx="1477542" cy="68730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0" dirty="0"/>
              <a:t>Extract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9219D63C-84AE-77AD-3FB2-D450D8F8F174}"/>
              </a:ext>
            </a:extLst>
          </p:cNvPr>
          <p:cNvSpPr/>
          <p:nvPr/>
        </p:nvSpPr>
        <p:spPr>
          <a:xfrm>
            <a:off x="2339440" y="2971556"/>
            <a:ext cx="1502725" cy="13606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60" dirty="0"/>
              <a:t>Are there </a:t>
            </a:r>
          </a:p>
          <a:p>
            <a:pPr algn="ctr"/>
            <a:r>
              <a:rPr lang="en-US" sz="1260" dirty="0"/>
              <a:t>messages </a:t>
            </a:r>
          </a:p>
          <a:p>
            <a:pPr algn="ctr"/>
            <a:r>
              <a:rPr lang="en-US" sz="1260" dirty="0"/>
              <a:t>From the </a:t>
            </a:r>
          </a:p>
          <a:p>
            <a:pPr algn="ctr"/>
            <a:r>
              <a:rPr lang="en-US" sz="1260" dirty="0"/>
              <a:t>broker?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892A5AD-1705-D79C-CD00-724B95648024}"/>
              </a:ext>
            </a:extLst>
          </p:cNvPr>
          <p:cNvSpPr/>
          <p:nvPr/>
        </p:nvSpPr>
        <p:spPr>
          <a:xfrm>
            <a:off x="4684856" y="3023598"/>
            <a:ext cx="1502727" cy="7051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60" dirty="0"/>
              <a:t>Transform</a:t>
            </a:r>
          </a:p>
        </p:txBody>
      </p:sp>
      <p:sp>
        <p:nvSpPr>
          <p:cNvPr id="20" name="Flowchart: Internal Storage 19">
            <a:extLst>
              <a:ext uri="{FF2B5EF4-FFF2-40B4-BE49-F238E27FC236}">
                <a16:creationId xmlns:a16="http://schemas.microsoft.com/office/drawing/2014/main" id="{BE7670AE-CB17-0D9B-AC8B-1F57D7B7199E}"/>
              </a:ext>
            </a:extLst>
          </p:cNvPr>
          <p:cNvSpPr/>
          <p:nvPr/>
        </p:nvSpPr>
        <p:spPr>
          <a:xfrm>
            <a:off x="7111671" y="2867759"/>
            <a:ext cx="1026975" cy="82905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60" dirty="0"/>
              <a:t>Load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172171-3E10-E75C-68EB-09320FAEC89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436220" y="3728789"/>
            <a:ext cx="1" cy="97702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0198A3-7487-D76B-1676-85F9859303EB}"/>
              </a:ext>
            </a:extLst>
          </p:cNvPr>
          <p:cNvCxnSpPr/>
          <p:nvPr/>
        </p:nvCxnSpPr>
        <p:spPr>
          <a:xfrm>
            <a:off x="2165940" y="1371191"/>
            <a:ext cx="0" cy="45465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6AB5D4-F270-9B5C-E174-4F6635D6E803}"/>
              </a:ext>
            </a:extLst>
          </p:cNvPr>
          <p:cNvCxnSpPr/>
          <p:nvPr/>
        </p:nvCxnSpPr>
        <p:spPr>
          <a:xfrm>
            <a:off x="6842023" y="1244360"/>
            <a:ext cx="0" cy="45465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E44203A-189C-9FDB-1B24-F3C57E6524C8}"/>
              </a:ext>
            </a:extLst>
          </p:cNvPr>
          <p:cNvSpPr/>
          <p:nvPr/>
        </p:nvSpPr>
        <p:spPr>
          <a:xfrm>
            <a:off x="836494" y="2633717"/>
            <a:ext cx="188886" cy="27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DD7A3B-E574-6011-900A-EAFF17E254E8}"/>
              </a:ext>
            </a:extLst>
          </p:cNvPr>
          <p:cNvSpPr txBox="1"/>
          <p:nvPr/>
        </p:nvSpPr>
        <p:spPr>
          <a:xfrm>
            <a:off x="0" y="1133366"/>
            <a:ext cx="21659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B7EDDC-B379-6E59-FB80-6B5391D86D8D}"/>
              </a:ext>
            </a:extLst>
          </p:cNvPr>
          <p:cNvSpPr txBox="1"/>
          <p:nvPr/>
        </p:nvSpPr>
        <p:spPr>
          <a:xfrm>
            <a:off x="2180952" y="1133366"/>
            <a:ext cx="466106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Transformation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5D81AF-E4F3-BECB-E13B-F617F0A468F3}"/>
              </a:ext>
            </a:extLst>
          </p:cNvPr>
          <p:cNvSpPr txBox="1"/>
          <p:nvPr/>
        </p:nvSpPr>
        <p:spPr>
          <a:xfrm>
            <a:off x="6857030" y="1133366"/>
            <a:ext cx="394749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D32EF0-15F7-D6E1-7216-D37F078A6ADA}"/>
              </a:ext>
            </a:extLst>
          </p:cNvPr>
          <p:cNvSpPr/>
          <p:nvPr/>
        </p:nvSpPr>
        <p:spPr>
          <a:xfrm>
            <a:off x="258852" y="2285355"/>
            <a:ext cx="1281650" cy="2971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Docker Extract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AE2313-D9E5-F312-AAFC-EEF796E37FFC}"/>
              </a:ext>
            </a:extLst>
          </p:cNvPr>
          <p:cNvSpPr/>
          <p:nvPr/>
        </p:nvSpPr>
        <p:spPr>
          <a:xfrm>
            <a:off x="1101213" y="4705815"/>
            <a:ext cx="8062450" cy="27566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SOLACE BROKER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907281-CFF0-4084-CA6D-7E832DCE6A76}"/>
              </a:ext>
            </a:extLst>
          </p:cNvPr>
          <p:cNvCxnSpPr>
            <a:endCxn id="15" idx="2"/>
          </p:cNvCxnSpPr>
          <p:nvPr/>
        </p:nvCxnSpPr>
        <p:spPr>
          <a:xfrm flipV="1">
            <a:off x="3090802" y="4332164"/>
            <a:ext cx="1" cy="3888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3860045-E648-6FAC-A61A-2744AE0700B8}"/>
              </a:ext>
            </a:extLst>
          </p:cNvPr>
          <p:cNvSpPr/>
          <p:nvPr/>
        </p:nvSpPr>
        <p:spPr>
          <a:xfrm>
            <a:off x="2370774" y="1607555"/>
            <a:ext cx="1543451" cy="420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Docker </a:t>
            </a:r>
            <a:r>
              <a:rPr lang="en-US" sz="1200" b="1" kern="0" dirty="0" err="1">
                <a:latin typeface="Bosch Office Sans"/>
              </a:rPr>
              <a:t>Dagster</a:t>
            </a:r>
            <a:endParaRPr lang="en-US" sz="1200" b="1" kern="0" dirty="0">
              <a:latin typeface="Bosch Office San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Orchestrator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1DD0FED2-871B-07E7-FE5B-61C6FF36FBA2}"/>
              </a:ext>
            </a:extLst>
          </p:cNvPr>
          <p:cNvSpPr/>
          <p:nvPr/>
        </p:nvSpPr>
        <p:spPr>
          <a:xfrm>
            <a:off x="2986446" y="2100114"/>
            <a:ext cx="188886" cy="27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077E33B-6586-C42A-6F0A-56CE2D294DBC}"/>
              </a:ext>
            </a:extLst>
          </p:cNvPr>
          <p:cNvCxnSpPr>
            <a:stCxn id="15" idx="0"/>
            <a:endCxn id="13" idx="3"/>
          </p:cNvCxnSpPr>
          <p:nvPr/>
        </p:nvCxnSpPr>
        <p:spPr>
          <a:xfrm rot="16200000" flipH="1" flipV="1">
            <a:off x="2207553" y="2364672"/>
            <a:ext cx="276366" cy="1490134"/>
          </a:xfrm>
          <a:prstGeom prst="bentConnector4">
            <a:avLst>
              <a:gd name="adj1" fmla="val -82716"/>
              <a:gd name="adj2" fmla="val 75211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C231AE7-AC92-6EC3-7D1D-81E61F38E1E8}"/>
              </a:ext>
            </a:extLst>
          </p:cNvPr>
          <p:cNvSpPr txBox="1"/>
          <p:nvPr/>
        </p:nvSpPr>
        <p:spPr>
          <a:xfrm>
            <a:off x="2000114" y="2476695"/>
            <a:ext cx="914400" cy="29713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 connection </a:t>
            </a:r>
            <a:r>
              <a:rPr lang="en-US" sz="1000" kern="0" dirty="0">
                <a:solidFill>
                  <a:srgbClr val="000000"/>
                </a:solidFill>
              </a:rPr>
              <a:t>Extract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31C994-6263-EE3A-85E9-737AF28533E4}"/>
              </a:ext>
            </a:extLst>
          </p:cNvPr>
          <p:cNvSpPr txBox="1"/>
          <p:nvPr/>
        </p:nvSpPr>
        <p:spPr>
          <a:xfrm>
            <a:off x="3153420" y="2708540"/>
            <a:ext cx="826240" cy="236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70" name="Picture 2" descr="ctrlX#Part1_Your first Entry with ctrlX-PLC APP! |">
            <a:extLst>
              <a:ext uri="{FF2B5EF4-FFF2-40B4-BE49-F238E27FC236}">
                <a16:creationId xmlns:a16="http://schemas.microsoft.com/office/drawing/2014/main" id="{471BD038-084C-FE07-1B69-773C636D0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9288"/>
          <a:stretch/>
        </p:blipFill>
        <p:spPr bwMode="auto">
          <a:xfrm>
            <a:off x="524338" y="1690615"/>
            <a:ext cx="750678" cy="23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rrow: Down 70">
            <a:extLst>
              <a:ext uri="{FF2B5EF4-FFF2-40B4-BE49-F238E27FC236}">
                <a16:creationId xmlns:a16="http://schemas.microsoft.com/office/drawing/2014/main" id="{DB13B3AD-3AC3-9AF3-893F-B3A9C6DF78F2}"/>
              </a:ext>
            </a:extLst>
          </p:cNvPr>
          <p:cNvSpPr/>
          <p:nvPr/>
        </p:nvSpPr>
        <p:spPr>
          <a:xfrm>
            <a:off x="816142" y="1939797"/>
            <a:ext cx="188886" cy="27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76692B-C40E-1664-2460-9D8577EF98BB}"/>
              </a:ext>
            </a:extLst>
          </p:cNvPr>
          <p:cNvSpPr txBox="1"/>
          <p:nvPr/>
        </p:nvSpPr>
        <p:spPr>
          <a:xfrm>
            <a:off x="3779815" y="3257890"/>
            <a:ext cx="826240" cy="236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</a:rPr>
              <a:t>Yes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8E1D189-5638-7FC3-FDDB-9E3BA5EA74E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842165" y="3376194"/>
            <a:ext cx="842691" cy="275666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AE80DDD-1C4B-F522-5BAE-AA4EFB999BFF}"/>
              </a:ext>
            </a:extLst>
          </p:cNvPr>
          <p:cNvSpPr/>
          <p:nvPr/>
        </p:nvSpPr>
        <p:spPr>
          <a:xfrm>
            <a:off x="4843987" y="1618537"/>
            <a:ext cx="1281650" cy="420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Docker Transform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F6802FE9-E05E-939D-B9A8-535BE191E6A7}"/>
              </a:ext>
            </a:extLst>
          </p:cNvPr>
          <p:cNvSpPr/>
          <p:nvPr/>
        </p:nvSpPr>
        <p:spPr>
          <a:xfrm>
            <a:off x="5390369" y="2127872"/>
            <a:ext cx="188886" cy="27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11C9882-757A-CFB7-A82B-B3BEBAD14760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625159" y="3696817"/>
            <a:ext cx="0" cy="100899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D0D653A-AF00-9AAF-F5CE-7FAEF88ED604}"/>
              </a:ext>
            </a:extLst>
          </p:cNvPr>
          <p:cNvSpPr/>
          <p:nvPr/>
        </p:nvSpPr>
        <p:spPr>
          <a:xfrm>
            <a:off x="21121" y="4711132"/>
            <a:ext cx="1020214" cy="327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Docker Solace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F90BA42-5222-D688-A7B3-72D261A86234}"/>
              </a:ext>
            </a:extLst>
          </p:cNvPr>
          <p:cNvSpPr/>
          <p:nvPr/>
        </p:nvSpPr>
        <p:spPr>
          <a:xfrm>
            <a:off x="9163663" y="5037247"/>
            <a:ext cx="1449806" cy="341744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952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Data Base (cloud)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4242FF-2FF9-E2B2-C03F-9E440D715DAB}"/>
              </a:ext>
            </a:extLst>
          </p:cNvPr>
          <p:cNvSpPr/>
          <p:nvPr/>
        </p:nvSpPr>
        <p:spPr>
          <a:xfrm>
            <a:off x="21121" y="5112050"/>
            <a:ext cx="1020214" cy="327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Docker DB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E7A7152-92E0-7328-F96B-2CD7E29F6AAE}"/>
              </a:ext>
            </a:extLst>
          </p:cNvPr>
          <p:cNvCxnSpPr>
            <a:cxnSpLocks/>
            <a:stCxn id="20" idx="3"/>
            <a:endCxn id="94" idx="0"/>
          </p:cNvCxnSpPr>
          <p:nvPr/>
        </p:nvCxnSpPr>
        <p:spPr>
          <a:xfrm>
            <a:off x="8138646" y="3282288"/>
            <a:ext cx="1749920" cy="1754959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756B604-C967-3228-2464-6BE14FCECDCA}"/>
              </a:ext>
            </a:extLst>
          </p:cNvPr>
          <p:cNvSpPr/>
          <p:nvPr/>
        </p:nvSpPr>
        <p:spPr>
          <a:xfrm>
            <a:off x="6994650" y="1695710"/>
            <a:ext cx="1281650" cy="420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Docker Load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2D3C55AC-0271-1685-DD07-0017FEB69FF6}"/>
              </a:ext>
            </a:extLst>
          </p:cNvPr>
          <p:cNvSpPr/>
          <p:nvPr/>
        </p:nvSpPr>
        <p:spPr>
          <a:xfrm>
            <a:off x="7541032" y="2181330"/>
            <a:ext cx="188886" cy="27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Icono O Logotipo De La Base De Datos En La Línea Estilo ...">
            <a:extLst>
              <a:ext uri="{FF2B5EF4-FFF2-40B4-BE49-F238E27FC236}">
                <a16:creationId xmlns:a16="http://schemas.microsoft.com/office/drawing/2014/main" id="{1A18E18E-88B8-D302-36AD-38707656D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t="15066" r="10692" b="8866"/>
          <a:stretch/>
        </p:blipFill>
        <p:spPr bwMode="auto">
          <a:xfrm>
            <a:off x="1422335" y="277809"/>
            <a:ext cx="403860" cy="50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GitHub - boschrexroth/ctrlx-automation-sdk: ctrlX AUTOMATION ...">
            <a:extLst>
              <a:ext uri="{FF2B5EF4-FFF2-40B4-BE49-F238E27FC236}">
                <a16:creationId xmlns:a16="http://schemas.microsoft.com/office/drawing/2014/main" id="{2D242619-7BF1-9E71-5D1F-650A3737E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3" t="23757" r="20440" b="20486"/>
          <a:stretch/>
        </p:blipFill>
        <p:spPr bwMode="auto">
          <a:xfrm>
            <a:off x="370775" y="350298"/>
            <a:ext cx="756922" cy="38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29E1EB4-4F30-7960-96AB-462CB3A17EE6}"/>
              </a:ext>
            </a:extLst>
          </p:cNvPr>
          <p:cNvSpPr/>
          <p:nvPr/>
        </p:nvSpPr>
        <p:spPr>
          <a:xfrm>
            <a:off x="1164526" y="390026"/>
            <a:ext cx="220980" cy="149487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011A9E-1569-9A1F-EACD-0453395B4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097" y="206923"/>
            <a:ext cx="3079489" cy="7078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standard product that can be used by any user with basic configurations to transfer data from any Control X to a database, which can be either physical or cloud-based.</a:t>
            </a:r>
          </a:p>
        </p:txBody>
      </p:sp>
      <p:pic>
        <p:nvPicPr>
          <p:cNvPr id="14" name="Picture 6" descr="Icono O Logotipo De La Base De Datos En La Línea Estilo ...">
            <a:extLst>
              <a:ext uri="{FF2B5EF4-FFF2-40B4-BE49-F238E27FC236}">
                <a16:creationId xmlns:a16="http://schemas.microsoft.com/office/drawing/2014/main" id="{93481434-5944-0E89-E614-2C753AF0D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t="15066" r="10692" b="8866"/>
          <a:stretch/>
        </p:blipFill>
        <p:spPr bwMode="auto">
          <a:xfrm>
            <a:off x="10306785" y="4466137"/>
            <a:ext cx="403860" cy="50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6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B5B206D-4807-3374-ACDD-9F511B75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9AB2104-B4BB-44E9-BC18-114FA5DA12E5}"/>
              </a:ext>
            </a:extLst>
          </p:cNvPr>
          <p:cNvSpPr txBox="1"/>
          <p:nvPr/>
        </p:nvSpPr>
        <p:spPr>
          <a:xfrm>
            <a:off x="580920" y="180600"/>
            <a:ext cx="1141199" cy="53262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0">
                <a:latin typeface="Bosch Office Sans"/>
              </a:defRPr>
            </a:lvl1pPr>
          </a:lstStyle>
          <a:p>
            <a:r>
              <a:rPr lang="de-DE" sz="1600" dirty="0" err="1"/>
              <a:t>Why</a:t>
            </a:r>
            <a:r>
              <a:rPr lang="de-DE" sz="1600" dirty="0"/>
              <a:t>?</a:t>
            </a:r>
            <a:endParaRPr lang="en-US" sz="1600" dirty="0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4E4D17DC-C4FD-7C1D-DBAB-CFAC88904A46}"/>
              </a:ext>
            </a:extLst>
          </p:cNvPr>
          <p:cNvSpPr/>
          <p:nvPr/>
        </p:nvSpPr>
        <p:spPr>
          <a:xfrm>
            <a:off x="4820613" y="1069733"/>
            <a:ext cx="1000833" cy="1627747"/>
          </a:xfrm>
          <a:custGeom>
            <a:avLst/>
            <a:gdLst>
              <a:gd name="connsiteX0" fmla="*/ 0 w 947493"/>
              <a:gd name="connsiteY0" fmla="*/ 1467727 h 1551547"/>
              <a:gd name="connsiteX1" fmla="*/ 182880 w 947493"/>
              <a:gd name="connsiteY1" fmla="*/ 1109587 h 1551547"/>
              <a:gd name="connsiteX2" fmla="*/ 449580 w 947493"/>
              <a:gd name="connsiteY2" fmla="*/ 766687 h 1551547"/>
              <a:gd name="connsiteX3" fmla="*/ 662940 w 947493"/>
              <a:gd name="connsiteY3" fmla="*/ 583807 h 1551547"/>
              <a:gd name="connsiteX4" fmla="*/ 906780 w 947493"/>
              <a:gd name="connsiteY4" fmla="*/ 27547 h 1551547"/>
              <a:gd name="connsiteX5" fmla="*/ 944880 w 947493"/>
              <a:gd name="connsiteY5" fmla="*/ 1551547 h 1551547"/>
              <a:gd name="connsiteX0" fmla="*/ 0 w 1000833"/>
              <a:gd name="connsiteY0" fmla="*/ 1627747 h 1627747"/>
              <a:gd name="connsiteX1" fmla="*/ 236220 w 1000833"/>
              <a:gd name="connsiteY1" fmla="*/ 1109587 h 1627747"/>
              <a:gd name="connsiteX2" fmla="*/ 502920 w 1000833"/>
              <a:gd name="connsiteY2" fmla="*/ 766687 h 1627747"/>
              <a:gd name="connsiteX3" fmla="*/ 716280 w 1000833"/>
              <a:gd name="connsiteY3" fmla="*/ 583807 h 1627747"/>
              <a:gd name="connsiteX4" fmla="*/ 960120 w 1000833"/>
              <a:gd name="connsiteY4" fmla="*/ 27547 h 1627747"/>
              <a:gd name="connsiteX5" fmla="*/ 998220 w 1000833"/>
              <a:gd name="connsiteY5" fmla="*/ 1551547 h 1627747"/>
              <a:gd name="connsiteX0" fmla="*/ 0 w 1000833"/>
              <a:gd name="connsiteY0" fmla="*/ 1627747 h 1627747"/>
              <a:gd name="connsiteX1" fmla="*/ 236220 w 1000833"/>
              <a:gd name="connsiteY1" fmla="*/ 1109587 h 1627747"/>
              <a:gd name="connsiteX2" fmla="*/ 502920 w 1000833"/>
              <a:gd name="connsiteY2" fmla="*/ 766687 h 1627747"/>
              <a:gd name="connsiteX3" fmla="*/ 716280 w 1000833"/>
              <a:gd name="connsiteY3" fmla="*/ 583807 h 1627747"/>
              <a:gd name="connsiteX4" fmla="*/ 960120 w 1000833"/>
              <a:gd name="connsiteY4" fmla="*/ 27547 h 1627747"/>
              <a:gd name="connsiteX5" fmla="*/ 998220 w 1000833"/>
              <a:gd name="connsiteY5" fmla="*/ 1612507 h 162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833" h="1627747">
                <a:moveTo>
                  <a:pt x="0" y="1627747"/>
                </a:moveTo>
                <a:cubicBezTo>
                  <a:pt x="53975" y="1507097"/>
                  <a:pt x="152400" y="1253097"/>
                  <a:pt x="236220" y="1109587"/>
                </a:cubicBezTo>
                <a:cubicBezTo>
                  <a:pt x="320040" y="966077"/>
                  <a:pt x="422910" y="854317"/>
                  <a:pt x="502920" y="766687"/>
                </a:cubicBezTo>
                <a:cubicBezTo>
                  <a:pt x="582930" y="679057"/>
                  <a:pt x="640080" y="706997"/>
                  <a:pt x="716280" y="583807"/>
                </a:cubicBezTo>
                <a:cubicBezTo>
                  <a:pt x="792480" y="460617"/>
                  <a:pt x="913130" y="-133743"/>
                  <a:pt x="960120" y="27547"/>
                </a:cubicBezTo>
                <a:cubicBezTo>
                  <a:pt x="1007110" y="188837"/>
                  <a:pt x="1002665" y="931152"/>
                  <a:pt x="998220" y="1612507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4" name="Gruppieren 1063">
            <a:extLst>
              <a:ext uri="{FF2B5EF4-FFF2-40B4-BE49-F238E27FC236}">
                <a16:creationId xmlns:a16="http://schemas.microsoft.com/office/drawing/2014/main" id="{16FABED9-35CF-1F8E-46A5-3547EAECB0E5}"/>
              </a:ext>
            </a:extLst>
          </p:cNvPr>
          <p:cNvGrpSpPr/>
          <p:nvPr/>
        </p:nvGrpSpPr>
        <p:grpSpPr>
          <a:xfrm>
            <a:off x="4762266" y="644913"/>
            <a:ext cx="6202893" cy="2849538"/>
            <a:chOff x="4762266" y="644913"/>
            <a:chExt cx="6202893" cy="2849538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912BC55-9C57-76DC-BD2D-4DF511165EEF}"/>
                </a:ext>
              </a:extLst>
            </p:cNvPr>
            <p:cNvSpPr txBox="1"/>
            <p:nvPr/>
          </p:nvSpPr>
          <p:spPr>
            <a:xfrm>
              <a:off x="7769307" y="785539"/>
              <a:ext cx="2792012" cy="273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PLC Condition = Threshold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eschweifte Klammer rechts 34">
              <a:extLst>
                <a:ext uri="{FF2B5EF4-FFF2-40B4-BE49-F238E27FC236}">
                  <a16:creationId xmlns:a16="http://schemas.microsoft.com/office/drawing/2014/main" id="{B9FDEF9B-DFD2-4E3C-61D0-3AD43C8E30AF}"/>
                </a:ext>
              </a:extLst>
            </p:cNvPr>
            <p:cNvSpPr/>
            <p:nvPr/>
          </p:nvSpPr>
          <p:spPr>
            <a:xfrm rot="5400000">
              <a:off x="5240946" y="2552973"/>
              <a:ext cx="160166" cy="1000833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DAE22A6-D2DF-92D7-E90B-76665CD68DD3}"/>
                </a:ext>
              </a:extLst>
            </p:cNvPr>
            <p:cNvSpPr txBox="1"/>
            <p:nvPr/>
          </p:nvSpPr>
          <p:spPr>
            <a:xfrm>
              <a:off x="5073379" y="3085306"/>
              <a:ext cx="495300" cy="3481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kern="0" cap="none" spc="0" normalizeH="0" baseline="0" noProof="0" dirty="0">
                  <a:solidFill>
                    <a:srgbClr val="000000"/>
                  </a:solidFill>
                  <a:effectLst/>
                  <a:uLnTx/>
                  <a:uFillTx/>
                </a:rPr>
                <a:t>T/2</a:t>
              </a:r>
              <a:endParaRPr kumimoji="0" lang="en-US" sz="1000" b="0" i="0" u="none" strike="noStrike" kern="0" cap="none" spc="0" normalizeH="0" baseline="0" noProof="0" dirty="0"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D69AA990-12FF-4E4E-6EF8-413FD5EBBAC6}"/>
                </a:ext>
              </a:extLst>
            </p:cNvPr>
            <p:cNvGrpSpPr/>
            <p:nvPr/>
          </p:nvGrpSpPr>
          <p:grpSpPr>
            <a:xfrm>
              <a:off x="4762266" y="644913"/>
              <a:ext cx="6202893" cy="2849538"/>
              <a:chOff x="4762266" y="644913"/>
              <a:chExt cx="6202893" cy="2849538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ABFDDC1A-7B20-A066-EA88-48E30A80E9EE}"/>
                  </a:ext>
                </a:extLst>
              </p:cNvPr>
              <p:cNvGrpSpPr/>
              <p:nvPr/>
            </p:nvGrpSpPr>
            <p:grpSpPr>
              <a:xfrm>
                <a:off x="4770120" y="944880"/>
                <a:ext cx="5294629" cy="2549571"/>
                <a:chOff x="4770120" y="944880"/>
                <a:chExt cx="5294629" cy="2549571"/>
              </a:xfrm>
            </p:grpSpPr>
            <p:grpSp>
              <p:nvGrpSpPr>
                <p:cNvPr id="26" name="Gruppieren 25">
                  <a:extLst>
                    <a:ext uri="{FF2B5EF4-FFF2-40B4-BE49-F238E27FC236}">
                      <a16:creationId xmlns:a16="http://schemas.microsoft.com/office/drawing/2014/main" id="{D823AE17-46F3-AA74-C77A-C0EC3D191EF9}"/>
                    </a:ext>
                  </a:extLst>
                </p:cNvPr>
                <p:cNvGrpSpPr/>
                <p:nvPr/>
              </p:nvGrpSpPr>
              <p:grpSpPr>
                <a:xfrm>
                  <a:off x="4770120" y="944880"/>
                  <a:ext cx="5294629" cy="1752600"/>
                  <a:chOff x="2340610" y="944880"/>
                  <a:chExt cx="7724139" cy="1874520"/>
                </a:xfrm>
              </p:grpSpPr>
              <p:grpSp>
                <p:nvGrpSpPr>
                  <p:cNvPr id="25" name="Gruppieren 24">
                    <a:extLst>
                      <a:ext uri="{FF2B5EF4-FFF2-40B4-BE49-F238E27FC236}">
                        <a16:creationId xmlns:a16="http://schemas.microsoft.com/office/drawing/2014/main" id="{D1E37F76-2DC4-69D1-B77B-07BAE09138A1}"/>
                      </a:ext>
                    </a:extLst>
                  </p:cNvPr>
                  <p:cNvGrpSpPr/>
                  <p:nvPr/>
                </p:nvGrpSpPr>
                <p:grpSpPr>
                  <a:xfrm>
                    <a:off x="2377440" y="944880"/>
                    <a:ext cx="7566660" cy="1874520"/>
                    <a:chOff x="2377440" y="944880"/>
                    <a:chExt cx="7566660" cy="1874520"/>
                  </a:xfrm>
                </p:grpSpPr>
                <p:cxnSp>
                  <p:nvCxnSpPr>
                    <p:cNvPr id="8" name="Gerader Verbinder 7">
                      <a:extLst>
                        <a:ext uri="{FF2B5EF4-FFF2-40B4-BE49-F238E27FC236}">
                          <a16:creationId xmlns:a16="http://schemas.microsoft.com/office/drawing/2014/main" id="{1D8F84B5-8B6E-A4FB-F6D7-1466321BBB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77440" y="944880"/>
                      <a:ext cx="0" cy="1874520"/>
                    </a:xfrm>
                    <a:prstGeom prst="line">
                      <a:avLst/>
                    </a:prstGeom>
                    <a:ln w="76200"/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Gerader Verbinder 9">
                      <a:extLst>
                        <a:ext uri="{FF2B5EF4-FFF2-40B4-BE49-F238E27FC236}">
                          <a16:creationId xmlns:a16="http://schemas.microsoft.com/office/drawing/2014/main" id="{5FC69B3F-9295-B3C1-99A8-98A2A0536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77440" y="2807970"/>
                      <a:ext cx="7566660" cy="11430"/>
                    </a:xfrm>
                    <a:prstGeom prst="line">
                      <a:avLst/>
                    </a:prstGeom>
                    <a:ln w="76200"/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Freihandform: Form 17">
                    <a:extLst>
                      <a:ext uri="{FF2B5EF4-FFF2-40B4-BE49-F238E27FC236}">
                        <a16:creationId xmlns:a16="http://schemas.microsoft.com/office/drawing/2014/main" id="{2EE395E6-5F63-06AD-7042-B9A9B6E8A30F}"/>
                      </a:ext>
                    </a:extLst>
                  </p:cNvPr>
                  <p:cNvSpPr/>
                  <p:nvPr/>
                </p:nvSpPr>
                <p:spPr>
                  <a:xfrm>
                    <a:off x="2382520" y="1262627"/>
                    <a:ext cx="3359150" cy="1545343"/>
                  </a:xfrm>
                  <a:custGeom>
                    <a:avLst/>
                    <a:gdLst>
                      <a:gd name="connsiteX0" fmla="*/ 0 w 3352800"/>
                      <a:gd name="connsiteY0" fmla="*/ 1533913 h 1632973"/>
                      <a:gd name="connsiteX1" fmla="*/ 160020 w 3352800"/>
                      <a:gd name="connsiteY1" fmla="*/ 1488193 h 1632973"/>
                      <a:gd name="connsiteX2" fmla="*/ 624840 w 3352800"/>
                      <a:gd name="connsiteY2" fmla="*/ 1023373 h 1632973"/>
                      <a:gd name="connsiteX3" fmla="*/ 1226820 w 3352800"/>
                      <a:gd name="connsiteY3" fmla="*/ 985273 h 1632973"/>
                      <a:gd name="connsiteX4" fmla="*/ 1577340 w 3352800"/>
                      <a:gd name="connsiteY4" fmla="*/ 1008133 h 1632973"/>
                      <a:gd name="connsiteX5" fmla="*/ 1973580 w 3352800"/>
                      <a:gd name="connsiteY5" fmla="*/ 909073 h 1632973"/>
                      <a:gd name="connsiteX6" fmla="*/ 2263140 w 3352800"/>
                      <a:gd name="connsiteY6" fmla="*/ 528073 h 1632973"/>
                      <a:gd name="connsiteX7" fmla="*/ 2636520 w 3352800"/>
                      <a:gd name="connsiteY7" fmla="*/ 421393 h 1632973"/>
                      <a:gd name="connsiteX8" fmla="*/ 2987040 w 3352800"/>
                      <a:gd name="connsiteY8" fmla="*/ 48013 h 1632973"/>
                      <a:gd name="connsiteX9" fmla="*/ 3352800 w 3352800"/>
                      <a:gd name="connsiteY9" fmla="*/ 1632973 h 1632973"/>
                      <a:gd name="connsiteX0" fmla="*/ 0 w 3348990"/>
                      <a:gd name="connsiteY0" fmla="*/ 1533913 h 1559901"/>
                      <a:gd name="connsiteX1" fmla="*/ 160020 w 3348990"/>
                      <a:gd name="connsiteY1" fmla="*/ 1488193 h 1559901"/>
                      <a:gd name="connsiteX2" fmla="*/ 624840 w 3348990"/>
                      <a:gd name="connsiteY2" fmla="*/ 1023373 h 1559901"/>
                      <a:gd name="connsiteX3" fmla="*/ 1226820 w 3348990"/>
                      <a:gd name="connsiteY3" fmla="*/ 985273 h 1559901"/>
                      <a:gd name="connsiteX4" fmla="*/ 1577340 w 3348990"/>
                      <a:gd name="connsiteY4" fmla="*/ 1008133 h 1559901"/>
                      <a:gd name="connsiteX5" fmla="*/ 1973580 w 3348990"/>
                      <a:gd name="connsiteY5" fmla="*/ 909073 h 1559901"/>
                      <a:gd name="connsiteX6" fmla="*/ 2263140 w 3348990"/>
                      <a:gd name="connsiteY6" fmla="*/ 528073 h 1559901"/>
                      <a:gd name="connsiteX7" fmla="*/ 2636520 w 3348990"/>
                      <a:gd name="connsiteY7" fmla="*/ 421393 h 1559901"/>
                      <a:gd name="connsiteX8" fmla="*/ 2987040 w 3348990"/>
                      <a:gd name="connsiteY8" fmla="*/ 48013 h 1559901"/>
                      <a:gd name="connsiteX9" fmla="*/ 3348990 w 3348990"/>
                      <a:gd name="connsiteY9" fmla="*/ 1559901 h 1559901"/>
                      <a:gd name="connsiteX0" fmla="*/ 0 w 3384550"/>
                      <a:gd name="connsiteY0" fmla="*/ 1569808 h 1578209"/>
                      <a:gd name="connsiteX1" fmla="*/ 195580 w 3384550"/>
                      <a:gd name="connsiteY1" fmla="*/ 1488193 h 1578209"/>
                      <a:gd name="connsiteX2" fmla="*/ 660400 w 3384550"/>
                      <a:gd name="connsiteY2" fmla="*/ 1023373 h 1578209"/>
                      <a:gd name="connsiteX3" fmla="*/ 1262380 w 3384550"/>
                      <a:gd name="connsiteY3" fmla="*/ 985273 h 1578209"/>
                      <a:gd name="connsiteX4" fmla="*/ 1612900 w 3384550"/>
                      <a:gd name="connsiteY4" fmla="*/ 1008133 h 1578209"/>
                      <a:gd name="connsiteX5" fmla="*/ 2009140 w 3384550"/>
                      <a:gd name="connsiteY5" fmla="*/ 909073 h 1578209"/>
                      <a:gd name="connsiteX6" fmla="*/ 2298700 w 3384550"/>
                      <a:gd name="connsiteY6" fmla="*/ 528073 h 1578209"/>
                      <a:gd name="connsiteX7" fmla="*/ 2672080 w 3384550"/>
                      <a:gd name="connsiteY7" fmla="*/ 421393 h 1578209"/>
                      <a:gd name="connsiteX8" fmla="*/ 3022600 w 3384550"/>
                      <a:gd name="connsiteY8" fmla="*/ 48013 h 1578209"/>
                      <a:gd name="connsiteX9" fmla="*/ 3384550 w 3384550"/>
                      <a:gd name="connsiteY9" fmla="*/ 1559901 h 1578209"/>
                      <a:gd name="connsiteX0" fmla="*/ 0 w 3359150"/>
                      <a:gd name="connsiteY0" fmla="*/ 1523657 h 1559901"/>
                      <a:gd name="connsiteX1" fmla="*/ 170180 w 3359150"/>
                      <a:gd name="connsiteY1" fmla="*/ 1488193 h 1559901"/>
                      <a:gd name="connsiteX2" fmla="*/ 635000 w 3359150"/>
                      <a:gd name="connsiteY2" fmla="*/ 1023373 h 1559901"/>
                      <a:gd name="connsiteX3" fmla="*/ 1236980 w 3359150"/>
                      <a:gd name="connsiteY3" fmla="*/ 985273 h 1559901"/>
                      <a:gd name="connsiteX4" fmla="*/ 1587500 w 3359150"/>
                      <a:gd name="connsiteY4" fmla="*/ 1008133 h 1559901"/>
                      <a:gd name="connsiteX5" fmla="*/ 1983740 w 3359150"/>
                      <a:gd name="connsiteY5" fmla="*/ 909073 h 1559901"/>
                      <a:gd name="connsiteX6" fmla="*/ 2273300 w 3359150"/>
                      <a:gd name="connsiteY6" fmla="*/ 528073 h 1559901"/>
                      <a:gd name="connsiteX7" fmla="*/ 2646680 w 3359150"/>
                      <a:gd name="connsiteY7" fmla="*/ 421393 h 1559901"/>
                      <a:gd name="connsiteX8" fmla="*/ 2997200 w 3359150"/>
                      <a:gd name="connsiteY8" fmla="*/ 48013 h 1559901"/>
                      <a:gd name="connsiteX9" fmla="*/ 3359150 w 3359150"/>
                      <a:gd name="connsiteY9" fmla="*/ 1559901 h 15599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59150" h="1559901">
                        <a:moveTo>
                          <a:pt x="0" y="1523657"/>
                        </a:moveTo>
                        <a:cubicBezTo>
                          <a:pt x="27940" y="1543342"/>
                          <a:pt x="64347" y="1571574"/>
                          <a:pt x="170180" y="1488193"/>
                        </a:cubicBezTo>
                        <a:cubicBezTo>
                          <a:pt x="276013" y="1404812"/>
                          <a:pt x="457200" y="1107193"/>
                          <a:pt x="635000" y="1023373"/>
                        </a:cubicBezTo>
                        <a:cubicBezTo>
                          <a:pt x="812800" y="939553"/>
                          <a:pt x="1078230" y="987813"/>
                          <a:pt x="1236980" y="985273"/>
                        </a:cubicBezTo>
                        <a:cubicBezTo>
                          <a:pt x="1395730" y="982733"/>
                          <a:pt x="1463040" y="1020833"/>
                          <a:pt x="1587500" y="1008133"/>
                        </a:cubicBezTo>
                        <a:cubicBezTo>
                          <a:pt x="1711960" y="995433"/>
                          <a:pt x="1869440" y="989083"/>
                          <a:pt x="1983740" y="909073"/>
                        </a:cubicBezTo>
                        <a:cubicBezTo>
                          <a:pt x="2098040" y="829063"/>
                          <a:pt x="2162810" y="609353"/>
                          <a:pt x="2273300" y="528073"/>
                        </a:cubicBezTo>
                        <a:cubicBezTo>
                          <a:pt x="2383790" y="446793"/>
                          <a:pt x="2526030" y="501403"/>
                          <a:pt x="2646680" y="421393"/>
                        </a:cubicBezTo>
                        <a:cubicBezTo>
                          <a:pt x="2767330" y="341383"/>
                          <a:pt x="2877820" y="-153917"/>
                          <a:pt x="2997200" y="48013"/>
                        </a:cubicBezTo>
                        <a:cubicBezTo>
                          <a:pt x="3116580" y="249943"/>
                          <a:pt x="3235960" y="868386"/>
                          <a:pt x="3359150" y="1559901"/>
                        </a:cubicBezTo>
                      </a:path>
                    </a:pathLst>
                  </a:custGeom>
                  <a:ln/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0" name="Gerader Verbinder 19">
                    <a:extLst>
                      <a:ext uri="{FF2B5EF4-FFF2-40B4-BE49-F238E27FC236}">
                        <a16:creationId xmlns:a16="http://schemas.microsoft.com/office/drawing/2014/main" id="{39CEA6FE-E307-4E01-F367-C0813D11961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340610" y="1447800"/>
                    <a:ext cx="7724139" cy="85337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Freihandform: Form 20">
                    <a:extLst>
                      <a:ext uri="{FF2B5EF4-FFF2-40B4-BE49-F238E27FC236}">
                        <a16:creationId xmlns:a16="http://schemas.microsoft.com/office/drawing/2014/main" id="{B18209A1-03C9-AE0B-AC18-56DF6C569C7D}"/>
                      </a:ext>
                    </a:extLst>
                  </p:cNvPr>
                  <p:cNvSpPr/>
                  <p:nvPr/>
                </p:nvSpPr>
                <p:spPr>
                  <a:xfrm>
                    <a:off x="5741670" y="1251197"/>
                    <a:ext cx="3359150" cy="1545343"/>
                  </a:xfrm>
                  <a:custGeom>
                    <a:avLst/>
                    <a:gdLst>
                      <a:gd name="connsiteX0" fmla="*/ 0 w 3352800"/>
                      <a:gd name="connsiteY0" fmla="*/ 1533913 h 1632973"/>
                      <a:gd name="connsiteX1" fmla="*/ 160020 w 3352800"/>
                      <a:gd name="connsiteY1" fmla="*/ 1488193 h 1632973"/>
                      <a:gd name="connsiteX2" fmla="*/ 624840 w 3352800"/>
                      <a:gd name="connsiteY2" fmla="*/ 1023373 h 1632973"/>
                      <a:gd name="connsiteX3" fmla="*/ 1226820 w 3352800"/>
                      <a:gd name="connsiteY3" fmla="*/ 985273 h 1632973"/>
                      <a:gd name="connsiteX4" fmla="*/ 1577340 w 3352800"/>
                      <a:gd name="connsiteY4" fmla="*/ 1008133 h 1632973"/>
                      <a:gd name="connsiteX5" fmla="*/ 1973580 w 3352800"/>
                      <a:gd name="connsiteY5" fmla="*/ 909073 h 1632973"/>
                      <a:gd name="connsiteX6" fmla="*/ 2263140 w 3352800"/>
                      <a:gd name="connsiteY6" fmla="*/ 528073 h 1632973"/>
                      <a:gd name="connsiteX7" fmla="*/ 2636520 w 3352800"/>
                      <a:gd name="connsiteY7" fmla="*/ 421393 h 1632973"/>
                      <a:gd name="connsiteX8" fmla="*/ 2987040 w 3352800"/>
                      <a:gd name="connsiteY8" fmla="*/ 48013 h 1632973"/>
                      <a:gd name="connsiteX9" fmla="*/ 3352800 w 3352800"/>
                      <a:gd name="connsiteY9" fmla="*/ 1632973 h 1632973"/>
                      <a:gd name="connsiteX0" fmla="*/ 0 w 3348990"/>
                      <a:gd name="connsiteY0" fmla="*/ 1533913 h 1559901"/>
                      <a:gd name="connsiteX1" fmla="*/ 160020 w 3348990"/>
                      <a:gd name="connsiteY1" fmla="*/ 1488193 h 1559901"/>
                      <a:gd name="connsiteX2" fmla="*/ 624840 w 3348990"/>
                      <a:gd name="connsiteY2" fmla="*/ 1023373 h 1559901"/>
                      <a:gd name="connsiteX3" fmla="*/ 1226820 w 3348990"/>
                      <a:gd name="connsiteY3" fmla="*/ 985273 h 1559901"/>
                      <a:gd name="connsiteX4" fmla="*/ 1577340 w 3348990"/>
                      <a:gd name="connsiteY4" fmla="*/ 1008133 h 1559901"/>
                      <a:gd name="connsiteX5" fmla="*/ 1973580 w 3348990"/>
                      <a:gd name="connsiteY5" fmla="*/ 909073 h 1559901"/>
                      <a:gd name="connsiteX6" fmla="*/ 2263140 w 3348990"/>
                      <a:gd name="connsiteY6" fmla="*/ 528073 h 1559901"/>
                      <a:gd name="connsiteX7" fmla="*/ 2636520 w 3348990"/>
                      <a:gd name="connsiteY7" fmla="*/ 421393 h 1559901"/>
                      <a:gd name="connsiteX8" fmla="*/ 2987040 w 3348990"/>
                      <a:gd name="connsiteY8" fmla="*/ 48013 h 1559901"/>
                      <a:gd name="connsiteX9" fmla="*/ 3348990 w 3348990"/>
                      <a:gd name="connsiteY9" fmla="*/ 1559901 h 1559901"/>
                      <a:gd name="connsiteX0" fmla="*/ 0 w 3384550"/>
                      <a:gd name="connsiteY0" fmla="*/ 1569808 h 1578209"/>
                      <a:gd name="connsiteX1" fmla="*/ 195580 w 3384550"/>
                      <a:gd name="connsiteY1" fmla="*/ 1488193 h 1578209"/>
                      <a:gd name="connsiteX2" fmla="*/ 660400 w 3384550"/>
                      <a:gd name="connsiteY2" fmla="*/ 1023373 h 1578209"/>
                      <a:gd name="connsiteX3" fmla="*/ 1262380 w 3384550"/>
                      <a:gd name="connsiteY3" fmla="*/ 985273 h 1578209"/>
                      <a:gd name="connsiteX4" fmla="*/ 1612900 w 3384550"/>
                      <a:gd name="connsiteY4" fmla="*/ 1008133 h 1578209"/>
                      <a:gd name="connsiteX5" fmla="*/ 2009140 w 3384550"/>
                      <a:gd name="connsiteY5" fmla="*/ 909073 h 1578209"/>
                      <a:gd name="connsiteX6" fmla="*/ 2298700 w 3384550"/>
                      <a:gd name="connsiteY6" fmla="*/ 528073 h 1578209"/>
                      <a:gd name="connsiteX7" fmla="*/ 2672080 w 3384550"/>
                      <a:gd name="connsiteY7" fmla="*/ 421393 h 1578209"/>
                      <a:gd name="connsiteX8" fmla="*/ 3022600 w 3384550"/>
                      <a:gd name="connsiteY8" fmla="*/ 48013 h 1578209"/>
                      <a:gd name="connsiteX9" fmla="*/ 3384550 w 3384550"/>
                      <a:gd name="connsiteY9" fmla="*/ 1559901 h 1578209"/>
                      <a:gd name="connsiteX0" fmla="*/ 0 w 3359150"/>
                      <a:gd name="connsiteY0" fmla="*/ 1523657 h 1559901"/>
                      <a:gd name="connsiteX1" fmla="*/ 170180 w 3359150"/>
                      <a:gd name="connsiteY1" fmla="*/ 1488193 h 1559901"/>
                      <a:gd name="connsiteX2" fmla="*/ 635000 w 3359150"/>
                      <a:gd name="connsiteY2" fmla="*/ 1023373 h 1559901"/>
                      <a:gd name="connsiteX3" fmla="*/ 1236980 w 3359150"/>
                      <a:gd name="connsiteY3" fmla="*/ 985273 h 1559901"/>
                      <a:gd name="connsiteX4" fmla="*/ 1587500 w 3359150"/>
                      <a:gd name="connsiteY4" fmla="*/ 1008133 h 1559901"/>
                      <a:gd name="connsiteX5" fmla="*/ 1983740 w 3359150"/>
                      <a:gd name="connsiteY5" fmla="*/ 909073 h 1559901"/>
                      <a:gd name="connsiteX6" fmla="*/ 2273300 w 3359150"/>
                      <a:gd name="connsiteY6" fmla="*/ 528073 h 1559901"/>
                      <a:gd name="connsiteX7" fmla="*/ 2646680 w 3359150"/>
                      <a:gd name="connsiteY7" fmla="*/ 421393 h 1559901"/>
                      <a:gd name="connsiteX8" fmla="*/ 2997200 w 3359150"/>
                      <a:gd name="connsiteY8" fmla="*/ 48013 h 1559901"/>
                      <a:gd name="connsiteX9" fmla="*/ 3359150 w 3359150"/>
                      <a:gd name="connsiteY9" fmla="*/ 1559901 h 15599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59150" h="1559901">
                        <a:moveTo>
                          <a:pt x="0" y="1523657"/>
                        </a:moveTo>
                        <a:cubicBezTo>
                          <a:pt x="27940" y="1543342"/>
                          <a:pt x="64347" y="1571574"/>
                          <a:pt x="170180" y="1488193"/>
                        </a:cubicBezTo>
                        <a:cubicBezTo>
                          <a:pt x="276013" y="1404812"/>
                          <a:pt x="457200" y="1107193"/>
                          <a:pt x="635000" y="1023373"/>
                        </a:cubicBezTo>
                        <a:cubicBezTo>
                          <a:pt x="812800" y="939553"/>
                          <a:pt x="1078230" y="987813"/>
                          <a:pt x="1236980" y="985273"/>
                        </a:cubicBezTo>
                        <a:cubicBezTo>
                          <a:pt x="1395730" y="982733"/>
                          <a:pt x="1463040" y="1020833"/>
                          <a:pt x="1587500" y="1008133"/>
                        </a:cubicBezTo>
                        <a:cubicBezTo>
                          <a:pt x="1711960" y="995433"/>
                          <a:pt x="1869440" y="989083"/>
                          <a:pt x="1983740" y="909073"/>
                        </a:cubicBezTo>
                        <a:cubicBezTo>
                          <a:pt x="2098040" y="829063"/>
                          <a:pt x="2162810" y="609353"/>
                          <a:pt x="2273300" y="528073"/>
                        </a:cubicBezTo>
                        <a:cubicBezTo>
                          <a:pt x="2383790" y="446793"/>
                          <a:pt x="2526030" y="501403"/>
                          <a:pt x="2646680" y="421393"/>
                        </a:cubicBezTo>
                        <a:cubicBezTo>
                          <a:pt x="2767330" y="341383"/>
                          <a:pt x="2877820" y="-153917"/>
                          <a:pt x="2997200" y="48013"/>
                        </a:cubicBezTo>
                        <a:cubicBezTo>
                          <a:pt x="3116580" y="249943"/>
                          <a:pt x="3235960" y="868386"/>
                          <a:pt x="3359150" y="1559901"/>
                        </a:cubicBezTo>
                      </a:path>
                    </a:pathLst>
                  </a:custGeom>
                  <a:ln/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Geschweifte Klammer rechts 28">
                  <a:extLst>
                    <a:ext uri="{FF2B5EF4-FFF2-40B4-BE49-F238E27FC236}">
                      <a16:creationId xmlns:a16="http://schemas.microsoft.com/office/drawing/2014/main" id="{A163F59F-66A9-8515-9B93-D92A03619357}"/>
                    </a:ext>
                  </a:extLst>
                </p:cNvPr>
                <p:cNvSpPr/>
                <p:nvPr/>
              </p:nvSpPr>
              <p:spPr>
                <a:xfrm rot="5400000">
                  <a:off x="8157648" y="1889809"/>
                  <a:ext cx="348133" cy="2302578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01889094-7F7A-391B-D09F-047D422C1485}"/>
                    </a:ext>
                  </a:extLst>
                </p:cNvPr>
                <p:cNvSpPr txBox="1"/>
                <p:nvPr/>
              </p:nvSpPr>
              <p:spPr>
                <a:xfrm>
                  <a:off x="8176260" y="3146317"/>
                  <a:ext cx="495300" cy="3481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000" b="0" i="0" u="none" strike="noStrike" kern="0" cap="none" spc="0" normalizeH="0" baseline="0" noProof="0" dirty="0"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 = 60days</a:t>
                  </a:r>
                  <a:endParaRPr kumimoji="0" lang="en-US" sz="1000" b="0" i="0" u="none" strike="noStrike" kern="0" cap="none" spc="0" normalizeH="0" baseline="0" noProof="0" dirty="0"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08B60D0-FFB4-0646-8642-26596FF47CA5}"/>
                  </a:ext>
                </a:extLst>
              </p:cNvPr>
              <p:cNvSpPr txBox="1"/>
              <p:nvPr/>
            </p:nvSpPr>
            <p:spPr>
              <a:xfrm>
                <a:off x="4762266" y="644913"/>
                <a:ext cx="914400" cy="362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accent3">
                        <a:lumMod val="75000"/>
                      </a:schemeClr>
                    </a:solidFill>
                    <a:effectLst/>
                    <a:uLnTx/>
                    <a:uFillTx/>
                  </a:rPr>
                  <a:t>Temperature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818BA447-225D-05AA-CB8E-CB353DF8DF63}"/>
                  </a:ext>
                </a:extLst>
              </p:cNvPr>
              <p:cNvSpPr txBox="1"/>
              <p:nvPr/>
            </p:nvSpPr>
            <p:spPr>
              <a:xfrm>
                <a:off x="10050759" y="2494910"/>
                <a:ext cx="914400" cy="362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75000"/>
                      </a:schemeClr>
                    </a:solidFill>
                    <a:effectLst/>
                    <a:uLnTx/>
                    <a:uFillTx/>
                  </a:rPr>
                  <a:t>Time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5473D9F-C2F2-90BB-564A-3ED53DCD1DDA}"/>
              </a:ext>
            </a:extLst>
          </p:cNvPr>
          <p:cNvGrpSpPr/>
          <p:nvPr/>
        </p:nvGrpSpPr>
        <p:grpSpPr>
          <a:xfrm>
            <a:off x="296663" y="1010000"/>
            <a:ext cx="5186683" cy="2252067"/>
            <a:chOff x="266699" y="1007306"/>
            <a:chExt cx="5186683" cy="2252067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C7799254-5800-6D37-1545-3710A61A577B}"/>
                </a:ext>
              </a:extLst>
            </p:cNvPr>
            <p:cNvCxnSpPr>
              <a:cxnSpLocks/>
            </p:cNvCxnSpPr>
            <p:nvPr/>
          </p:nvCxnSpPr>
          <p:spPr>
            <a:xfrm>
              <a:off x="266699" y="1007306"/>
              <a:ext cx="0" cy="1752600"/>
            </a:xfrm>
            <a:prstGeom prst="line">
              <a:avLst/>
            </a:prstGeom>
            <a:ln w="762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5433EB2A-FDC0-2486-85FD-18C98BBBE240}"/>
                </a:ext>
              </a:extLst>
            </p:cNvPr>
            <p:cNvGrpSpPr/>
            <p:nvPr/>
          </p:nvGrpSpPr>
          <p:grpSpPr>
            <a:xfrm>
              <a:off x="266699" y="1249029"/>
              <a:ext cx="5186683" cy="1782308"/>
              <a:chOff x="266699" y="1249029"/>
              <a:chExt cx="5186683" cy="1782308"/>
            </a:xfrm>
          </p:grpSpPr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A155EDB6-72FF-0A18-E8B5-556A58F1A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699" y="2693862"/>
                <a:ext cx="5186683" cy="10687"/>
              </a:xfrm>
              <a:prstGeom prst="line">
                <a:avLst/>
              </a:prstGeom>
              <a:ln w="762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893A22DF-565A-FF6E-5AB1-48BA7A5AEE15}"/>
                  </a:ext>
                </a:extLst>
              </p:cNvPr>
              <p:cNvSpPr/>
              <p:nvPr/>
            </p:nvSpPr>
            <p:spPr>
              <a:xfrm>
                <a:off x="275527" y="1259716"/>
                <a:ext cx="2302581" cy="1444833"/>
              </a:xfrm>
              <a:custGeom>
                <a:avLst/>
                <a:gdLst>
                  <a:gd name="connsiteX0" fmla="*/ 0 w 3352800"/>
                  <a:gd name="connsiteY0" fmla="*/ 1533913 h 1632973"/>
                  <a:gd name="connsiteX1" fmla="*/ 160020 w 3352800"/>
                  <a:gd name="connsiteY1" fmla="*/ 1488193 h 1632973"/>
                  <a:gd name="connsiteX2" fmla="*/ 624840 w 3352800"/>
                  <a:gd name="connsiteY2" fmla="*/ 1023373 h 1632973"/>
                  <a:gd name="connsiteX3" fmla="*/ 1226820 w 3352800"/>
                  <a:gd name="connsiteY3" fmla="*/ 985273 h 1632973"/>
                  <a:gd name="connsiteX4" fmla="*/ 1577340 w 3352800"/>
                  <a:gd name="connsiteY4" fmla="*/ 1008133 h 1632973"/>
                  <a:gd name="connsiteX5" fmla="*/ 1973580 w 3352800"/>
                  <a:gd name="connsiteY5" fmla="*/ 909073 h 1632973"/>
                  <a:gd name="connsiteX6" fmla="*/ 2263140 w 3352800"/>
                  <a:gd name="connsiteY6" fmla="*/ 528073 h 1632973"/>
                  <a:gd name="connsiteX7" fmla="*/ 2636520 w 3352800"/>
                  <a:gd name="connsiteY7" fmla="*/ 421393 h 1632973"/>
                  <a:gd name="connsiteX8" fmla="*/ 2987040 w 3352800"/>
                  <a:gd name="connsiteY8" fmla="*/ 48013 h 1632973"/>
                  <a:gd name="connsiteX9" fmla="*/ 3352800 w 3352800"/>
                  <a:gd name="connsiteY9" fmla="*/ 1632973 h 1632973"/>
                  <a:gd name="connsiteX0" fmla="*/ 0 w 3348990"/>
                  <a:gd name="connsiteY0" fmla="*/ 1533913 h 1559901"/>
                  <a:gd name="connsiteX1" fmla="*/ 160020 w 3348990"/>
                  <a:gd name="connsiteY1" fmla="*/ 1488193 h 1559901"/>
                  <a:gd name="connsiteX2" fmla="*/ 624840 w 3348990"/>
                  <a:gd name="connsiteY2" fmla="*/ 1023373 h 1559901"/>
                  <a:gd name="connsiteX3" fmla="*/ 1226820 w 3348990"/>
                  <a:gd name="connsiteY3" fmla="*/ 985273 h 1559901"/>
                  <a:gd name="connsiteX4" fmla="*/ 1577340 w 3348990"/>
                  <a:gd name="connsiteY4" fmla="*/ 1008133 h 1559901"/>
                  <a:gd name="connsiteX5" fmla="*/ 1973580 w 3348990"/>
                  <a:gd name="connsiteY5" fmla="*/ 909073 h 1559901"/>
                  <a:gd name="connsiteX6" fmla="*/ 2263140 w 3348990"/>
                  <a:gd name="connsiteY6" fmla="*/ 528073 h 1559901"/>
                  <a:gd name="connsiteX7" fmla="*/ 2636520 w 3348990"/>
                  <a:gd name="connsiteY7" fmla="*/ 421393 h 1559901"/>
                  <a:gd name="connsiteX8" fmla="*/ 2987040 w 3348990"/>
                  <a:gd name="connsiteY8" fmla="*/ 48013 h 1559901"/>
                  <a:gd name="connsiteX9" fmla="*/ 3348990 w 3348990"/>
                  <a:gd name="connsiteY9" fmla="*/ 1559901 h 1559901"/>
                  <a:gd name="connsiteX0" fmla="*/ 0 w 3384550"/>
                  <a:gd name="connsiteY0" fmla="*/ 1569808 h 1578209"/>
                  <a:gd name="connsiteX1" fmla="*/ 195580 w 3384550"/>
                  <a:gd name="connsiteY1" fmla="*/ 1488193 h 1578209"/>
                  <a:gd name="connsiteX2" fmla="*/ 660400 w 3384550"/>
                  <a:gd name="connsiteY2" fmla="*/ 1023373 h 1578209"/>
                  <a:gd name="connsiteX3" fmla="*/ 1262380 w 3384550"/>
                  <a:gd name="connsiteY3" fmla="*/ 985273 h 1578209"/>
                  <a:gd name="connsiteX4" fmla="*/ 1612900 w 3384550"/>
                  <a:gd name="connsiteY4" fmla="*/ 1008133 h 1578209"/>
                  <a:gd name="connsiteX5" fmla="*/ 2009140 w 3384550"/>
                  <a:gd name="connsiteY5" fmla="*/ 909073 h 1578209"/>
                  <a:gd name="connsiteX6" fmla="*/ 2298700 w 3384550"/>
                  <a:gd name="connsiteY6" fmla="*/ 528073 h 1578209"/>
                  <a:gd name="connsiteX7" fmla="*/ 2672080 w 3384550"/>
                  <a:gd name="connsiteY7" fmla="*/ 421393 h 1578209"/>
                  <a:gd name="connsiteX8" fmla="*/ 3022600 w 3384550"/>
                  <a:gd name="connsiteY8" fmla="*/ 48013 h 1578209"/>
                  <a:gd name="connsiteX9" fmla="*/ 3384550 w 3384550"/>
                  <a:gd name="connsiteY9" fmla="*/ 1559901 h 1578209"/>
                  <a:gd name="connsiteX0" fmla="*/ 0 w 3359150"/>
                  <a:gd name="connsiteY0" fmla="*/ 1523657 h 1559901"/>
                  <a:gd name="connsiteX1" fmla="*/ 170180 w 3359150"/>
                  <a:gd name="connsiteY1" fmla="*/ 1488193 h 1559901"/>
                  <a:gd name="connsiteX2" fmla="*/ 635000 w 3359150"/>
                  <a:gd name="connsiteY2" fmla="*/ 1023373 h 1559901"/>
                  <a:gd name="connsiteX3" fmla="*/ 1236980 w 3359150"/>
                  <a:gd name="connsiteY3" fmla="*/ 985273 h 1559901"/>
                  <a:gd name="connsiteX4" fmla="*/ 1587500 w 3359150"/>
                  <a:gd name="connsiteY4" fmla="*/ 1008133 h 1559901"/>
                  <a:gd name="connsiteX5" fmla="*/ 1983740 w 3359150"/>
                  <a:gd name="connsiteY5" fmla="*/ 909073 h 1559901"/>
                  <a:gd name="connsiteX6" fmla="*/ 2273300 w 3359150"/>
                  <a:gd name="connsiteY6" fmla="*/ 528073 h 1559901"/>
                  <a:gd name="connsiteX7" fmla="*/ 2646680 w 3359150"/>
                  <a:gd name="connsiteY7" fmla="*/ 421393 h 1559901"/>
                  <a:gd name="connsiteX8" fmla="*/ 2997200 w 3359150"/>
                  <a:gd name="connsiteY8" fmla="*/ 48013 h 1559901"/>
                  <a:gd name="connsiteX9" fmla="*/ 3359150 w 3359150"/>
                  <a:gd name="connsiteY9" fmla="*/ 1559901 h 155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59150" h="1559901">
                    <a:moveTo>
                      <a:pt x="0" y="1523657"/>
                    </a:moveTo>
                    <a:cubicBezTo>
                      <a:pt x="27940" y="1543342"/>
                      <a:pt x="64347" y="1571574"/>
                      <a:pt x="170180" y="1488193"/>
                    </a:cubicBezTo>
                    <a:cubicBezTo>
                      <a:pt x="276013" y="1404812"/>
                      <a:pt x="457200" y="1107193"/>
                      <a:pt x="635000" y="1023373"/>
                    </a:cubicBezTo>
                    <a:cubicBezTo>
                      <a:pt x="812800" y="939553"/>
                      <a:pt x="1078230" y="987813"/>
                      <a:pt x="1236980" y="985273"/>
                    </a:cubicBezTo>
                    <a:cubicBezTo>
                      <a:pt x="1395730" y="982733"/>
                      <a:pt x="1463040" y="1020833"/>
                      <a:pt x="1587500" y="1008133"/>
                    </a:cubicBezTo>
                    <a:cubicBezTo>
                      <a:pt x="1711960" y="995433"/>
                      <a:pt x="1869440" y="989083"/>
                      <a:pt x="1983740" y="909073"/>
                    </a:cubicBezTo>
                    <a:cubicBezTo>
                      <a:pt x="2098040" y="829063"/>
                      <a:pt x="2162810" y="609353"/>
                      <a:pt x="2273300" y="528073"/>
                    </a:cubicBezTo>
                    <a:cubicBezTo>
                      <a:pt x="2383790" y="446793"/>
                      <a:pt x="2526030" y="501403"/>
                      <a:pt x="2646680" y="421393"/>
                    </a:cubicBezTo>
                    <a:cubicBezTo>
                      <a:pt x="2767330" y="341383"/>
                      <a:pt x="2877820" y="-153917"/>
                      <a:pt x="2997200" y="48013"/>
                    </a:cubicBezTo>
                    <a:cubicBezTo>
                      <a:pt x="3116580" y="249943"/>
                      <a:pt x="3235960" y="868386"/>
                      <a:pt x="3359150" y="1559901"/>
                    </a:cubicBezTo>
                  </a:path>
                </a:pathLst>
              </a:custGeom>
              <a:ln w="19050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58F610FE-0BA9-CD56-DBCB-3262427EAE92}"/>
                  </a:ext>
                </a:extLst>
              </p:cNvPr>
              <p:cNvSpPr/>
              <p:nvPr/>
            </p:nvSpPr>
            <p:spPr>
              <a:xfrm>
                <a:off x="2514551" y="1249029"/>
                <a:ext cx="2302581" cy="1444833"/>
              </a:xfrm>
              <a:custGeom>
                <a:avLst/>
                <a:gdLst>
                  <a:gd name="connsiteX0" fmla="*/ 0 w 3352800"/>
                  <a:gd name="connsiteY0" fmla="*/ 1533913 h 1632973"/>
                  <a:gd name="connsiteX1" fmla="*/ 160020 w 3352800"/>
                  <a:gd name="connsiteY1" fmla="*/ 1488193 h 1632973"/>
                  <a:gd name="connsiteX2" fmla="*/ 624840 w 3352800"/>
                  <a:gd name="connsiteY2" fmla="*/ 1023373 h 1632973"/>
                  <a:gd name="connsiteX3" fmla="*/ 1226820 w 3352800"/>
                  <a:gd name="connsiteY3" fmla="*/ 985273 h 1632973"/>
                  <a:gd name="connsiteX4" fmla="*/ 1577340 w 3352800"/>
                  <a:gd name="connsiteY4" fmla="*/ 1008133 h 1632973"/>
                  <a:gd name="connsiteX5" fmla="*/ 1973580 w 3352800"/>
                  <a:gd name="connsiteY5" fmla="*/ 909073 h 1632973"/>
                  <a:gd name="connsiteX6" fmla="*/ 2263140 w 3352800"/>
                  <a:gd name="connsiteY6" fmla="*/ 528073 h 1632973"/>
                  <a:gd name="connsiteX7" fmla="*/ 2636520 w 3352800"/>
                  <a:gd name="connsiteY7" fmla="*/ 421393 h 1632973"/>
                  <a:gd name="connsiteX8" fmla="*/ 2987040 w 3352800"/>
                  <a:gd name="connsiteY8" fmla="*/ 48013 h 1632973"/>
                  <a:gd name="connsiteX9" fmla="*/ 3352800 w 3352800"/>
                  <a:gd name="connsiteY9" fmla="*/ 1632973 h 1632973"/>
                  <a:gd name="connsiteX0" fmla="*/ 0 w 3348990"/>
                  <a:gd name="connsiteY0" fmla="*/ 1533913 h 1559901"/>
                  <a:gd name="connsiteX1" fmla="*/ 160020 w 3348990"/>
                  <a:gd name="connsiteY1" fmla="*/ 1488193 h 1559901"/>
                  <a:gd name="connsiteX2" fmla="*/ 624840 w 3348990"/>
                  <a:gd name="connsiteY2" fmla="*/ 1023373 h 1559901"/>
                  <a:gd name="connsiteX3" fmla="*/ 1226820 w 3348990"/>
                  <a:gd name="connsiteY3" fmla="*/ 985273 h 1559901"/>
                  <a:gd name="connsiteX4" fmla="*/ 1577340 w 3348990"/>
                  <a:gd name="connsiteY4" fmla="*/ 1008133 h 1559901"/>
                  <a:gd name="connsiteX5" fmla="*/ 1973580 w 3348990"/>
                  <a:gd name="connsiteY5" fmla="*/ 909073 h 1559901"/>
                  <a:gd name="connsiteX6" fmla="*/ 2263140 w 3348990"/>
                  <a:gd name="connsiteY6" fmla="*/ 528073 h 1559901"/>
                  <a:gd name="connsiteX7" fmla="*/ 2636520 w 3348990"/>
                  <a:gd name="connsiteY7" fmla="*/ 421393 h 1559901"/>
                  <a:gd name="connsiteX8" fmla="*/ 2987040 w 3348990"/>
                  <a:gd name="connsiteY8" fmla="*/ 48013 h 1559901"/>
                  <a:gd name="connsiteX9" fmla="*/ 3348990 w 3348990"/>
                  <a:gd name="connsiteY9" fmla="*/ 1559901 h 1559901"/>
                  <a:gd name="connsiteX0" fmla="*/ 0 w 3384550"/>
                  <a:gd name="connsiteY0" fmla="*/ 1569808 h 1578209"/>
                  <a:gd name="connsiteX1" fmla="*/ 195580 w 3384550"/>
                  <a:gd name="connsiteY1" fmla="*/ 1488193 h 1578209"/>
                  <a:gd name="connsiteX2" fmla="*/ 660400 w 3384550"/>
                  <a:gd name="connsiteY2" fmla="*/ 1023373 h 1578209"/>
                  <a:gd name="connsiteX3" fmla="*/ 1262380 w 3384550"/>
                  <a:gd name="connsiteY3" fmla="*/ 985273 h 1578209"/>
                  <a:gd name="connsiteX4" fmla="*/ 1612900 w 3384550"/>
                  <a:gd name="connsiteY4" fmla="*/ 1008133 h 1578209"/>
                  <a:gd name="connsiteX5" fmla="*/ 2009140 w 3384550"/>
                  <a:gd name="connsiteY5" fmla="*/ 909073 h 1578209"/>
                  <a:gd name="connsiteX6" fmla="*/ 2298700 w 3384550"/>
                  <a:gd name="connsiteY6" fmla="*/ 528073 h 1578209"/>
                  <a:gd name="connsiteX7" fmla="*/ 2672080 w 3384550"/>
                  <a:gd name="connsiteY7" fmla="*/ 421393 h 1578209"/>
                  <a:gd name="connsiteX8" fmla="*/ 3022600 w 3384550"/>
                  <a:gd name="connsiteY8" fmla="*/ 48013 h 1578209"/>
                  <a:gd name="connsiteX9" fmla="*/ 3384550 w 3384550"/>
                  <a:gd name="connsiteY9" fmla="*/ 1559901 h 1578209"/>
                  <a:gd name="connsiteX0" fmla="*/ 0 w 3359150"/>
                  <a:gd name="connsiteY0" fmla="*/ 1523657 h 1559901"/>
                  <a:gd name="connsiteX1" fmla="*/ 170180 w 3359150"/>
                  <a:gd name="connsiteY1" fmla="*/ 1488193 h 1559901"/>
                  <a:gd name="connsiteX2" fmla="*/ 635000 w 3359150"/>
                  <a:gd name="connsiteY2" fmla="*/ 1023373 h 1559901"/>
                  <a:gd name="connsiteX3" fmla="*/ 1236980 w 3359150"/>
                  <a:gd name="connsiteY3" fmla="*/ 985273 h 1559901"/>
                  <a:gd name="connsiteX4" fmla="*/ 1587500 w 3359150"/>
                  <a:gd name="connsiteY4" fmla="*/ 1008133 h 1559901"/>
                  <a:gd name="connsiteX5" fmla="*/ 1983740 w 3359150"/>
                  <a:gd name="connsiteY5" fmla="*/ 909073 h 1559901"/>
                  <a:gd name="connsiteX6" fmla="*/ 2273300 w 3359150"/>
                  <a:gd name="connsiteY6" fmla="*/ 528073 h 1559901"/>
                  <a:gd name="connsiteX7" fmla="*/ 2646680 w 3359150"/>
                  <a:gd name="connsiteY7" fmla="*/ 421393 h 1559901"/>
                  <a:gd name="connsiteX8" fmla="*/ 2997200 w 3359150"/>
                  <a:gd name="connsiteY8" fmla="*/ 48013 h 1559901"/>
                  <a:gd name="connsiteX9" fmla="*/ 3359150 w 3359150"/>
                  <a:gd name="connsiteY9" fmla="*/ 1559901 h 155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59150" h="1559901">
                    <a:moveTo>
                      <a:pt x="0" y="1523657"/>
                    </a:moveTo>
                    <a:cubicBezTo>
                      <a:pt x="27940" y="1543342"/>
                      <a:pt x="64347" y="1571574"/>
                      <a:pt x="170180" y="1488193"/>
                    </a:cubicBezTo>
                    <a:cubicBezTo>
                      <a:pt x="276013" y="1404812"/>
                      <a:pt x="457200" y="1107193"/>
                      <a:pt x="635000" y="1023373"/>
                    </a:cubicBezTo>
                    <a:cubicBezTo>
                      <a:pt x="812800" y="939553"/>
                      <a:pt x="1078230" y="987813"/>
                      <a:pt x="1236980" y="985273"/>
                    </a:cubicBezTo>
                    <a:cubicBezTo>
                      <a:pt x="1395730" y="982733"/>
                      <a:pt x="1463040" y="1020833"/>
                      <a:pt x="1587500" y="1008133"/>
                    </a:cubicBezTo>
                    <a:cubicBezTo>
                      <a:pt x="1711960" y="995433"/>
                      <a:pt x="1869440" y="989083"/>
                      <a:pt x="1983740" y="909073"/>
                    </a:cubicBezTo>
                    <a:cubicBezTo>
                      <a:pt x="2098040" y="829063"/>
                      <a:pt x="2162810" y="609353"/>
                      <a:pt x="2273300" y="528073"/>
                    </a:cubicBezTo>
                    <a:cubicBezTo>
                      <a:pt x="2383790" y="446793"/>
                      <a:pt x="2526030" y="501403"/>
                      <a:pt x="2646680" y="421393"/>
                    </a:cubicBezTo>
                    <a:cubicBezTo>
                      <a:pt x="2767330" y="341383"/>
                      <a:pt x="2877820" y="-153917"/>
                      <a:pt x="2997200" y="48013"/>
                    </a:cubicBezTo>
                    <a:cubicBezTo>
                      <a:pt x="3116580" y="249943"/>
                      <a:pt x="3235960" y="868386"/>
                      <a:pt x="3359150" y="1559901"/>
                    </a:cubicBezTo>
                  </a:path>
                </a:pathLst>
              </a:custGeom>
              <a:ln w="19050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230378A4-FC8F-F74B-D155-787684144B6F}"/>
                  </a:ext>
                </a:extLst>
              </p:cNvPr>
              <p:cNvSpPr txBox="1"/>
              <p:nvPr/>
            </p:nvSpPr>
            <p:spPr>
              <a:xfrm>
                <a:off x="1892960" y="2683203"/>
                <a:ext cx="1736171" cy="348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000" b="1" kern="0" dirty="0">
                    <a:solidFill>
                      <a:srgbClr val="000000"/>
                    </a:solidFill>
                  </a:rPr>
                  <a:t>Data Base = </a:t>
                </a:r>
                <a:r>
                  <a:rPr lang="de-DE" sz="1000" b="1" kern="0" dirty="0" err="1">
                    <a:solidFill>
                      <a:srgbClr val="000000"/>
                    </a:solidFill>
                  </a:rPr>
                  <a:t>History</a:t>
                </a:r>
                <a:r>
                  <a:rPr lang="de-DE" sz="1000" b="1" kern="0" dirty="0">
                    <a:solidFill>
                      <a:srgbClr val="000000"/>
                    </a:solidFill>
                  </a:rPr>
                  <a:t> &gt; Year</a:t>
                </a:r>
                <a:endParaRPr kumimoji="0" lang="en-US" sz="1000" b="1" i="0" u="none" strike="noStrike" kern="0" cap="none" spc="0" normalizeH="0" baseline="0" noProof="0" dirty="0"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" name="Geschweifte Klammer rechts 47">
              <a:extLst>
                <a:ext uri="{FF2B5EF4-FFF2-40B4-BE49-F238E27FC236}">
                  <a16:creationId xmlns:a16="http://schemas.microsoft.com/office/drawing/2014/main" id="{29975C52-6847-28BA-596C-16470394A78C}"/>
                </a:ext>
              </a:extLst>
            </p:cNvPr>
            <p:cNvSpPr/>
            <p:nvPr/>
          </p:nvSpPr>
          <p:spPr>
            <a:xfrm rot="5400000">
              <a:off x="2444233" y="1934018"/>
              <a:ext cx="348133" cy="2302578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2" name="Gruppieren 1061">
            <a:extLst>
              <a:ext uri="{FF2B5EF4-FFF2-40B4-BE49-F238E27FC236}">
                <a16:creationId xmlns:a16="http://schemas.microsoft.com/office/drawing/2014/main" id="{6E305684-6CA8-623D-331B-C13570AFCC7B}"/>
              </a:ext>
            </a:extLst>
          </p:cNvPr>
          <p:cNvGrpSpPr/>
          <p:nvPr/>
        </p:nvGrpSpPr>
        <p:grpSpPr>
          <a:xfrm>
            <a:off x="6278880" y="3717418"/>
            <a:ext cx="4179506" cy="1260664"/>
            <a:chOff x="6278880" y="3717418"/>
            <a:chExt cx="4179506" cy="1260664"/>
          </a:xfrm>
        </p:grpSpPr>
        <p:sp>
          <p:nvSpPr>
            <p:cNvPr id="1056" name="Pfeil: nach rechts 1055">
              <a:extLst>
                <a:ext uri="{FF2B5EF4-FFF2-40B4-BE49-F238E27FC236}">
                  <a16:creationId xmlns:a16="http://schemas.microsoft.com/office/drawing/2014/main" id="{63636A78-C84C-A6A7-DE11-F9B5810A1935}"/>
                </a:ext>
              </a:extLst>
            </p:cNvPr>
            <p:cNvSpPr/>
            <p:nvPr/>
          </p:nvSpPr>
          <p:spPr>
            <a:xfrm>
              <a:off x="6278880" y="3922865"/>
              <a:ext cx="1059180" cy="201044"/>
            </a:xfrm>
            <a:prstGeom prst="right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 w="9525" cap="flat" cmpd="sng" algn="ctr">
              <a:solidFill>
                <a:schemeClr val="accent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057" name="Rechteck 1056">
              <a:extLst>
                <a:ext uri="{FF2B5EF4-FFF2-40B4-BE49-F238E27FC236}">
                  <a16:creationId xmlns:a16="http://schemas.microsoft.com/office/drawing/2014/main" id="{7D154F67-7244-0155-F1E6-291A8A816D9A}"/>
                </a:ext>
              </a:extLst>
            </p:cNvPr>
            <p:cNvSpPr/>
            <p:nvPr/>
          </p:nvSpPr>
          <p:spPr>
            <a:xfrm>
              <a:off x="8671560" y="3717418"/>
              <a:ext cx="914400" cy="2323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User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pic>
          <p:nvPicPr>
            <p:cNvPr id="1058" name="Picture 10" descr="Data visualization Generic color fill icon | Freepik">
              <a:extLst>
                <a:ext uri="{FF2B5EF4-FFF2-40B4-BE49-F238E27FC236}">
                  <a16:creationId xmlns:a16="http://schemas.microsoft.com/office/drawing/2014/main" id="{CC8FAAF7-DD1E-DF6D-71A6-F760E37CD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5711" y="4019998"/>
              <a:ext cx="952675" cy="95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10" descr="Data visualization Generic color fill icon | Freepik">
              <a:extLst>
                <a:ext uri="{FF2B5EF4-FFF2-40B4-BE49-F238E27FC236}">
                  <a16:creationId xmlns:a16="http://schemas.microsoft.com/office/drawing/2014/main" id="{D28C7AF5-9437-052B-16F7-8B6BFA7FC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806" y="4025407"/>
              <a:ext cx="952675" cy="95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0" name="Pfeil: nach links und rechts 1059">
              <a:extLst>
                <a:ext uri="{FF2B5EF4-FFF2-40B4-BE49-F238E27FC236}">
                  <a16:creationId xmlns:a16="http://schemas.microsoft.com/office/drawing/2014/main" id="{5A2291B1-0C82-AF1E-FF8D-F22DF932D852}"/>
                </a:ext>
              </a:extLst>
            </p:cNvPr>
            <p:cNvSpPr/>
            <p:nvPr/>
          </p:nvSpPr>
          <p:spPr>
            <a:xfrm>
              <a:off x="8960521" y="4339428"/>
              <a:ext cx="409584" cy="166882"/>
            </a:xfrm>
            <a:prstGeom prst="leftRight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 w="9525" cap="flat" cmpd="sng" algn="ctr">
              <a:solidFill>
                <a:schemeClr val="accent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1080" name="Gruppieren 1079">
            <a:extLst>
              <a:ext uri="{FF2B5EF4-FFF2-40B4-BE49-F238E27FC236}">
                <a16:creationId xmlns:a16="http://schemas.microsoft.com/office/drawing/2014/main" id="{6E14010A-B98C-7231-6A42-24D76A55E513}"/>
              </a:ext>
            </a:extLst>
          </p:cNvPr>
          <p:cNvGrpSpPr/>
          <p:nvPr/>
        </p:nvGrpSpPr>
        <p:grpSpPr>
          <a:xfrm>
            <a:off x="2200868" y="1306655"/>
            <a:ext cx="3841578" cy="3942953"/>
            <a:chOff x="2200868" y="1306655"/>
            <a:chExt cx="3841578" cy="3942953"/>
          </a:xfrm>
        </p:grpSpPr>
        <p:grpSp>
          <p:nvGrpSpPr>
            <p:cNvPr id="1063" name="Gruppieren 1062">
              <a:extLst>
                <a:ext uri="{FF2B5EF4-FFF2-40B4-BE49-F238E27FC236}">
                  <a16:creationId xmlns:a16="http://schemas.microsoft.com/office/drawing/2014/main" id="{AA3DF2BD-7410-2508-A1FE-C65BDF3D37D0}"/>
                </a:ext>
              </a:extLst>
            </p:cNvPr>
            <p:cNvGrpSpPr/>
            <p:nvPr/>
          </p:nvGrpSpPr>
          <p:grpSpPr>
            <a:xfrm>
              <a:off x="2200868" y="1306655"/>
              <a:ext cx="3841578" cy="3858657"/>
              <a:chOff x="2204758" y="1307684"/>
              <a:chExt cx="3841578" cy="3858657"/>
            </a:xfrm>
          </p:grpSpPr>
          <p:grpSp>
            <p:nvGrpSpPr>
              <p:cNvPr id="1031" name="Gruppieren 1030">
                <a:extLst>
                  <a:ext uri="{FF2B5EF4-FFF2-40B4-BE49-F238E27FC236}">
                    <a16:creationId xmlns:a16="http://schemas.microsoft.com/office/drawing/2014/main" id="{B3838F09-DEDF-2509-1813-F36976203385}"/>
                  </a:ext>
                </a:extLst>
              </p:cNvPr>
              <p:cNvGrpSpPr/>
              <p:nvPr/>
            </p:nvGrpSpPr>
            <p:grpSpPr>
              <a:xfrm>
                <a:off x="5070802" y="1307684"/>
                <a:ext cx="628960" cy="1368795"/>
                <a:chOff x="5056833" y="1304544"/>
                <a:chExt cx="628960" cy="1368795"/>
              </a:xfrm>
            </p:grpSpPr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B86013D5-C8A0-A642-5785-A6F28FA78229}"/>
                    </a:ext>
                  </a:extLst>
                </p:cNvPr>
                <p:cNvCxnSpPr>
                  <a:cxnSpLocks/>
                  <a:endCxn id="33" idx="1"/>
                </p:cNvCxnSpPr>
                <p:nvPr/>
              </p:nvCxnSpPr>
              <p:spPr>
                <a:xfrm flipH="1" flipV="1">
                  <a:off x="5056833" y="2179320"/>
                  <a:ext cx="384" cy="494019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r Verbinder 59">
                  <a:extLst>
                    <a:ext uri="{FF2B5EF4-FFF2-40B4-BE49-F238E27FC236}">
                      <a16:creationId xmlns:a16="http://schemas.microsoft.com/office/drawing/2014/main" id="{193112BF-9169-558B-217B-0AF32C6AD3CA}"/>
                    </a:ext>
                  </a:extLst>
                </p:cNvPr>
                <p:cNvCxnSpPr/>
                <p:nvPr/>
              </p:nvCxnSpPr>
              <p:spPr>
                <a:xfrm flipV="1">
                  <a:off x="5219466" y="1982132"/>
                  <a:ext cx="0" cy="691207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Gerader Verbinder 60">
                  <a:extLst>
                    <a:ext uri="{FF2B5EF4-FFF2-40B4-BE49-F238E27FC236}">
                      <a16:creationId xmlns:a16="http://schemas.microsoft.com/office/drawing/2014/main" id="{1EEC275F-6360-3A41-F395-3B096B83F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1866" y="1883606"/>
                  <a:ext cx="0" cy="76129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Gerader Verbinder 1023">
                  <a:extLst>
                    <a:ext uri="{FF2B5EF4-FFF2-40B4-BE49-F238E27FC236}">
                      <a16:creationId xmlns:a16="http://schemas.microsoft.com/office/drawing/2014/main" id="{E4C5F8BC-7EA9-A73A-7730-5A08AE544D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32103" y="1821180"/>
                  <a:ext cx="0" cy="82371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7" name="Gerader Verbinder 1026">
                  <a:extLst>
                    <a:ext uri="{FF2B5EF4-FFF2-40B4-BE49-F238E27FC236}">
                      <a16:creationId xmlns:a16="http://schemas.microsoft.com/office/drawing/2014/main" id="{D492A4AA-1071-E8B0-9E7A-752AD20E6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85793" y="1304544"/>
                  <a:ext cx="0" cy="134035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1" name="Gruppieren 1060">
                <a:extLst>
                  <a:ext uri="{FF2B5EF4-FFF2-40B4-BE49-F238E27FC236}">
                    <a16:creationId xmlns:a16="http://schemas.microsoft.com/office/drawing/2014/main" id="{D353EEB3-3532-F4A4-A439-CBC6E81D765B}"/>
                  </a:ext>
                </a:extLst>
              </p:cNvPr>
              <p:cNvGrpSpPr/>
              <p:nvPr/>
            </p:nvGrpSpPr>
            <p:grpSpPr>
              <a:xfrm>
                <a:off x="2204758" y="3259373"/>
                <a:ext cx="3841578" cy="1906968"/>
                <a:chOff x="2204758" y="3259373"/>
                <a:chExt cx="3841578" cy="1906968"/>
              </a:xfrm>
            </p:grpSpPr>
            <p:sp>
              <p:nvSpPr>
                <p:cNvPr id="50" name="Textfeld 49">
                  <a:extLst>
                    <a:ext uri="{FF2B5EF4-FFF2-40B4-BE49-F238E27FC236}">
                      <a16:creationId xmlns:a16="http://schemas.microsoft.com/office/drawing/2014/main" id="{046BB9F8-1E70-AE9A-6CC1-92C09E6E392A}"/>
                    </a:ext>
                  </a:extLst>
                </p:cNvPr>
                <p:cNvSpPr txBox="1"/>
                <p:nvPr/>
              </p:nvSpPr>
              <p:spPr>
                <a:xfrm>
                  <a:off x="2204758" y="3320384"/>
                  <a:ext cx="914400" cy="326821"/>
                </a:xfrm>
                <a:prstGeom prst="rect">
                  <a:avLst/>
                </a:prstGeom>
                <a:solidFill>
                  <a:schemeClr val="accent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marR="0" algn="ctr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/>
                      <a:uLnTx/>
                      <a:uFillTx/>
                    </a:rPr>
                    <a:t>AI Model</a:t>
                  </a: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53" name="Verbinder: gewinkelt 52">
                  <a:extLst>
                    <a:ext uri="{FF2B5EF4-FFF2-40B4-BE49-F238E27FC236}">
                      <a16:creationId xmlns:a16="http://schemas.microsoft.com/office/drawing/2014/main" id="{DC5A694B-A3DC-D9FB-2613-D638745CE69F}"/>
                    </a:ext>
                  </a:extLst>
                </p:cNvPr>
                <p:cNvCxnSpPr>
                  <a:cxnSpLocks/>
                  <a:stCxn id="36" idx="1"/>
                  <a:endCxn id="50" idx="3"/>
                </p:cNvCxnSpPr>
                <p:nvPr/>
              </p:nvCxnSpPr>
              <p:spPr>
                <a:xfrm rot="10800000" flipV="1">
                  <a:off x="3119159" y="3259373"/>
                  <a:ext cx="1954221" cy="224422"/>
                </a:xfrm>
                <a:prstGeom prst="bentConnector3">
                  <a:avLst/>
                </a:prstGeom>
                <a:ln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Verbinder: gewinkelt 1035">
                  <a:extLst>
                    <a:ext uri="{FF2B5EF4-FFF2-40B4-BE49-F238E27FC236}">
                      <a16:creationId xmlns:a16="http://schemas.microsoft.com/office/drawing/2014/main" id="{C7884F8D-45E8-7734-39D1-44FA56543A0F}"/>
                    </a:ext>
                  </a:extLst>
                </p:cNvPr>
                <p:cNvCxnSpPr>
                  <a:cxnSpLocks/>
                  <a:stCxn id="50" idx="2"/>
                </p:cNvCxnSpPr>
                <p:nvPr/>
              </p:nvCxnSpPr>
              <p:spPr>
                <a:xfrm rot="16200000" flipH="1">
                  <a:off x="2817173" y="3491990"/>
                  <a:ext cx="372793" cy="683222"/>
                </a:xfrm>
                <a:prstGeom prst="bentConnector2">
                  <a:avLst/>
                </a:prstGeom>
                <a:ln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9" name="Rechteck 1038">
                  <a:extLst>
                    <a:ext uri="{FF2B5EF4-FFF2-40B4-BE49-F238E27FC236}">
                      <a16:creationId xmlns:a16="http://schemas.microsoft.com/office/drawing/2014/main" id="{9FF56A08-C401-10E0-3FCE-B52256A55373}"/>
                    </a:ext>
                  </a:extLst>
                </p:cNvPr>
                <p:cNvSpPr/>
                <p:nvPr/>
              </p:nvSpPr>
              <p:spPr>
                <a:xfrm>
                  <a:off x="3345181" y="3815232"/>
                  <a:ext cx="1623059" cy="467207"/>
                </a:xfrm>
                <a:prstGeom prst="rect">
                  <a:avLst/>
                </a:prstGeom>
                <a:solidFill>
                  <a:schemeClr val="accent1">
                    <a:lumMod val="10000"/>
                    <a:lumOff val="90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chemeClr val="accent1">
                          <a:lumMod val="90000"/>
                          <a:lumOff val="10000"/>
                        </a:schemeClr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Anomaly</a:t>
                  </a:r>
                  <a:r>
                    <a:rPr kumimoji="0" lang="de-DE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90000"/>
                          <a:lumOff val="10000"/>
                        </a:schemeClr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 </a:t>
                  </a:r>
                  <a:r>
                    <a:rPr kumimoji="0" lang="de-DE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chemeClr val="accent1">
                          <a:lumMod val="90000"/>
                          <a:lumOff val="10000"/>
                        </a:schemeClr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Behavior</a:t>
                  </a:r>
                  <a:r>
                    <a:rPr kumimoji="0" lang="de-DE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90000"/>
                          <a:lumOff val="10000"/>
                        </a:schemeClr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 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90000"/>
                        <a:lumOff val="10000"/>
                      </a:schemeClr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1040" name="Textfeld 1039">
                  <a:extLst>
                    <a:ext uri="{FF2B5EF4-FFF2-40B4-BE49-F238E27FC236}">
                      <a16:creationId xmlns:a16="http://schemas.microsoft.com/office/drawing/2014/main" id="{47D8F08A-63B4-ABE3-9263-E2B31A39E830}"/>
                    </a:ext>
                  </a:extLst>
                </p:cNvPr>
                <p:cNvSpPr txBox="1"/>
                <p:nvPr/>
              </p:nvSpPr>
              <p:spPr>
                <a:xfrm>
                  <a:off x="5093662" y="3895828"/>
                  <a:ext cx="952674" cy="3481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15% </a:t>
                  </a:r>
                  <a:r>
                    <a:rPr lang="de-DE" sz="1000" kern="0" dirty="0">
                      <a:solidFill>
                        <a:srgbClr val="000000"/>
                      </a:solidFill>
                    </a:rPr>
                    <a:t>V</a:t>
                  </a:r>
                  <a:r>
                    <a:rPr kumimoji="0" lang="de-DE" sz="1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ariation</a:t>
                  </a:r>
                  <a:br>
                    <a:rPr lang="de-DE" sz="1000" kern="0" dirty="0">
                      <a:solidFill>
                        <a:srgbClr val="000000"/>
                      </a:solidFill>
                    </a:rPr>
                  </a:br>
                  <a:r>
                    <a:rPr lang="de-DE" sz="1000" kern="0" dirty="0">
                      <a:solidFill>
                        <a:srgbClr val="000000"/>
                      </a:solidFill>
                    </a:rPr>
                    <a:t>25% Variation</a:t>
                  </a:r>
                </a:p>
              </p:txBody>
            </p:sp>
            <p:grpSp>
              <p:nvGrpSpPr>
                <p:cNvPr id="1047" name="Gruppieren 1046">
                  <a:extLst>
                    <a:ext uri="{FF2B5EF4-FFF2-40B4-BE49-F238E27FC236}">
                      <a16:creationId xmlns:a16="http://schemas.microsoft.com/office/drawing/2014/main" id="{6109CD74-8C19-3A00-DEBC-77A0AD3DFCED}"/>
                    </a:ext>
                  </a:extLst>
                </p:cNvPr>
                <p:cNvGrpSpPr/>
                <p:nvPr/>
              </p:nvGrpSpPr>
              <p:grpSpPr>
                <a:xfrm>
                  <a:off x="3418191" y="4768657"/>
                  <a:ext cx="495300" cy="397684"/>
                  <a:chOff x="3665841" y="3302090"/>
                  <a:chExt cx="2620659" cy="1761730"/>
                </a:xfrm>
              </p:grpSpPr>
              <p:sp>
                <p:nvSpPr>
                  <p:cNvPr id="1042" name="Freihandform: Form 1041">
                    <a:extLst>
                      <a:ext uri="{FF2B5EF4-FFF2-40B4-BE49-F238E27FC236}">
                        <a16:creationId xmlns:a16="http://schemas.microsoft.com/office/drawing/2014/main" id="{B10CC67B-2A77-40D5-1AFB-D0EA6B1F586A}"/>
                      </a:ext>
                    </a:extLst>
                  </p:cNvPr>
                  <p:cNvSpPr/>
                  <p:nvPr/>
                </p:nvSpPr>
                <p:spPr>
                  <a:xfrm>
                    <a:off x="3665841" y="3580909"/>
                    <a:ext cx="2302581" cy="1444833"/>
                  </a:xfrm>
                  <a:custGeom>
                    <a:avLst/>
                    <a:gdLst>
                      <a:gd name="connsiteX0" fmla="*/ 0 w 3352800"/>
                      <a:gd name="connsiteY0" fmla="*/ 1533913 h 1632973"/>
                      <a:gd name="connsiteX1" fmla="*/ 160020 w 3352800"/>
                      <a:gd name="connsiteY1" fmla="*/ 1488193 h 1632973"/>
                      <a:gd name="connsiteX2" fmla="*/ 624840 w 3352800"/>
                      <a:gd name="connsiteY2" fmla="*/ 1023373 h 1632973"/>
                      <a:gd name="connsiteX3" fmla="*/ 1226820 w 3352800"/>
                      <a:gd name="connsiteY3" fmla="*/ 985273 h 1632973"/>
                      <a:gd name="connsiteX4" fmla="*/ 1577340 w 3352800"/>
                      <a:gd name="connsiteY4" fmla="*/ 1008133 h 1632973"/>
                      <a:gd name="connsiteX5" fmla="*/ 1973580 w 3352800"/>
                      <a:gd name="connsiteY5" fmla="*/ 909073 h 1632973"/>
                      <a:gd name="connsiteX6" fmla="*/ 2263140 w 3352800"/>
                      <a:gd name="connsiteY6" fmla="*/ 528073 h 1632973"/>
                      <a:gd name="connsiteX7" fmla="*/ 2636520 w 3352800"/>
                      <a:gd name="connsiteY7" fmla="*/ 421393 h 1632973"/>
                      <a:gd name="connsiteX8" fmla="*/ 2987040 w 3352800"/>
                      <a:gd name="connsiteY8" fmla="*/ 48013 h 1632973"/>
                      <a:gd name="connsiteX9" fmla="*/ 3352800 w 3352800"/>
                      <a:gd name="connsiteY9" fmla="*/ 1632973 h 1632973"/>
                      <a:gd name="connsiteX0" fmla="*/ 0 w 3348990"/>
                      <a:gd name="connsiteY0" fmla="*/ 1533913 h 1559901"/>
                      <a:gd name="connsiteX1" fmla="*/ 160020 w 3348990"/>
                      <a:gd name="connsiteY1" fmla="*/ 1488193 h 1559901"/>
                      <a:gd name="connsiteX2" fmla="*/ 624840 w 3348990"/>
                      <a:gd name="connsiteY2" fmla="*/ 1023373 h 1559901"/>
                      <a:gd name="connsiteX3" fmla="*/ 1226820 w 3348990"/>
                      <a:gd name="connsiteY3" fmla="*/ 985273 h 1559901"/>
                      <a:gd name="connsiteX4" fmla="*/ 1577340 w 3348990"/>
                      <a:gd name="connsiteY4" fmla="*/ 1008133 h 1559901"/>
                      <a:gd name="connsiteX5" fmla="*/ 1973580 w 3348990"/>
                      <a:gd name="connsiteY5" fmla="*/ 909073 h 1559901"/>
                      <a:gd name="connsiteX6" fmla="*/ 2263140 w 3348990"/>
                      <a:gd name="connsiteY6" fmla="*/ 528073 h 1559901"/>
                      <a:gd name="connsiteX7" fmla="*/ 2636520 w 3348990"/>
                      <a:gd name="connsiteY7" fmla="*/ 421393 h 1559901"/>
                      <a:gd name="connsiteX8" fmla="*/ 2987040 w 3348990"/>
                      <a:gd name="connsiteY8" fmla="*/ 48013 h 1559901"/>
                      <a:gd name="connsiteX9" fmla="*/ 3348990 w 3348990"/>
                      <a:gd name="connsiteY9" fmla="*/ 1559901 h 1559901"/>
                      <a:gd name="connsiteX0" fmla="*/ 0 w 3384550"/>
                      <a:gd name="connsiteY0" fmla="*/ 1569808 h 1578209"/>
                      <a:gd name="connsiteX1" fmla="*/ 195580 w 3384550"/>
                      <a:gd name="connsiteY1" fmla="*/ 1488193 h 1578209"/>
                      <a:gd name="connsiteX2" fmla="*/ 660400 w 3384550"/>
                      <a:gd name="connsiteY2" fmla="*/ 1023373 h 1578209"/>
                      <a:gd name="connsiteX3" fmla="*/ 1262380 w 3384550"/>
                      <a:gd name="connsiteY3" fmla="*/ 985273 h 1578209"/>
                      <a:gd name="connsiteX4" fmla="*/ 1612900 w 3384550"/>
                      <a:gd name="connsiteY4" fmla="*/ 1008133 h 1578209"/>
                      <a:gd name="connsiteX5" fmla="*/ 2009140 w 3384550"/>
                      <a:gd name="connsiteY5" fmla="*/ 909073 h 1578209"/>
                      <a:gd name="connsiteX6" fmla="*/ 2298700 w 3384550"/>
                      <a:gd name="connsiteY6" fmla="*/ 528073 h 1578209"/>
                      <a:gd name="connsiteX7" fmla="*/ 2672080 w 3384550"/>
                      <a:gd name="connsiteY7" fmla="*/ 421393 h 1578209"/>
                      <a:gd name="connsiteX8" fmla="*/ 3022600 w 3384550"/>
                      <a:gd name="connsiteY8" fmla="*/ 48013 h 1578209"/>
                      <a:gd name="connsiteX9" fmla="*/ 3384550 w 3384550"/>
                      <a:gd name="connsiteY9" fmla="*/ 1559901 h 1578209"/>
                      <a:gd name="connsiteX0" fmla="*/ 0 w 3359150"/>
                      <a:gd name="connsiteY0" fmla="*/ 1523657 h 1559901"/>
                      <a:gd name="connsiteX1" fmla="*/ 170180 w 3359150"/>
                      <a:gd name="connsiteY1" fmla="*/ 1488193 h 1559901"/>
                      <a:gd name="connsiteX2" fmla="*/ 635000 w 3359150"/>
                      <a:gd name="connsiteY2" fmla="*/ 1023373 h 1559901"/>
                      <a:gd name="connsiteX3" fmla="*/ 1236980 w 3359150"/>
                      <a:gd name="connsiteY3" fmla="*/ 985273 h 1559901"/>
                      <a:gd name="connsiteX4" fmla="*/ 1587500 w 3359150"/>
                      <a:gd name="connsiteY4" fmla="*/ 1008133 h 1559901"/>
                      <a:gd name="connsiteX5" fmla="*/ 1983740 w 3359150"/>
                      <a:gd name="connsiteY5" fmla="*/ 909073 h 1559901"/>
                      <a:gd name="connsiteX6" fmla="*/ 2273300 w 3359150"/>
                      <a:gd name="connsiteY6" fmla="*/ 528073 h 1559901"/>
                      <a:gd name="connsiteX7" fmla="*/ 2646680 w 3359150"/>
                      <a:gd name="connsiteY7" fmla="*/ 421393 h 1559901"/>
                      <a:gd name="connsiteX8" fmla="*/ 2997200 w 3359150"/>
                      <a:gd name="connsiteY8" fmla="*/ 48013 h 1559901"/>
                      <a:gd name="connsiteX9" fmla="*/ 3359150 w 3359150"/>
                      <a:gd name="connsiteY9" fmla="*/ 1559901 h 15599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59150" h="1559901">
                        <a:moveTo>
                          <a:pt x="0" y="1523657"/>
                        </a:moveTo>
                        <a:cubicBezTo>
                          <a:pt x="27940" y="1543342"/>
                          <a:pt x="64347" y="1571574"/>
                          <a:pt x="170180" y="1488193"/>
                        </a:cubicBezTo>
                        <a:cubicBezTo>
                          <a:pt x="276013" y="1404812"/>
                          <a:pt x="457200" y="1107193"/>
                          <a:pt x="635000" y="1023373"/>
                        </a:cubicBezTo>
                        <a:cubicBezTo>
                          <a:pt x="812800" y="939553"/>
                          <a:pt x="1078230" y="987813"/>
                          <a:pt x="1236980" y="985273"/>
                        </a:cubicBezTo>
                        <a:cubicBezTo>
                          <a:pt x="1395730" y="982733"/>
                          <a:pt x="1463040" y="1020833"/>
                          <a:pt x="1587500" y="1008133"/>
                        </a:cubicBezTo>
                        <a:cubicBezTo>
                          <a:pt x="1711960" y="995433"/>
                          <a:pt x="1869440" y="989083"/>
                          <a:pt x="1983740" y="909073"/>
                        </a:cubicBezTo>
                        <a:cubicBezTo>
                          <a:pt x="2098040" y="829063"/>
                          <a:pt x="2162810" y="609353"/>
                          <a:pt x="2273300" y="528073"/>
                        </a:cubicBezTo>
                        <a:cubicBezTo>
                          <a:pt x="2383790" y="446793"/>
                          <a:pt x="2526030" y="501403"/>
                          <a:pt x="2646680" y="421393"/>
                        </a:cubicBezTo>
                        <a:cubicBezTo>
                          <a:pt x="2767330" y="341383"/>
                          <a:pt x="2877820" y="-153917"/>
                          <a:pt x="2997200" y="48013"/>
                        </a:cubicBezTo>
                        <a:cubicBezTo>
                          <a:pt x="3116580" y="249943"/>
                          <a:pt x="3235960" y="868386"/>
                          <a:pt x="3359150" y="1559901"/>
                        </a:cubicBezTo>
                      </a:path>
                    </a:pathLst>
                  </a:custGeom>
                  <a:ln>
                    <a:noFill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3" name="Gerader Verbinder 1042">
                    <a:extLst>
                      <a:ext uri="{FF2B5EF4-FFF2-40B4-BE49-F238E27FC236}">
                        <a16:creationId xmlns:a16="http://schemas.microsoft.com/office/drawing/2014/main" id="{7DD26E6D-7CC4-5C90-1AE4-5105C4EFAA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5841" y="5050137"/>
                    <a:ext cx="2620659" cy="13683"/>
                  </a:xfrm>
                  <a:prstGeom prst="line">
                    <a:avLst/>
                  </a:prstGeom>
                  <a:ln w="76200">
                    <a:noFill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4" name="Gerader Verbinder 1043">
                    <a:extLst>
                      <a:ext uri="{FF2B5EF4-FFF2-40B4-BE49-F238E27FC236}">
                        <a16:creationId xmlns:a16="http://schemas.microsoft.com/office/drawing/2014/main" id="{8BD3F9CF-7CA0-E40D-633C-4E4283E5C0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5841" y="3302090"/>
                    <a:ext cx="0" cy="1752600"/>
                  </a:xfrm>
                  <a:prstGeom prst="line">
                    <a:avLst/>
                  </a:prstGeom>
                  <a:ln w="76200">
                    <a:noFill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4" name="Gruppieren 1053">
                  <a:extLst>
                    <a:ext uri="{FF2B5EF4-FFF2-40B4-BE49-F238E27FC236}">
                      <a16:creationId xmlns:a16="http://schemas.microsoft.com/office/drawing/2014/main" id="{A28A00D6-C22F-1ADB-83EA-E4CCAA117037}"/>
                    </a:ext>
                  </a:extLst>
                </p:cNvPr>
                <p:cNvGrpSpPr/>
                <p:nvPr/>
              </p:nvGrpSpPr>
              <p:grpSpPr>
                <a:xfrm>
                  <a:off x="4707409" y="4847115"/>
                  <a:ext cx="125422" cy="163074"/>
                  <a:chOff x="4968240" y="4676814"/>
                  <a:chExt cx="125422" cy="163074"/>
                </a:xfrm>
              </p:grpSpPr>
              <p:cxnSp>
                <p:nvCxnSpPr>
                  <p:cNvPr id="1049" name="Gerader Verbinder 1048">
                    <a:extLst>
                      <a:ext uri="{FF2B5EF4-FFF2-40B4-BE49-F238E27FC236}">
                        <a16:creationId xmlns:a16="http://schemas.microsoft.com/office/drawing/2014/main" id="{542F9989-CF71-C538-8217-C0A1D00972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68240" y="4676814"/>
                    <a:ext cx="125422" cy="163074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1" name="Gerader Verbinder 1050">
                    <a:extLst>
                      <a:ext uri="{FF2B5EF4-FFF2-40B4-BE49-F238E27FC236}">
                        <a16:creationId xmlns:a16="http://schemas.microsoft.com/office/drawing/2014/main" id="{757514EC-A6E6-FC72-B951-E66987357A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68240" y="4676814"/>
                    <a:ext cx="125422" cy="163074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5" name="Textfeld 1054">
                  <a:extLst>
                    <a:ext uri="{FF2B5EF4-FFF2-40B4-BE49-F238E27FC236}">
                      <a16:creationId xmlns:a16="http://schemas.microsoft.com/office/drawing/2014/main" id="{D6B1ACDB-5605-9DBD-2D43-27D304D12A81}"/>
                    </a:ext>
                  </a:extLst>
                </p:cNvPr>
                <p:cNvSpPr txBox="1"/>
                <p:nvPr/>
              </p:nvSpPr>
              <p:spPr>
                <a:xfrm>
                  <a:off x="3345181" y="4343245"/>
                  <a:ext cx="1749827" cy="3261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Models </a:t>
                  </a:r>
                  <a:r>
                    <a:rPr kumimoji="0" lang="de-DE" sz="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learn</a:t>
                  </a:r>
                  <a:r>
                    <a:rPr kumimoji="0" lang="de-DE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de-DE" sz="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from</a:t>
                  </a:r>
                  <a:r>
                    <a:rPr kumimoji="0" lang="de-DE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de-DE" sz="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complete</a:t>
                  </a:r>
                  <a:r>
                    <a:rPr kumimoji="0" lang="de-DE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de-DE" sz="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trends</a:t>
                  </a:r>
                  <a:r>
                    <a:rPr kumimoji="0" lang="de-DE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 not </a:t>
                  </a:r>
                  <a:r>
                    <a:rPr kumimoji="0" lang="de-DE" sz="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points</a:t>
                  </a:r>
                  <a:endPara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079" name="Gruppieren 1078">
              <a:extLst>
                <a:ext uri="{FF2B5EF4-FFF2-40B4-BE49-F238E27FC236}">
                  <a16:creationId xmlns:a16="http://schemas.microsoft.com/office/drawing/2014/main" id="{35EF5F57-3056-F99E-BC6E-3DD8895174C9}"/>
                </a:ext>
              </a:extLst>
            </p:cNvPr>
            <p:cNvGrpSpPr/>
            <p:nvPr/>
          </p:nvGrpSpPr>
          <p:grpSpPr>
            <a:xfrm>
              <a:off x="3553798" y="4770770"/>
              <a:ext cx="1471966" cy="478838"/>
              <a:chOff x="3553798" y="4770770"/>
              <a:chExt cx="1471966" cy="478838"/>
            </a:xfrm>
          </p:grpSpPr>
          <p:grpSp>
            <p:nvGrpSpPr>
              <p:cNvPr id="1069" name="Gruppieren 1068">
                <a:extLst>
                  <a:ext uri="{FF2B5EF4-FFF2-40B4-BE49-F238E27FC236}">
                    <a16:creationId xmlns:a16="http://schemas.microsoft.com/office/drawing/2014/main" id="{4B5EAECB-6FE0-1904-A0B7-B0B709661D97}"/>
                  </a:ext>
                </a:extLst>
              </p:cNvPr>
              <p:cNvGrpSpPr/>
              <p:nvPr/>
            </p:nvGrpSpPr>
            <p:grpSpPr>
              <a:xfrm>
                <a:off x="3553798" y="4770770"/>
                <a:ext cx="637947" cy="478838"/>
                <a:chOff x="1456781" y="3546569"/>
                <a:chExt cx="2566579" cy="1752600"/>
              </a:xfrm>
            </p:grpSpPr>
            <p:sp>
              <p:nvSpPr>
                <p:cNvPr id="1065" name="Freihandform: Form 1064">
                  <a:extLst>
                    <a:ext uri="{FF2B5EF4-FFF2-40B4-BE49-F238E27FC236}">
                      <a16:creationId xmlns:a16="http://schemas.microsoft.com/office/drawing/2014/main" id="{A9E8ED2B-73C9-6F49-AAA9-AC1A779796B4}"/>
                    </a:ext>
                  </a:extLst>
                </p:cNvPr>
                <p:cNvSpPr/>
                <p:nvPr/>
              </p:nvSpPr>
              <p:spPr>
                <a:xfrm>
                  <a:off x="1459429" y="3839342"/>
                  <a:ext cx="2302581" cy="1444833"/>
                </a:xfrm>
                <a:custGeom>
                  <a:avLst/>
                  <a:gdLst>
                    <a:gd name="connsiteX0" fmla="*/ 0 w 3352800"/>
                    <a:gd name="connsiteY0" fmla="*/ 1533913 h 1632973"/>
                    <a:gd name="connsiteX1" fmla="*/ 160020 w 3352800"/>
                    <a:gd name="connsiteY1" fmla="*/ 1488193 h 1632973"/>
                    <a:gd name="connsiteX2" fmla="*/ 624840 w 3352800"/>
                    <a:gd name="connsiteY2" fmla="*/ 1023373 h 1632973"/>
                    <a:gd name="connsiteX3" fmla="*/ 1226820 w 3352800"/>
                    <a:gd name="connsiteY3" fmla="*/ 985273 h 1632973"/>
                    <a:gd name="connsiteX4" fmla="*/ 1577340 w 3352800"/>
                    <a:gd name="connsiteY4" fmla="*/ 1008133 h 1632973"/>
                    <a:gd name="connsiteX5" fmla="*/ 1973580 w 3352800"/>
                    <a:gd name="connsiteY5" fmla="*/ 909073 h 1632973"/>
                    <a:gd name="connsiteX6" fmla="*/ 2263140 w 3352800"/>
                    <a:gd name="connsiteY6" fmla="*/ 528073 h 1632973"/>
                    <a:gd name="connsiteX7" fmla="*/ 2636520 w 3352800"/>
                    <a:gd name="connsiteY7" fmla="*/ 421393 h 1632973"/>
                    <a:gd name="connsiteX8" fmla="*/ 2987040 w 3352800"/>
                    <a:gd name="connsiteY8" fmla="*/ 48013 h 1632973"/>
                    <a:gd name="connsiteX9" fmla="*/ 3352800 w 3352800"/>
                    <a:gd name="connsiteY9" fmla="*/ 1632973 h 1632973"/>
                    <a:gd name="connsiteX0" fmla="*/ 0 w 3348990"/>
                    <a:gd name="connsiteY0" fmla="*/ 1533913 h 1559901"/>
                    <a:gd name="connsiteX1" fmla="*/ 160020 w 3348990"/>
                    <a:gd name="connsiteY1" fmla="*/ 1488193 h 1559901"/>
                    <a:gd name="connsiteX2" fmla="*/ 624840 w 3348990"/>
                    <a:gd name="connsiteY2" fmla="*/ 1023373 h 1559901"/>
                    <a:gd name="connsiteX3" fmla="*/ 1226820 w 3348990"/>
                    <a:gd name="connsiteY3" fmla="*/ 985273 h 1559901"/>
                    <a:gd name="connsiteX4" fmla="*/ 1577340 w 3348990"/>
                    <a:gd name="connsiteY4" fmla="*/ 1008133 h 1559901"/>
                    <a:gd name="connsiteX5" fmla="*/ 1973580 w 3348990"/>
                    <a:gd name="connsiteY5" fmla="*/ 909073 h 1559901"/>
                    <a:gd name="connsiteX6" fmla="*/ 2263140 w 3348990"/>
                    <a:gd name="connsiteY6" fmla="*/ 528073 h 1559901"/>
                    <a:gd name="connsiteX7" fmla="*/ 2636520 w 3348990"/>
                    <a:gd name="connsiteY7" fmla="*/ 421393 h 1559901"/>
                    <a:gd name="connsiteX8" fmla="*/ 2987040 w 3348990"/>
                    <a:gd name="connsiteY8" fmla="*/ 48013 h 1559901"/>
                    <a:gd name="connsiteX9" fmla="*/ 3348990 w 3348990"/>
                    <a:gd name="connsiteY9" fmla="*/ 1559901 h 1559901"/>
                    <a:gd name="connsiteX0" fmla="*/ 0 w 3384550"/>
                    <a:gd name="connsiteY0" fmla="*/ 1569808 h 1578209"/>
                    <a:gd name="connsiteX1" fmla="*/ 195580 w 3384550"/>
                    <a:gd name="connsiteY1" fmla="*/ 1488193 h 1578209"/>
                    <a:gd name="connsiteX2" fmla="*/ 660400 w 3384550"/>
                    <a:gd name="connsiteY2" fmla="*/ 1023373 h 1578209"/>
                    <a:gd name="connsiteX3" fmla="*/ 1262380 w 3384550"/>
                    <a:gd name="connsiteY3" fmla="*/ 985273 h 1578209"/>
                    <a:gd name="connsiteX4" fmla="*/ 1612900 w 3384550"/>
                    <a:gd name="connsiteY4" fmla="*/ 1008133 h 1578209"/>
                    <a:gd name="connsiteX5" fmla="*/ 2009140 w 3384550"/>
                    <a:gd name="connsiteY5" fmla="*/ 909073 h 1578209"/>
                    <a:gd name="connsiteX6" fmla="*/ 2298700 w 3384550"/>
                    <a:gd name="connsiteY6" fmla="*/ 528073 h 1578209"/>
                    <a:gd name="connsiteX7" fmla="*/ 2672080 w 3384550"/>
                    <a:gd name="connsiteY7" fmla="*/ 421393 h 1578209"/>
                    <a:gd name="connsiteX8" fmla="*/ 3022600 w 3384550"/>
                    <a:gd name="connsiteY8" fmla="*/ 48013 h 1578209"/>
                    <a:gd name="connsiteX9" fmla="*/ 3384550 w 3384550"/>
                    <a:gd name="connsiteY9" fmla="*/ 1559901 h 1578209"/>
                    <a:gd name="connsiteX0" fmla="*/ 0 w 3359150"/>
                    <a:gd name="connsiteY0" fmla="*/ 1523657 h 1559901"/>
                    <a:gd name="connsiteX1" fmla="*/ 170180 w 3359150"/>
                    <a:gd name="connsiteY1" fmla="*/ 1488193 h 1559901"/>
                    <a:gd name="connsiteX2" fmla="*/ 635000 w 3359150"/>
                    <a:gd name="connsiteY2" fmla="*/ 1023373 h 1559901"/>
                    <a:gd name="connsiteX3" fmla="*/ 1236980 w 3359150"/>
                    <a:gd name="connsiteY3" fmla="*/ 985273 h 1559901"/>
                    <a:gd name="connsiteX4" fmla="*/ 1587500 w 3359150"/>
                    <a:gd name="connsiteY4" fmla="*/ 1008133 h 1559901"/>
                    <a:gd name="connsiteX5" fmla="*/ 1983740 w 3359150"/>
                    <a:gd name="connsiteY5" fmla="*/ 909073 h 1559901"/>
                    <a:gd name="connsiteX6" fmla="*/ 2273300 w 3359150"/>
                    <a:gd name="connsiteY6" fmla="*/ 528073 h 1559901"/>
                    <a:gd name="connsiteX7" fmla="*/ 2646680 w 3359150"/>
                    <a:gd name="connsiteY7" fmla="*/ 421393 h 1559901"/>
                    <a:gd name="connsiteX8" fmla="*/ 2997200 w 3359150"/>
                    <a:gd name="connsiteY8" fmla="*/ 48013 h 1559901"/>
                    <a:gd name="connsiteX9" fmla="*/ 3359150 w 3359150"/>
                    <a:gd name="connsiteY9" fmla="*/ 1559901 h 1559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59150" h="1559901">
                      <a:moveTo>
                        <a:pt x="0" y="1523657"/>
                      </a:moveTo>
                      <a:cubicBezTo>
                        <a:pt x="27940" y="1543342"/>
                        <a:pt x="64347" y="1571574"/>
                        <a:pt x="170180" y="1488193"/>
                      </a:cubicBezTo>
                      <a:cubicBezTo>
                        <a:pt x="276013" y="1404812"/>
                        <a:pt x="457200" y="1107193"/>
                        <a:pt x="635000" y="1023373"/>
                      </a:cubicBezTo>
                      <a:cubicBezTo>
                        <a:pt x="812800" y="939553"/>
                        <a:pt x="1078230" y="987813"/>
                        <a:pt x="1236980" y="985273"/>
                      </a:cubicBezTo>
                      <a:cubicBezTo>
                        <a:pt x="1395730" y="982733"/>
                        <a:pt x="1463040" y="1020833"/>
                        <a:pt x="1587500" y="1008133"/>
                      </a:cubicBezTo>
                      <a:cubicBezTo>
                        <a:pt x="1711960" y="995433"/>
                        <a:pt x="1869440" y="989083"/>
                        <a:pt x="1983740" y="909073"/>
                      </a:cubicBezTo>
                      <a:cubicBezTo>
                        <a:pt x="2098040" y="829063"/>
                        <a:pt x="2162810" y="609353"/>
                        <a:pt x="2273300" y="528073"/>
                      </a:cubicBezTo>
                      <a:cubicBezTo>
                        <a:pt x="2383790" y="446793"/>
                        <a:pt x="2526030" y="501403"/>
                        <a:pt x="2646680" y="421393"/>
                      </a:cubicBezTo>
                      <a:cubicBezTo>
                        <a:pt x="2767330" y="341383"/>
                        <a:pt x="2877820" y="-153917"/>
                        <a:pt x="2997200" y="48013"/>
                      </a:cubicBezTo>
                      <a:cubicBezTo>
                        <a:pt x="3116580" y="249943"/>
                        <a:pt x="3235960" y="868386"/>
                        <a:pt x="3359150" y="1559901"/>
                      </a:cubicBezTo>
                    </a:path>
                  </a:pathLst>
                </a:custGeom>
                <a:ln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6" name="Gerader Verbinder 1065">
                  <a:extLst>
                    <a:ext uri="{FF2B5EF4-FFF2-40B4-BE49-F238E27FC236}">
                      <a16:creationId xmlns:a16="http://schemas.microsoft.com/office/drawing/2014/main" id="{79F23B0E-865F-C39D-E41B-7779B5EF3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8880" y="3546569"/>
                  <a:ext cx="0" cy="1752600"/>
                </a:xfrm>
                <a:prstGeom prst="line">
                  <a:avLst/>
                </a:prstGeom>
                <a:ln w="76200"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Gerader Verbinder 1066">
                  <a:extLst>
                    <a:ext uri="{FF2B5EF4-FFF2-40B4-BE49-F238E27FC236}">
                      <a16:creationId xmlns:a16="http://schemas.microsoft.com/office/drawing/2014/main" id="{9B987C47-2516-B2C6-51B0-FB76ECF9E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56781" y="5285205"/>
                  <a:ext cx="2566579" cy="12934"/>
                </a:xfrm>
                <a:prstGeom prst="line">
                  <a:avLst/>
                </a:prstGeom>
                <a:ln w="76200"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8" name="Gruppieren 1077">
                <a:extLst>
                  <a:ext uri="{FF2B5EF4-FFF2-40B4-BE49-F238E27FC236}">
                    <a16:creationId xmlns:a16="http://schemas.microsoft.com/office/drawing/2014/main" id="{2EB4F31A-B208-52D9-5591-10B4738479D3}"/>
                  </a:ext>
                </a:extLst>
              </p:cNvPr>
              <p:cNvGrpSpPr/>
              <p:nvPr/>
            </p:nvGrpSpPr>
            <p:grpSpPr>
              <a:xfrm>
                <a:off x="4886077" y="4812283"/>
                <a:ext cx="139687" cy="163074"/>
                <a:chOff x="4886077" y="4812283"/>
                <a:chExt cx="139687" cy="163074"/>
              </a:xfrm>
            </p:grpSpPr>
            <p:grpSp>
              <p:nvGrpSpPr>
                <p:cNvPr id="1074" name="Gruppieren 1073">
                  <a:extLst>
                    <a:ext uri="{FF2B5EF4-FFF2-40B4-BE49-F238E27FC236}">
                      <a16:creationId xmlns:a16="http://schemas.microsoft.com/office/drawing/2014/main" id="{AF666AEF-9689-7CD0-9621-AFE40708A0BC}"/>
                    </a:ext>
                  </a:extLst>
                </p:cNvPr>
                <p:cNvGrpSpPr/>
                <p:nvPr/>
              </p:nvGrpSpPr>
              <p:grpSpPr>
                <a:xfrm>
                  <a:off x="4886077" y="4812283"/>
                  <a:ext cx="139687" cy="163074"/>
                  <a:chOff x="4707409" y="4847115"/>
                  <a:chExt cx="139687" cy="163074"/>
                </a:xfrm>
              </p:grpSpPr>
              <p:cxnSp>
                <p:nvCxnSpPr>
                  <p:cNvPr id="1071" name="Gerader Verbinder 1070">
                    <a:extLst>
                      <a:ext uri="{FF2B5EF4-FFF2-40B4-BE49-F238E27FC236}">
                        <a16:creationId xmlns:a16="http://schemas.microsoft.com/office/drawing/2014/main" id="{7A6D3B3B-9DA4-B599-B3DA-31DA8C8BE799}"/>
                      </a:ext>
                    </a:extLst>
                  </p:cNvPr>
                  <p:cNvCxnSpPr/>
                  <p:nvPr/>
                </p:nvCxnSpPr>
                <p:spPr>
                  <a:xfrm>
                    <a:off x="4707409" y="4847115"/>
                    <a:ext cx="139687" cy="1630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3" name="Gerader Verbinder 1072">
                    <a:extLst>
                      <a:ext uri="{FF2B5EF4-FFF2-40B4-BE49-F238E27FC236}">
                        <a16:creationId xmlns:a16="http://schemas.microsoft.com/office/drawing/2014/main" id="{DE2525AA-A10F-4C5D-46AF-4D2EC114D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7409" y="4847115"/>
                    <a:ext cx="117723" cy="1569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75" name="Ellipse 1074">
                  <a:extLst>
                    <a:ext uri="{FF2B5EF4-FFF2-40B4-BE49-F238E27FC236}">
                      <a16:creationId xmlns:a16="http://schemas.microsoft.com/office/drawing/2014/main" id="{6CB74EAF-9E67-956F-02C2-0764C8B441D4}"/>
                    </a:ext>
                  </a:extLst>
                </p:cNvPr>
                <p:cNvSpPr/>
                <p:nvPr/>
              </p:nvSpPr>
              <p:spPr>
                <a:xfrm>
                  <a:off x="4926363" y="4869940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9365A637-B853-8ABD-F5FB-FA9DC83A4667}"/>
              </a:ext>
            </a:extLst>
          </p:cNvPr>
          <p:cNvSpPr/>
          <p:nvPr/>
        </p:nvSpPr>
        <p:spPr>
          <a:xfrm>
            <a:off x="6831491" y="4959649"/>
            <a:ext cx="1101086" cy="3896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800" kern="0" dirty="0">
                <a:solidFill>
                  <a:schemeClr val="bg1"/>
                </a:solidFill>
                <a:latin typeface="Bosch Office Sans"/>
              </a:rPr>
              <a:t>Every 10 </a:t>
            </a:r>
            <a:r>
              <a:rPr lang="de-DE" sz="800" kern="0" dirty="0" err="1">
                <a:solidFill>
                  <a:schemeClr val="bg1"/>
                </a:solidFill>
                <a:latin typeface="Bosch Office Sans"/>
              </a:rPr>
              <a:t>seconds</a:t>
            </a:r>
            <a:endParaRPr kumimoji="0" lang="de-DE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Daily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800" kern="0" dirty="0">
                <a:solidFill>
                  <a:schemeClr val="bg1"/>
                </a:solidFill>
                <a:latin typeface="Bosch Office Sans"/>
              </a:rPr>
              <a:t>Monthly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6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10AAE9-2761-5861-FC64-1EF00BB8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A27EA8-3583-CF3D-165E-769DEE34B467}"/>
              </a:ext>
            </a:extLst>
          </p:cNvPr>
          <p:cNvSpPr txBox="1"/>
          <p:nvPr/>
        </p:nvSpPr>
        <p:spPr>
          <a:xfrm>
            <a:off x="580920" y="180600"/>
            <a:ext cx="6780000" cy="53262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0">
                <a:latin typeface="Bosch Office Sans"/>
              </a:defRPr>
            </a:lvl1pPr>
          </a:lstStyle>
          <a:p>
            <a:pPr algn="l"/>
            <a:r>
              <a:rPr lang="de-DE" sz="1600" dirty="0"/>
              <a:t>In an </a:t>
            </a:r>
            <a:r>
              <a:rPr lang="de-DE" sz="1600" dirty="0" err="1"/>
              <a:t>hydraulic</a:t>
            </a:r>
            <a:r>
              <a:rPr lang="de-DE" sz="1600" dirty="0"/>
              <a:t>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endParaRPr lang="en-US" sz="16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89849C3-0BA9-26B8-EA5F-93358EF1CCB0}"/>
              </a:ext>
            </a:extLst>
          </p:cNvPr>
          <p:cNvGrpSpPr/>
          <p:nvPr/>
        </p:nvGrpSpPr>
        <p:grpSpPr>
          <a:xfrm>
            <a:off x="704488" y="1588770"/>
            <a:ext cx="5186683" cy="2071768"/>
            <a:chOff x="1188203" y="1013538"/>
            <a:chExt cx="5186683" cy="207176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2F3E2D-2F79-45F5-A665-02829E673A1F}"/>
                </a:ext>
              </a:extLst>
            </p:cNvPr>
            <p:cNvCxnSpPr>
              <a:cxnSpLocks/>
            </p:cNvCxnSpPr>
            <p:nvPr/>
          </p:nvCxnSpPr>
          <p:spPr>
            <a:xfrm>
              <a:off x="1195823" y="1013538"/>
              <a:ext cx="0" cy="1752600"/>
            </a:xfrm>
            <a:prstGeom prst="line">
              <a:avLst/>
            </a:prstGeom>
            <a:ln w="762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88007AE-33DE-AAD5-20DE-0EE411404BB9}"/>
                </a:ext>
              </a:extLst>
            </p:cNvPr>
            <p:cNvGrpSpPr/>
            <p:nvPr/>
          </p:nvGrpSpPr>
          <p:grpSpPr>
            <a:xfrm>
              <a:off x="1188203" y="2737172"/>
              <a:ext cx="5186683" cy="348134"/>
              <a:chOff x="266699" y="2683203"/>
              <a:chExt cx="5186683" cy="348134"/>
            </a:xfrm>
          </p:grpSpPr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9088E789-0155-7168-288A-1E293C448D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699" y="2693862"/>
                <a:ext cx="5186683" cy="10687"/>
              </a:xfrm>
              <a:prstGeom prst="line">
                <a:avLst/>
              </a:prstGeom>
              <a:ln w="762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BFBA97B-2B6D-071C-60D8-A9A4847CB542}"/>
                  </a:ext>
                </a:extLst>
              </p:cNvPr>
              <p:cNvSpPr txBox="1"/>
              <p:nvPr/>
            </p:nvSpPr>
            <p:spPr>
              <a:xfrm>
                <a:off x="1892960" y="2683203"/>
                <a:ext cx="1736171" cy="348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000" b="1" kern="0" dirty="0">
                    <a:solidFill>
                      <a:srgbClr val="000000"/>
                    </a:solidFill>
                  </a:rPr>
                  <a:t>Time</a:t>
                </a:r>
                <a:endParaRPr kumimoji="0" lang="en-US" sz="1000" b="1" i="0" u="none" strike="noStrike" kern="0" cap="none" spc="0" normalizeH="0" baseline="0" noProof="0" dirty="0"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1B5D78A2-D923-A9BB-4FB4-183F6A5A0740}"/>
              </a:ext>
            </a:extLst>
          </p:cNvPr>
          <p:cNvSpPr txBox="1"/>
          <p:nvPr/>
        </p:nvSpPr>
        <p:spPr>
          <a:xfrm>
            <a:off x="406450" y="1497252"/>
            <a:ext cx="236221" cy="38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9B902B40-F137-F0A0-34FE-B8A0AAE63BBE}"/>
              </a:ext>
            </a:extLst>
          </p:cNvPr>
          <p:cNvGrpSpPr/>
          <p:nvPr/>
        </p:nvGrpSpPr>
        <p:grpSpPr>
          <a:xfrm>
            <a:off x="7421880" y="853440"/>
            <a:ext cx="1524000" cy="1919549"/>
            <a:chOff x="7421880" y="853440"/>
            <a:chExt cx="1524000" cy="1919549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5B63EAD-42A2-D1A4-E66D-01D517268794}"/>
                </a:ext>
              </a:extLst>
            </p:cNvPr>
            <p:cNvSpPr txBox="1"/>
            <p:nvPr/>
          </p:nvSpPr>
          <p:spPr>
            <a:xfrm>
              <a:off x="7421880" y="853440"/>
              <a:ext cx="15240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90000"/>
                      <a:lumOff val="10000"/>
                    </a:schemeClr>
                  </a:solidFill>
                  <a:effectLst/>
                  <a:uLnTx/>
                  <a:uFillTx/>
                </a:rPr>
                <a:t>Relief 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1">
                      <a:lumMod val="90000"/>
                      <a:lumOff val="10000"/>
                    </a:schemeClr>
                  </a:solidFill>
                  <a:effectLst/>
                  <a:uLnTx/>
                  <a:uFillTx/>
                </a:rPr>
                <a:t>Valves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90000"/>
                      <a:lumOff val="10000"/>
                    </a:schemeClr>
                  </a:solidFill>
                  <a:effectLst/>
                  <a:uLnTx/>
                  <a:uFillTx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</a:endParaRP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E733FB5-55E1-D939-E402-802F5575A0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44" t="-20" r="8195" b="13685"/>
            <a:stretch/>
          </p:blipFill>
          <p:spPr bwMode="auto">
            <a:xfrm>
              <a:off x="7519225" y="1310640"/>
              <a:ext cx="1329310" cy="1462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B47ECF5-FDD4-4A59-3316-1021C1B1895D}"/>
                </a:ext>
              </a:extLst>
            </p:cNvPr>
            <p:cNvSpPr txBox="1"/>
            <p:nvPr/>
          </p:nvSpPr>
          <p:spPr>
            <a:xfrm>
              <a:off x="7456891" y="1588770"/>
              <a:ext cx="236221" cy="3886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K=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81A024B0-685E-764E-1FAC-121E23B5A598}"/>
              </a:ext>
            </a:extLst>
          </p:cNvPr>
          <p:cNvSpPr/>
          <p:nvPr/>
        </p:nvSpPr>
        <p:spPr>
          <a:xfrm>
            <a:off x="849785" y="1649652"/>
            <a:ext cx="4678680" cy="1356360"/>
          </a:xfrm>
          <a:custGeom>
            <a:avLst/>
            <a:gdLst>
              <a:gd name="connsiteX0" fmla="*/ 0 w 4678680"/>
              <a:gd name="connsiteY0" fmla="*/ 0 h 1356360"/>
              <a:gd name="connsiteX1" fmla="*/ 464820 w 4678680"/>
              <a:gd name="connsiteY1" fmla="*/ 434340 h 1356360"/>
              <a:gd name="connsiteX2" fmla="*/ 1409700 w 4678680"/>
              <a:gd name="connsiteY2" fmla="*/ 853440 h 1356360"/>
              <a:gd name="connsiteX3" fmla="*/ 2385060 w 4678680"/>
              <a:gd name="connsiteY3" fmla="*/ 1082040 h 1356360"/>
              <a:gd name="connsiteX4" fmla="*/ 3992880 w 4678680"/>
              <a:gd name="connsiteY4" fmla="*/ 1303020 h 1356360"/>
              <a:gd name="connsiteX5" fmla="*/ 4678680 w 4678680"/>
              <a:gd name="connsiteY5" fmla="*/ 1356360 h 13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8680" h="1356360">
                <a:moveTo>
                  <a:pt x="0" y="0"/>
                </a:moveTo>
                <a:cubicBezTo>
                  <a:pt x="114935" y="146050"/>
                  <a:pt x="229870" y="292100"/>
                  <a:pt x="464820" y="434340"/>
                </a:cubicBezTo>
                <a:cubicBezTo>
                  <a:pt x="699770" y="576580"/>
                  <a:pt x="1089660" y="745490"/>
                  <a:pt x="1409700" y="853440"/>
                </a:cubicBezTo>
                <a:cubicBezTo>
                  <a:pt x="1729740" y="961390"/>
                  <a:pt x="1954530" y="1007110"/>
                  <a:pt x="2385060" y="1082040"/>
                </a:cubicBezTo>
                <a:cubicBezTo>
                  <a:pt x="2815590" y="1156970"/>
                  <a:pt x="3610610" y="1257300"/>
                  <a:pt x="3992880" y="1303020"/>
                </a:cubicBezTo>
                <a:cubicBezTo>
                  <a:pt x="4375150" y="1348740"/>
                  <a:pt x="4526915" y="1352550"/>
                  <a:pt x="4678680" y="1356360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3C4AB0D9-804C-65ED-1C6E-703EB2BD1FD3}"/>
              </a:ext>
            </a:extLst>
          </p:cNvPr>
          <p:cNvSpPr/>
          <p:nvPr/>
        </p:nvSpPr>
        <p:spPr>
          <a:xfrm>
            <a:off x="880265" y="1626792"/>
            <a:ext cx="4632960" cy="914839"/>
          </a:xfrm>
          <a:custGeom>
            <a:avLst/>
            <a:gdLst>
              <a:gd name="connsiteX0" fmla="*/ 0 w 4632960"/>
              <a:gd name="connsiteY0" fmla="*/ 0 h 914839"/>
              <a:gd name="connsiteX1" fmla="*/ 160020 w 4632960"/>
              <a:gd name="connsiteY1" fmla="*/ 190500 h 914839"/>
              <a:gd name="connsiteX2" fmla="*/ 304800 w 4632960"/>
              <a:gd name="connsiteY2" fmla="*/ 327660 h 914839"/>
              <a:gd name="connsiteX3" fmla="*/ 327660 w 4632960"/>
              <a:gd name="connsiteY3" fmla="*/ 22860 h 914839"/>
              <a:gd name="connsiteX4" fmla="*/ 632460 w 4632960"/>
              <a:gd name="connsiteY4" fmla="*/ 350520 h 914839"/>
              <a:gd name="connsiteX5" fmla="*/ 1066800 w 4632960"/>
              <a:gd name="connsiteY5" fmla="*/ 495300 h 914839"/>
              <a:gd name="connsiteX6" fmla="*/ 1097280 w 4632960"/>
              <a:gd name="connsiteY6" fmla="*/ 53340 h 914839"/>
              <a:gd name="connsiteX7" fmla="*/ 1348740 w 4632960"/>
              <a:gd name="connsiteY7" fmla="*/ 449580 h 914839"/>
              <a:gd name="connsiteX8" fmla="*/ 1607820 w 4632960"/>
              <a:gd name="connsiteY8" fmla="*/ 594360 h 914839"/>
              <a:gd name="connsiteX9" fmla="*/ 1645920 w 4632960"/>
              <a:gd name="connsiteY9" fmla="*/ 99060 h 914839"/>
              <a:gd name="connsiteX10" fmla="*/ 1965960 w 4632960"/>
              <a:gd name="connsiteY10" fmla="*/ 624840 h 914839"/>
              <a:gd name="connsiteX11" fmla="*/ 2065020 w 4632960"/>
              <a:gd name="connsiteY11" fmla="*/ 632460 h 914839"/>
              <a:gd name="connsiteX12" fmla="*/ 2095500 w 4632960"/>
              <a:gd name="connsiteY12" fmla="*/ 144780 h 914839"/>
              <a:gd name="connsiteX13" fmla="*/ 2369820 w 4632960"/>
              <a:gd name="connsiteY13" fmla="*/ 601980 h 914839"/>
              <a:gd name="connsiteX14" fmla="*/ 2644140 w 4632960"/>
              <a:gd name="connsiteY14" fmla="*/ 716280 h 914839"/>
              <a:gd name="connsiteX15" fmla="*/ 2689860 w 4632960"/>
              <a:gd name="connsiteY15" fmla="*/ 190500 h 914839"/>
              <a:gd name="connsiteX16" fmla="*/ 2933700 w 4632960"/>
              <a:gd name="connsiteY16" fmla="*/ 586740 h 914839"/>
              <a:gd name="connsiteX17" fmla="*/ 3055620 w 4632960"/>
              <a:gd name="connsiteY17" fmla="*/ 762000 h 914839"/>
              <a:gd name="connsiteX18" fmla="*/ 3299460 w 4632960"/>
              <a:gd name="connsiteY18" fmla="*/ 800100 h 914839"/>
              <a:gd name="connsiteX19" fmla="*/ 3916680 w 4632960"/>
              <a:gd name="connsiteY19" fmla="*/ 906780 h 914839"/>
              <a:gd name="connsiteX20" fmla="*/ 4632960 w 4632960"/>
              <a:gd name="connsiteY20" fmla="*/ 899160 h 91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32960" h="914839">
                <a:moveTo>
                  <a:pt x="0" y="0"/>
                </a:moveTo>
                <a:cubicBezTo>
                  <a:pt x="54610" y="67945"/>
                  <a:pt x="109220" y="135890"/>
                  <a:pt x="160020" y="190500"/>
                </a:cubicBezTo>
                <a:cubicBezTo>
                  <a:pt x="210820" y="245110"/>
                  <a:pt x="276860" y="355600"/>
                  <a:pt x="304800" y="327660"/>
                </a:cubicBezTo>
                <a:cubicBezTo>
                  <a:pt x="332740" y="299720"/>
                  <a:pt x="273050" y="19050"/>
                  <a:pt x="327660" y="22860"/>
                </a:cubicBezTo>
                <a:cubicBezTo>
                  <a:pt x="382270" y="26670"/>
                  <a:pt x="509270" y="271780"/>
                  <a:pt x="632460" y="350520"/>
                </a:cubicBezTo>
                <a:cubicBezTo>
                  <a:pt x="755650" y="429260"/>
                  <a:pt x="989330" y="544830"/>
                  <a:pt x="1066800" y="495300"/>
                </a:cubicBezTo>
                <a:cubicBezTo>
                  <a:pt x="1144270" y="445770"/>
                  <a:pt x="1050290" y="60960"/>
                  <a:pt x="1097280" y="53340"/>
                </a:cubicBezTo>
                <a:cubicBezTo>
                  <a:pt x="1144270" y="45720"/>
                  <a:pt x="1263650" y="359410"/>
                  <a:pt x="1348740" y="449580"/>
                </a:cubicBezTo>
                <a:cubicBezTo>
                  <a:pt x="1433830" y="539750"/>
                  <a:pt x="1558290" y="652780"/>
                  <a:pt x="1607820" y="594360"/>
                </a:cubicBezTo>
                <a:cubicBezTo>
                  <a:pt x="1657350" y="535940"/>
                  <a:pt x="1586230" y="93980"/>
                  <a:pt x="1645920" y="99060"/>
                </a:cubicBezTo>
                <a:cubicBezTo>
                  <a:pt x="1705610" y="104140"/>
                  <a:pt x="1896110" y="535940"/>
                  <a:pt x="1965960" y="624840"/>
                </a:cubicBezTo>
                <a:cubicBezTo>
                  <a:pt x="2035810" y="713740"/>
                  <a:pt x="2043430" y="712470"/>
                  <a:pt x="2065020" y="632460"/>
                </a:cubicBezTo>
                <a:cubicBezTo>
                  <a:pt x="2086610" y="552450"/>
                  <a:pt x="2044700" y="149860"/>
                  <a:pt x="2095500" y="144780"/>
                </a:cubicBezTo>
                <a:cubicBezTo>
                  <a:pt x="2146300" y="139700"/>
                  <a:pt x="2278380" y="506730"/>
                  <a:pt x="2369820" y="601980"/>
                </a:cubicBezTo>
                <a:cubicBezTo>
                  <a:pt x="2461260" y="697230"/>
                  <a:pt x="2590800" y="784860"/>
                  <a:pt x="2644140" y="716280"/>
                </a:cubicBezTo>
                <a:cubicBezTo>
                  <a:pt x="2697480" y="647700"/>
                  <a:pt x="2641600" y="212090"/>
                  <a:pt x="2689860" y="190500"/>
                </a:cubicBezTo>
                <a:cubicBezTo>
                  <a:pt x="2738120" y="168910"/>
                  <a:pt x="2872740" y="491490"/>
                  <a:pt x="2933700" y="586740"/>
                </a:cubicBezTo>
                <a:cubicBezTo>
                  <a:pt x="2994660" y="681990"/>
                  <a:pt x="2994660" y="726440"/>
                  <a:pt x="3055620" y="762000"/>
                </a:cubicBezTo>
                <a:cubicBezTo>
                  <a:pt x="3116580" y="797560"/>
                  <a:pt x="3299460" y="800100"/>
                  <a:pt x="3299460" y="800100"/>
                </a:cubicBezTo>
                <a:cubicBezTo>
                  <a:pt x="3442970" y="824230"/>
                  <a:pt x="3694430" y="890270"/>
                  <a:pt x="3916680" y="906780"/>
                </a:cubicBezTo>
                <a:cubicBezTo>
                  <a:pt x="4138930" y="923290"/>
                  <a:pt x="4385945" y="911225"/>
                  <a:pt x="4632960" y="899160"/>
                </a:cubicBezTo>
              </a:path>
            </a:pathLst>
          </a:cu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373C8BE-F69A-150E-12F0-DD5E142A4DD8}"/>
              </a:ext>
            </a:extLst>
          </p:cNvPr>
          <p:cNvSpPr txBox="1"/>
          <p:nvPr/>
        </p:nvSpPr>
        <p:spPr>
          <a:xfrm>
            <a:off x="1167097" y="1394460"/>
            <a:ext cx="236221" cy="38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>
                <a:solidFill>
                  <a:srgbClr val="000000"/>
                </a:solidFill>
              </a:rPr>
              <a:t>2%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8D6CA60-89F9-9A4A-6EDF-2B7EFFA99446}"/>
              </a:ext>
            </a:extLst>
          </p:cNvPr>
          <p:cNvSpPr txBox="1"/>
          <p:nvPr/>
        </p:nvSpPr>
        <p:spPr>
          <a:xfrm>
            <a:off x="1927744" y="1394460"/>
            <a:ext cx="236221" cy="38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>
                <a:solidFill>
                  <a:srgbClr val="000000"/>
                </a:solidFill>
              </a:rPr>
              <a:t>3%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9579BF1-66E8-BF4C-4878-1C84B535E472}"/>
              </a:ext>
            </a:extLst>
          </p:cNvPr>
          <p:cNvSpPr txBox="1"/>
          <p:nvPr/>
        </p:nvSpPr>
        <p:spPr>
          <a:xfrm>
            <a:off x="2466187" y="1401049"/>
            <a:ext cx="236221" cy="38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>
                <a:solidFill>
                  <a:srgbClr val="000000"/>
                </a:solidFill>
              </a:rPr>
              <a:t>4%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96DB84-35C9-3364-C873-4D77FBCCBB21}"/>
              </a:ext>
            </a:extLst>
          </p:cNvPr>
          <p:cNvSpPr txBox="1"/>
          <p:nvPr/>
        </p:nvSpPr>
        <p:spPr>
          <a:xfrm>
            <a:off x="2945919" y="1411193"/>
            <a:ext cx="236221" cy="38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>
                <a:solidFill>
                  <a:srgbClr val="000000"/>
                </a:solidFill>
              </a:rPr>
              <a:t>4%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222CA6A-9FEF-2E8F-0D2E-9689EC236F25}"/>
              </a:ext>
            </a:extLst>
          </p:cNvPr>
          <p:cNvSpPr txBox="1"/>
          <p:nvPr/>
        </p:nvSpPr>
        <p:spPr>
          <a:xfrm>
            <a:off x="3540278" y="1419337"/>
            <a:ext cx="236221" cy="38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>
                <a:solidFill>
                  <a:srgbClr val="000000"/>
                </a:solidFill>
              </a:rPr>
              <a:t>4%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Geschweifte Klammer links 29">
            <a:extLst>
              <a:ext uri="{FF2B5EF4-FFF2-40B4-BE49-F238E27FC236}">
                <a16:creationId xmlns:a16="http://schemas.microsoft.com/office/drawing/2014/main" id="{83C4E0DB-7573-7378-1F36-52587A6707A9}"/>
              </a:ext>
            </a:extLst>
          </p:cNvPr>
          <p:cNvSpPr/>
          <p:nvPr/>
        </p:nvSpPr>
        <p:spPr>
          <a:xfrm flipH="1">
            <a:off x="5750201" y="1497252"/>
            <a:ext cx="281940" cy="1525493"/>
          </a:xfrm>
          <a:prstGeom prst="leftBrace">
            <a:avLst>
              <a:gd name="adj1" fmla="val 8333"/>
              <a:gd name="adj2" fmla="val 53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8156313-2B40-4CA8-A84B-54E9E29C7090}"/>
              </a:ext>
            </a:extLst>
          </p:cNvPr>
          <p:cNvSpPr txBox="1"/>
          <p:nvPr/>
        </p:nvSpPr>
        <p:spPr>
          <a:xfrm>
            <a:off x="6178578" y="2041814"/>
            <a:ext cx="1194210" cy="689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17%</a:t>
            </a:r>
          </a:p>
          <a:p>
            <a:pPr marR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 err="1">
                <a:solidFill>
                  <a:srgbClr val="000000"/>
                </a:solidFill>
              </a:rPr>
              <a:t>Replacement</a:t>
            </a:r>
            <a:r>
              <a:rPr lang="de-DE" sz="900" b="1" kern="0" dirty="0">
                <a:solidFill>
                  <a:srgbClr val="000000"/>
                </a:solidFill>
              </a:rPr>
              <a:t> </a:t>
            </a:r>
          </a:p>
          <a:p>
            <a:pPr marR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>
                <a:solidFill>
                  <a:srgbClr val="000000"/>
                </a:solidFill>
              </a:rPr>
              <a:t>at 20%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DF84FD4-AA9A-8053-73D2-F4CA4BE3AB6C}"/>
              </a:ext>
            </a:extLst>
          </p:cNvPr>
          <p:cNvSpPr txBox="1"/>
          <p:nvPr/>
        </p:nvSpPr>
        <p:spPr>
          <a:xfrm>
            <a:off x="1568993" y="1451138"/>
            <a:ext cx="243840" cy="2884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2AC7252-BED3-D37F-9302-852CD034ADFE}"/>
              </a:ext>
            </a:extLst>
          </p:cNvPr>
          <p:cNvSpPr txBox="1"/>
          <p:nvPr/>
        </p:nvSpPr>
        <p:spPr>
          <a:xfrm>
            <a:off x="2215339" y="1451138"/>
            <a:ext cx="243840" cy="2884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DF59CA7-BD75-E630-E50A-DCDCB2C1362C}"/>
              </a:ext>
            </a:extLst>
          </p:cNvPr>
          <p:cNvSpPr txBox="1"/>
          <p:nvPr/>
        </p:nvSpPr>
        <p:spPr>
          <a:xfrm>
            <a:off x="2702690" y="1461282"/>
            <a:ext cx="243840" cy="2884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AA2037F-BD7B-D9B8-2A47-AAF4DFB89293}"/>
              </a:ext>
            </a:extLst>
          </p:cNvPr>
          <p:cNvSpPr txBox="1"/>
          <p:nvPr/>
        </p:nvSpPr>
        <p:spPr>
          <a:xfrm>
            <a:off x="3244474" y="1451138"/>
            <a:ext cx="243840" cy="2884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3109F583-B9BD-58C7-B75B-002A903CFBE5}"/>
              </a:ext>
            </a:extLst>
          </p:cNvPr>
          <p:cNvSpPr/>
          <p:nvPr/>
        </p:nvSpPr>
        <p:spPr>
          <a:xfrm>
            <a:off x="1929175" y="4004761"/>
            <a:ext cx="572328" cy="394751"/>
          </a:xfrm>
          <a:custGeom>
            <a:avLst/>
            <a:gdLst>
              <a:gd name="connsiteX0" fmla="*/ 0 w 3352800"/>
              <a:gd name="connsiteY0" fmla="*/ 1533913 h 1632973"/>
              <a:gd name="connsiteX1" fmla="*/ 160020 w 3352800"/>
              <a:gd name="connsiteY1" fmla="*/ 1488193 h 1632973"/>
              <a:gd name="connsiteX2" fmla="*/ 624840 w 3352800"/>
              <a:gd name="connsiteY2" fmla="*/ 1023373 h 1632973"/>
              <a:gd name="connsiteX3" fmla="*/ 1226820 w 3352800"/>
              <a:gd name="connsiteY3" fmla="*/ 985273 h 1632973"/>
              <a:gd name="connsiteX4" fmla="*/ 1577340 w 3352800"/>
              <a:gd name="connsiteY4" fmla="*/ 1008133 h 1632973"/>
              <a:gd name="connsiteX5" fmla="*/ 1973580 w 3352800"/>
              <a:gd name="connsiteY5" fmla="*/ 909073 h 1632973"/>
              <a:gd name="connsiteX6" fmla="*/ 2263140 w 3352800"/>
              <a:gd name="connsiteY6" fmla="*/ 528073 h 1632973"/>
              <a:gd name="connsiteX7" fmla="*/ 2636520 w 3352800"/>
              <a:gd name="connsiteY7" fmla="*/ 421393 h 1632973"/>
              <a:gd name="connsiteX8" fmla="*/ 2987040 w 3352800"/>
              <a:gd name="connsiteY8" fmla="*/ 48013 h 1632973"/>
              <a:gd name="connsiteX9" fmla="*/ 3352800 w 3352800"/>
              <a:gd name="connsiteY9" fmla="*/ 1632973 h 1632973"/>
              <a:gd name="connsiteX0" fmla="*/ 0 w 3348990"/>
              <a:gd name="connsiteY0" fmla="*/ 1533913 h 1559901"/>
              <a:gd name="connsiteX1" fmla="*/ 160020 w 3348990"/>
              <a:gd name="connsiteY1" fmla="*/ 1488193 h 1559901"/>
              <a:gd name="connsiteX2" fmla="*/ 624840 w 3348990"/>
              <a:gd name="connsiteY2" fmla="*/ 1023373 h 1559901"/>
              <a:gd name="connsiteX3" fmla="*/ 1226820 w 3348990"/>
              <a:gd name="connsiteY3" fmla="*/ 985273 h 1559901"/>
              <a:gd name="connsiteX4" fmla="*/ 1577340 w 3348990"/>
              <a:gd name="connsiteY4" fmla="*/ 1008133 h 1559901"/>
              <a:gd name="connsiteX5" fmla="*/ 1973580 w 3348990"/>
              <a:gd name="connsiteY5" fmla="*/ 909073 h 1559901"/>
              <a:gd name="connsiteX6" fmla="*/ 2263140 w 3348990"/>
              <a:gd name="connsiteY6" fmla="*/ 528073 h 1559901"/>
              <a:gd name="connsiteX7" fmla="*/ 2636520 w 3348990"/>
              <a:gd name="connsiteY7" fmla="*/ 421393 h 1559901"/>
              <a:gd name="connsiteX8" fmla="*/ 2987040 w 3348990"/>
              <a:gd name="connsiteY8" fmla="*/ 48013 h 1559901"/>
              <a:gd name="connsiteX9" fmla="*/ 3348990 w 3348990"/>
              <a:gd name="connsiteY9" fmla="*/ 1559901 h 1559901"/>
              <a:gd name="connsiteX0" fmla="*/ 0 w 3384550"/>
              <a:gd name="connsiteY0" fmla="*/ 1569808 h 1578209"/>
              <a:gd name="connsiteX1" fmla="*/ 195580 w 3384550"/>
              <a:gd name="connsiteY1" fmla="*/ 1488193 h 1578209"/>
              <a:gd name="connsiteX2" fmla="*/ 660400 w 3384550"/>
              <a:gd name="connsiteY2" fmla="*/ 1023373 h 1578209"/>
              <a:gd name="connsiteX3" fmla="*/ 1262380 w 3384550"/>
              <a:gd name="connsiteY3" fmla="*/ 985273 h 1578209"/>
              <a:gd name="connsiteX4" fmla="*/ 1612900 w 3384550"/>
              <a:gd name="connsiteY4" fmla="*/ 1008133 h 1578209"/>
              <a:gd name="connsiteX5" fmla="*/ 2009140 w 3384550"/>
              <a:gd name="connsiteY5" fmla="*/ 909073 h 1578209"/>
              <a:gd name="connsiteX6" fmla="*/ 2298700 w 3384550"/>
              <a:gd name="connsiteY6" fmla="*/ 528073 h 1578209"/>
              <a:gd name="connsiteX7" fmla="*/ 2672080 w 3384550"/>
              <a:gd name="connsiteY7" fmla="*/ 421393 h 1578209"/>
              <a:gd name="connsiteX8" fmla="*/ 3022600 w 3384550"/>
              <a:gd name="connsiteY8" fmla="*/ 48013 h 1578209"/>
              <a:gd name="connsiteX9" fmla="*/ 3384550 w 3384550"/>
              <a:gd name="connsiteY9" fmla="*/ 1559901 h 1578209"/>
              <a:gd name="connsiteX0" fmla="*/ 0 w 3359150"/>
              <a:gd name="connsiteY0" fmla="*/ 1523657 h 1559901"/>
              <a:gd name="connsiteX1" fmla="*/ 170180 w 3359150"/>
              <a:gd name="connsiteY1" fmla="*/ 1488193 h 1559901"/>
              <a:gd name="connsiteX2" fmla="*/ 635000 w 3359150"/>
              <a:gd name="connsiteY2" fmla="*/ 1023373 h 1559901"/>
              <a:gd name="connsiteX3" fmla="*/ 1236980 w 3359150"/>
              <a:gd name="connsiteY3" fmla="*/ 985273 h 1559901"/>
              <a:gd name="connsiteX4" fmla="*/ 1587500 w 3359150"/>
              <a:gd name="connsiteY4" fmla="*/ 1008133 h 1559901"/>
              <a:gd name="connsiteX5" fmla="*/ 1983740 w 3359150"/>
              <a:gd name="connsiteY5" fmla="*/ 909073 h 1559901"/>
              <a:gd name="connsiteX6" fmla="*/ 2273300 w 3359150"/>
              <a:gd name="connsiteY6" fmla="*/ 528073 h 1559901"/>
              <a:gd name="connsiteX7" fmla="*/ 2646680 w 3359150"/>
              <a:gd name="connsiteY7" fmla="*/ 421393 h 1559901"/>
              <a:gd name="connsiteX8" fmla="*/ 2997200 w 3359150"/>
              <a:gd name="connsiteY8" fmla="*/ 48013 h 1559901"/>
              <a:gd name="connsiteX9" fmla="*/ 3359150 w 3359150"/>
              <a:gd name="connsiteY9" fmla="*/ 1559901 h 15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9150" h="1559901">
                <a:moveTo>
                  <a:pt x="0" y="1523657"/>
                </a:moveTo>
                <a:cubicBezTo>
                  <a:pt x="27940" y="1543342"/>
                  <a:pt x="64347" y="1571574"/>
                  <a:pt x="170180" y="1488193"/>
                </a:cubicBezTo>
                <a:cubicBezTo>
                  <a:pt x="276013" y="1404812"/>
                  <a:pt x="457200" y="1107193"/>
                  <a:pt x="635000" y="1023373"/>
                </a:cubicBezTo>
                <a:cubicBezTo>
                  <a:pt x="812800" y="939553"/>
                  <a:pt x="1078230" y="987813"/>
                  <a:pt x="1236980" y="985273"/>
                </a:cubicBezTo>
                <a:cubicBezTo>
                  <a:pt x="1395730" y="982733"/>
                  <a:pt x="1463040" y="1020833"/>
                  <a:pt x="1587500" y="1008133"/>
                </a:cubicBezTo>
                <a:cubicBezTo>
                  <a:pt x="1711960" y="995433"/>
                  <a:pt x="1869440" y="989083"/>
                  <a:pt x="1983740" y="909073"/>
                </a:cubicBezTo>
                <a:cubicBezTo>
                  <a:pt x="2098040" y="829063"/>
                  <a:pt x="2162810" y="609353"/>
                  <a:pt x="2273300" y="528073"/>
                </a:cubicBezTo>
                <a:cubicBezTo>
                  <a:pt x="2383790" y="446793"/>
                  <a:pt x="2526030" y="501403"/>
                  <a:pt x="2646680" y="421393"/>
                </a:cubicBezTo>
                <a:cubicBezTo>
                  <a:pt x="2767330" y="341383"/>
                  <a:pt x="2877820" y="-153917"/>
                  <a:pt x="2997200" y="48013"/>
                </a:cubicBezTo>
                <a:cubicBezTo>
                  <a:pt x="3116580" y="249943"/>
                  <a:pt x="3235960" y="868386"/>
                  <a:pt x="3359150" y="155990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CDF667F-AFC6-21CF-843D-567B931B0C7D}"/>
              </a:ext>
            </a:extLst>
          </p:cNvPr>
          <p:cNvCxnSpPr>
            <a:cxnSpLocks/>
          </p:cNvCxnSpPr>
          <p:nvPr/>
        </p:nvCxnSpPr>
        <p:spPr>
          <a:xfrm>
            <a:off x="1931524" y="3924771"/>
            <a:ext cx="0" cy="4788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AD1B973-4B02-B95E-179F-819A11292AB4}"/>
              </a:ext>
            </a:extLst>
          </p:cNvPr>
          <p:cNvCxnSpPr>
            <a:cxnSpLocks/>
          </p:cNvCxnSpPr>
          <p:nvPr/>
        </p:nvCxnSpPr>
        <p:spPr>
          <a:xfrm flipV="1">
            <a:off x="1928517" y="4399794"/>
            <a:ext cx="637947" cy="353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82C38497-EA99-99DC-BAFC-CD73381E6BB7}"/>
              </a:ext>
            </a:extLst>
          </p:cNvPr>
          <p:cNvSpPr/>
          <p:nvPr/>
        </p:nvSpPr>
        <p:spPr>
          <a:xfrm>
            <a:off x="3494592" y="4025795"/>
            <a:ext cx="572328" cy="394751"/>
          </a:xfrm>
          <a:custGeom>
            <a:avLst/>
            <a:gdLst>
              <a:gd name="connsiteX0" fmla="*/ 0 w 3352800"/>
              <a:gd name="connsiteY0" fmla="*/ 1533913 h 1632973"/>
              <a:gd name="connsiteX1" fmla="*/ 160020 w 3352800"/>
              <a:gd name="connsiteY1" fmla="*/ 1488193 h 1632973"/>
              <a:gd name="connsiteX2" fmla="*/ 624840 w 3352800"/>
              <a:gd name="connsiteY2" fmla="*/ 1023373 h 1632973"/>
              <a:gd name="connsiteX3" fmla="*/ 1226820 w 3352800"/>
              <a:gd name="connsiteY3" fmla="*/ 985273 h 1632973"/>
              <a:gd name="connsiteX4" fmla="*/ 1577340 w 3352800"/>
              <a:gd name="connsiteY4" fmla="*/ 1008133 h 1632973"/>
              <a:gd name="connsiteX5" fmla="*/ 1973580 w 3352800"/>
              <a:gd name="connsiteY5" fmla="*/ 909073 h 1632973"/>
              <a:gd name="connsiteX6" fmla="*/ 2263140 w 3352800"/>
              <a:gd name="connsiteY6" fmla="*/ 528073 h 1632973"/>
              <a:gd name="connsiteX7" fmla="*/ 2636520 w 3352800"/>
              <a:gd name="connsiteY7" fmla="*/ 421393 h 1632973"/>
              <a:gd name="connsiteX8" fmla="*/ 2987040 w 3352800"/>
              <a:gd name="connsiteY8" fmla="*/ 48013 h 1632973"/>
              <a:gd name="connsiteX9" fmla="*/ 3352800 w 3352800"/>
              <a:gd name="connsiteY9" fmla="*/ 1632973 h 1632973"/>
              <a:gd name="connsiteX0" fmla="*/ 0 w 3348990"/>
              <a:gd name="connsiteY0" fmla="*/ 1533913 h 1559901"/>
              <a:gd name="connsiteX1" fmla="*/ 160020 w 3348990"/>
              <a:gd name="connsiteY1" fmla="*/ 1488193 h 1559901"/>
              <a:gd name="connsiteX2" fmla="*/ 624840 w 3348990"/>
              <a:gd name="connsiteY2" fmla="*/ 1023373 h 1559901"/>
              <a:gd name="connsiteX3" fmla="*/ 1226820 w 3348990"/>
              <a:gd name="connsiteY3" fmla="*/ 985273 h 1559901"/>
              <a:gd name="connsiteX4" fmla="*/ 1577340 w 3348990"/>
              <a:gd name="connsiteY4" fmla="*/ 1008133 h 1559901"/>
              <a:gd name="connsiteX5" fmla="*/ 1973580 w 3348990"/>
              <a:gd name="connsiteY5" fmla="*/ 909073 h 1559901"/>
              <a:gd name="connsiteX6" fmla="*/ 2263140 w 3348990"/>
              <a:gd name="connsiteY6" fmla="*/ 528073 h 1559901"/>
              <a:gd name="connsiteX7" fmla="*/ 2636520 w 3348990"/>
              <a:gd name="connsiteY7" fmla="*/ 421393 h 1559901"/>
              <a:gd name="connsiteX8" fmla="*/ 2987040 w 3348990"/>
              <a:gd name="connsiteY8" fmla="*/ 48013 h 1559901"/>
              <a:gd name="connsiteX9" fmla="*/ 3348990 w 3348990"/>
              <a:gd name="connsiteY9" fmla="*/ 1559901 h 1559901"/>
              <a:gd name="connsiteX0" fmla="*/ 0 w 3384550"/>
              <a:gd name="connsiteY0" fmla="*/ 1569808 h 1578209"/>
              <a:gd name="connsiteX1" fmla="*/ 195580 w 3384550"/>
              <a:gd name="connsiteY1" fmla="*/ 1488193 h 1578209"/>
              <a:gd name="connsiteX2" fmla="*/ 660400 w 3384550"/>
              <a:gd name="connsiteY2" fmla="*/ 1023373 h 1578209"/>
              <a:gd name="connsiteX3" fmla="*/ 1262380 w 3384550"/>
              <a:gd name="connsiteY3" fmla="*/ 985273 h 1578209"/>
              <a:gd name="connsiteX4" fmla="*/ 1612900 w 3384550"/>
              <a:gd name="connsiteY4" fmla="*/ 1008133 h 1578209"/>
              <a:gd name="connsiteX5" fmla="*/ 2009140 w 3384550"/>
              <a:gd name="connsiteY5" fmla="*/ 909073 h 1578209"/>
              <a:gd name="connsiteX6" fmla="*/ 2298700 w 3384550"/>
              <a:gd name="connsiteY6" fmla="*/ 528073 h 1578209"/>
              <a:gd name="connsiteX7" fmla="*/ 2672080 w 3384550"/>
              <a:gd name="connsiteY7" fmla="*/ 421393 h 1578209"/>
              <a:gd name="connsiteX8" fmla="*/ 3022600 w 3384550"/>
              <a:gd name="connsiteY8" fmla="*/ 48013 h 1578209"/>
              <a:gd name="connsiteX9" fmla="*/ 3384550 w 3384550"/>
              <a:gd name="connsiteY9" fmla="*/ 1559901 h 1578209"/>
              <a:gd name="connsiteX0" fmla="*/ 0 w 3359150"/>
              <a:gd name="connsiteY0" fmla="*/ 1523657 h 1559901"/>
              <a:gd name="connsiteX1" fmla="*/ 170180 w 3359150"/>
              <a:gd name="connsiteY1" fmla="*/ 1488193 h 1559901"/>
              <a:gd name="connsiteX2" fmla="*/ 635000 w 3359150"/>
              <a:gd name="connsiteY2" fmla="*/ 1023373 h 1559901"/>
              <a:gd name="connsiteX3" fmla="*/ 1236980 w 3359150"/>
              <a:gd name="connsiteY3" fmla="*/ 985273 h 1559901"/>
              <a:gd name="connsiteX4" fmla="*/ 1587500 w 3359150"/>
              <a:gd name="connsiteY4" fmla="*/ 1008133 h 1559901"/>
              <a:gd name="connsiteX5" fmla="*/ 1983740 w 3359150"/>
              <a:gd name="connsiteY5" fmla="*/ 909073 h 1559901"/>
              <a:gd name="connsiteX6" fmla="*/ 2273300 w 3359150"/>
              <a:gd name="connsiteY6" fmla="*/ 528073 h 1559901"/>
              <a:gd name="connsiteX7" fmla="*/ 2646680 w 3359150"/>
              <a:gd name="connsiteY7" fmla="*/ 421393 h 1559901"/>
              <a:gd name="connsiteX8" fmla="*/ 2997200 w 3359150"/>
              <a:gd name="connsiteY8" fmla="*/ 48013 h 1559901"/>
              <a:gd name="connsiteX9" fmla="*/ 3359150 w 3359150"/>
              <a:gd name="connsiteY9" fmla="*/ 1559901 h 15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9150" h="1559901">
                <a:moveTo>
                  <a:pt x="0" y="1523657"/>
                </a:moveTo>
                <a:cubicBezTo>
                  <a:pt x="27940" y="1543342"/>
                  <a:pt x="64347" y="1571574"/>
                  <a:pt x="170180" y="1488193"/>
                </a:cubicBezTo>
                <a:cubicBezTo>
                  <a:pt x="276013" y="1404812"/>
                  <a:pt x="457200" y="1107193"/>
                  <a:pt x="635000" y="1023373"/>
                </a:cubicBezTo>
                <a:cubicBezTo>
                  <a:pt x="812800" y="939553"/>
                  <a:pt x="1078230" y="987813"/>
                  <a:pt x="1236980" y="985273"/>
                </a:cubicBezTo>
                <a:cubicBezTo>
                  <a:pt x="1395730" y="982733"/>
                  <a:pt x="1463040" y="1020833"/>
                  <a:pt x="1587500" y="1008133"/>
                </a:cubicBezTo>
                <a:cubicBezTo>
                  <a:pt x="1711960" y="995433"/>
                  <a:pt x="1869440" y="989083"/>
                  <a:pt x="1983740" y="909073"/>
                </a:cubicBezTo>
                <a:cubicBezTo>
                  <a:pt x="2098040" y="829063"/>
                  <a:pt x="2162810" y="609353"/>
                  <a:pt x="2273300" y="528073"/>
                </a:cubicBezTo>
                <a:cubicBezTo>
                  <a:pt x="2383790" y="446793"/>
                  <a:pt x="2526030" y="501403"/>
                  <a:pt x="2646680" y="421393"/>
                </a:cubicBezTo>
                <a:cubicBezTo>
                  <a:pt x="2767330" y="341383"/>
                  <a:pt x="2877820" y="-153917"/>
                  <a:pt x="2997200" y="48013"/>
                </a:cubicBezTo>
                <a:cubicBezTo>
                  <a:pt x="3116580" y="249943"/>
                  <a:pt x="3235960" y="868386"/>
                  <a:pt x="3359150" y="155990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53AD59D-3407-316E-5C47-82454FB95913}"/>
              </a:ext>
            </a:extLst>
          </p:cNvPr>
          <p:cNvCxnSpPr>
            <a:cxnSpLocks/>
          </p:cNvCxnSpPr>
          <p:nvPr/>
        </p:nvCxnSpPr>
        <p:spPr>
          <a:xfrm>
            <a:off x="3496941" y="3945805"/>
            <a:ext cx="0" cy="4788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392FD0-2FE7-FF5E-55C2-A6476A8DE6CA}"/>
              </a:ext>
            </a:extLst>
          </p:cNvPr>
          <p:cNvCxnSpPr>
            <a:cxnSpLocks/>
          </p:cNvCxnSpPr>
          <p:nvPr/>
        </p:nvCxnSpPr>
        <p:spPr>
          <a:xfrm flipV="1">
            <a:off x="3493934" y="4420828"/>
            <a:ext cx="637947" cy="353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Pfeil: nach links und rechts 44">
            <a:extLst>
              <a:ext uri="{FF2B5EF4-FFF2-40B4-BE49-F238E27FC236}">
                <a16:creationId xmlns:a16="http://schemas.microsoft.com/office/drawing/2014/main" id="{B2B2940E-D15F-DFA7-1E3B-916256EAD814}"/>
              </a:ext>
            </a:extLst>
          </p:cNvPr>
          <p:cNvSpPr/>
          <p:nvPr/>
        </p:nvSpPr>
        <p:spPr>
          <a:xfrm>
            <a:off x="2792081" y="4101783"/>
            <a:ext cx="409584" cy="166882"/>
          </a:xfrm>
          <a:prstGeom prst="leftRightArrow">
            <a:avLst/>
          </a:prstGeom>
          <a:solidFill>
            <a:schemeClr val="accent1">
              <a:lumMod val="50000"/>
              <a:lumOff val="50000"/>
            </a:schemeClr>
          </a:solidFill>
          <a:ln w="9525" cap="flat" cmpd="sng" algn="ctr">
            <a:solidFill>
              <a:schemeClr val="accent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D9725E4-146F-0FCD-B363-C53B3EBD0EE0}"/>
              </a:ext>
            </a:extLst>
          </p:cNvPr>
          <p:cNvSpPr txBox="1"/>
          <p:nvPr/>
        </p:nvSpPr>
        <p:spPr>
          <a:xfrm>
            <a:off x="2044325" y="4417800"/>
            <a:ext cx="1560570" cy="343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800" kern="0" dirty="0" err="1">
                <a:solidFill>
                  <a:schemeClr val="accent1"/>
                </a:solidFill>
              </a:rPr>
              <a:t>Current</a:t>
            </a:r>
            <a:r>
              <a:rPr lang="de-DE" sz="800" kern="0" dirty="0">
                <a:solidFill>
                  <a:schemeClr val="accent1"/>
                </a:solidFill>
              </a:rPr>
              <a:t> K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CB478CE-EA1E-CAC0-2F6C-B149353CB7B2}"/>
              </a:ext>
            </a:extLst>
          </p:cNvPr>
          <p:cNvSpPr txBox="1"/>
          <p:nvPr/>
        </p:nvSpPr>
        <p:spPr>
          <a:xfrm>
            <a:off x="3297829" y="4397859"/>
            <a:ext cx="1988030" cy="343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800" kern="0" dirty="0" err="1">
                <a:solidFill>
                  <a:schemeClr val="accent1"/>
                </a:solidFill>
              </a:rPr>
              <a:t>History</a:t>
            </a:r>
            <a:r>
              <a:rPr lang="de-DE" sz="800" kern="0" dirty="0">
                <a:solidFill>
                  <a:schemeClr val="accent1"/>
                </a:solidFill>
              </a:rPr>
              <a:t> </a:t>
            </a:r>
            <a:r>
              <a:rPr lang="de-DE" sz="800" kern="0" dirty="0" err="1">
                <a:solidFill>
                  <a:schemeClr val="accent1"/>
                </a:solidFill>
              </a:rPr>
              <a:t>of</a:t>
            </a:r>
            <a:r>
              <a:rPr lang="de-DE" sz="800" kern="0" dirty="0">
                <a:solidFill>
                  <a:schemeClr val="accent1"/>
                </a:solidFill>
              </a:rPr>
              <a:t> normal </a:t>
            </a:r>
            <a:r>
              <a:rPr lang="de-DE" sz="800" kern="0" dirty="0" err="1">
                <a:solidFill>
                  <a:schemeClr val="accent1"/>
                </a:solidFill>
              </a:rPr>
              <a:t>behavior</a:t>
            </a:r>
            <a:r>
              <a:rPr lang="de-DE" sz="800" kern="0" dirty="0">
                <a:solidFill>
                  <a:schemeClr val="accent1"/>
                </a:solidFill>
              </a:rPr>
              <a:t> 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2822F55-171C-28C1-CAFF-E71CA2EA4712}"/>
              </a:ext>
            </a:extLst>
          </p:cNvPr>
          <p:cNvCxnSpPr>
            <a:stCxn id="31" idx="2"/>
          </p:cNvCxnSpPr>
          <p:nvPr/>
        </p:nvCxnSpPr>
        <p:spPr>
          <a:xfrm>
            <a:off x="6775683" y="2772989"/>
            <a:ext cx="914400" cy="914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3001BD5F-5FB6-41B7-14E7-4D1F6EF73721}"/>
              </a:ext>
            </a:extLst>
          </p:cNvPr>
          <p:cNvSpPr/>
          <p:nvPr/>
        </p:nvSpPr>
        <p:spPr>
          <a:xfrm>
            <a:off x="7976425" y="3217567"/>
            <a:ext cx="914400" cy="232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User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51" name="Picture 10" descr="Data visualization Generic color fill icon | Freepik">
            <a:extLst>
              <a:ext uri="{FF2B5EF4-FFF2-40B4-BE49-F238E27FC236}">
                <a16:creationId xmlns:a16="http://schemas.microsoft.com/office/drawing/2014/main" id="{FA37DB1E-5377-D75E-0CE0-686049E6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287" y="3465125"/>
            <a:ext cx="952675" cy="9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29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F39D-01BF-18B5-D901-0D0DCFD81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62" y="946706"/>
            <a:ext cx="10346100" cy="4021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Target: 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Enable the </a:t>
            </a:r>
            <a:r>
              <a:rPr lang="en-US" sz="2500" dirty="0" err="1"/>
              <a:t>Automax</a:t>
            </a:r>
            <a:r>
              <a:rPr lang="en-US" sz="2500" dirty="0"/>
              <a:t> 105# to have the same analysis and monitoring capabilities as the Learn Factory.</a:t>
            </a:r>
            <a:endParaRPr lang="de-DE" sz="2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616F7-1F4A-8F32-FDC5-7501DB6A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8552F-0640-9398-01E5-DC223E44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42" y="2693836"/>
            <a:ext cx="3681122" cy="2582913"/>
          </a:xfrm>
          <a:prstGeom prst="rect">
            <a:avLst/>
          </a:prstGeom>
        </p:spPr>
      </p:pic>
      <p:pic>
        <p:nvPicPr>
          <p:cNvPr id="7" name="Picture 6" descr="A machine with many wires and a screen&#10;&#10;AI-generated content may be incorrect.">
            <a:extLst>
              <a:ext uri="{FF2B5EF4-FFF2-40B4-BE49-F238E27FC236}">
                <a16:creationId xmlns:a16="http://schemas.microsoft.com/office/drawing/2014/main" id="{D88DF6AC-F954-3518-D385-ECE29824B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32" y="2616323"/>
            <a:ext cx="2672599" cy="24309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AF9046-C023-B23D-2B3F-D886DC8F2912}"/>
              </a:ext>
            </a:extLst>
          </p:cNvPr>
          <p:cNvSpPr/>
          <p:nvPr/>
        </p:nvSpPr>
        <p:spPr>
          <a:xfrm>
            <a:off x="9197274" y="2616323"/>
            <a:ext cx="1602317" cy="23513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No data storage</a:t>
            </a: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No historical analysis</a:t>
            </a: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Monitoring based on hard-coded PLC conditions</a:t>
            </a:r>
            <a:endParaRPr lang="en-US" sz="1500" b="1" kern="0" noProof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B677417-742A-A253-8A79-EE74323AAFDB}"/>
              </a:ext>
            </a:extLst>
          </p:cNvPr>
          <p:cNvSpPr/>
          <p:nvPr/>
        </p:nvSpPr>
        <p:spPr>
          <a:xfrm>
            <a:off x="4509193" y="2790532"/>
            <a:ext cx="1434694" cy="589547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002B49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Integration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6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325CD9B-D059-71E8-B1ED-B410C1FA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ADD34AE-44AD-5D38-5FD9-DBBE11CA5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1439863"/>
            <a:ext cx="10345737" cy="402113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dirty="0"/>
              <a:t>Learn Factory integration</a:t>
            </a:r>
            <a:br>
              <a:rPr lang="en-US" sz="5000" dirty="0"/>
            </a:br>
            <a:br>
              <a:rPr lang="en-US" sz="5000" dirty="0"/>
            </a:br>
            <a:br>
              <a:rPr lang="en-US" sz="2500" dirty="0"/>
            </a:br>
            <a:r>
              <a:rPr lang="en-US" sz="2500" dirty="0"/>
              <a:t>Paper/Thesis:</a:t>
            </a:r>
            <a:br>
              <a:rPr lang="en-US" sz="2500" dirty="0"/>
            </a:br>
            <a:br>
              <a:rPr lang="en-US" sz="2500" dirty="0"/>
            </a:br>
            <a:r>
              <a:rPr lang="en-US" sz="2500" b="1" i="0" dirty="0">
                <a:effectLst/>
                <a:latin typeface="Inter"/>
              </a:rPr>
              <a:t>From Rule-Based PLC Monitoring to AI-Driven Anomaly Detection in Hydraulic Systems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368207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5007650-5029-B71A-2652-10C598A7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FB06CA-1466-8DD4-ED4C-6C5A26EB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39496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rexroth"/>
  <p:tag name="MLTEMPLATEVERSION" val="2.0"/>
  <p:tag name="SAXCONVERSION" val="2"/>
  <p:tag name="MLLANGUAGE" val="de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Rexroth 2023">
  <a:themeElements>
    <a:clrScheme name="Rexroth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2B49"/>
      </a:accent1>
      <a:accent2>
        <a:srgbClr val="00C8F7"/>
      </a:accent2>
      <a:accent3>
        <a:srgbClr val="A3BAC8"/>
      </a:accent3>
      <a:accent4>
        <a:srgbClr val="91F0FF"/>
      </a:accent4>
      <a:accent5>
        <a:srgbClr val="506E81"/>
      </a:accent5>
      <a:accent6>
        <a:srgbClr val="ED0007"/>
      </a:accent6>
      <a:hlink>
        <a:srgbClr val="002B49"/>
      </a:hlink>
      <a:folHlink>
        <a:srgbClr val="5A7C91"/>
      </a:folHlink>
    </a:clrScheme>
    <a:fontScheme name="Rexroth">
      <a:majorFont>
        <a:latin typeface="Bosch Sans Black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2B49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B42E7B7F-9861-432B-9E51-83B02626C983}" vid="{36667A6F-6AB1-4A48-853E-DE3CA4CBC9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xroth">
    <a:dk1>
      <a:srgbClr val="000000"/>
    </a:dk1>
    <a:lt1>
      <a:srgbClr val="FFFFFF"/>
    </a:lt1>
    <a:dk2>
      <a:srgbClr val="424C58"/>
    </a:dk2>
    <a:lt2>
      <a:srgbClr val="B2B3B5"/>
    </a:lt2>
    <a:accent1>
      <a:srgbClr val="002B49"/>
    </a:accent1>
    <a:accent2>
      <a:srgbClr val="00C8F7"/>
    </a:accent2>
    <a:accent3>
      <a:srgbClr val="A3BAC8"/>
    </a:accent3>
    <a:accent4>
      <a:srgbClr val="91F0FF"/>
    </a:accent4>
    <a:accent5>
      <a:srgbClr val="506E81"/>
    </a:accent5>
    <a:accent6>
      <a:srgbClr val="ED0007"/>
    </a:accent6>
    <a:hlink>
      <a:srgbClr val="002B49"/>
    </a:hlink>
    <a:folHlink>
      <a:srgbClr val="5A7C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0066A2"/>
    <Color val="0082AE"/>
    <Color val="2A958D"/>
    <Color val="67A356"/>
  </Line>
  <Line size="7">
    <Color val="EBD417"/>
    <Color val="F36716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DC/SSD6</OrgInhalt>
      <Wert>DC/SSD6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Footer</Sektion>
      <Reihenfolge/>
    </Variable>
    <Variable>
      <Name>confidentiality</Name>
      <OrgInhalt/>
      <Wert/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Footer</Sektion>
      <Reihenfolge>0</Reihenfolge>
    </Variable>
    <Variable>
      <Name>copyright</Name>
      <OrgInhalt>© Bosch Rexroth AG 2023. Alle Rechte vorbehalten, auch bzgl. jeder Verfügung, Verwertung, Reproduktion, Bearbeitung, Weitergabe sowie für den Fall von Schutzrechtsanmeldungen.</OrgInhalt>
      <Wert>© Bosch Rexroth AG 2023.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VariableVor>dateformat</VariableVor>
        <VariableVor>repositoryremark</VariableVor>
        <Zwischen> | </Zwischen>
        <VariableNach>copyright</VariableNach>
      </Trenner>
      <InDokument>True</InDokument>
      <Sektion>Footer</Sektion>
      <Reihenfolge/>
    </Variable>
    <Variable>
      <Name>dateformat</Name>
      <OrgInhalt>11.09.2023</OrgInhalt>
      <Wert>11.09.2023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Footer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Footer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VariableVor>dateformat</VariableVor>
        <Zwischen> | </Zwischen>
        <VariableNach>repositoryremark</VariableNach>
      </Trenner>
      <InDokument>True</InDokument>
      <Sektion>Footer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F380EBFA-E2FD-45DD-8CA9-AEA47FCF934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139</TotalTime>
  <Words>230</Words>
  <Application>Microsoft Office PowerPoint</Application>
  <PresentationFormat>Benutzerdefiniert</PresentationFormat>
  <Paragraphs>72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Bosch Office Sans</vt:lpstr>
      <vt:lpstr>Bosch Sans Black</vt:lpstr>
      <vt:lpstr>Calibri</vt:lpstr>
      <vt:lpstr>Inter</vt:lpstr>
      <vt:lpstr>Wingdings</vt:lpstr>
      <vt:lpstr>Wingdings 3</vt:lpstr>
      <vt:lpstr>Rexroth 2023</vt:lpstr>
      <vt:lpstr>Learn Factory integration   Digital Transformation for Hydraulic Systems</vt:lpstr>
      <vt:lpstr>PowerPoint-Präsentation</vt:lpstr>
      <vt:lpstr>PowerPoint-Präsentation</vt:lpstr>
      <vt:lpstr>PowerPoint-Präsentation</vt:lpstr>
      <vt:lpstr>Target:   Enable the Automax 105# to have the same analysis and monitoring capabilities as the Learn Factory.</vt:lpstr>
      <vt:lpstr>Learn Factory integration   Paper/Thesis:  From Rule-Based PLC Monitoring to AI-Driven Anomaly Detection in Hydraulic Systems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Rexroth Learning Factory Training for tomorrow for internal &amp; external customers</dc:title>
  <dc:creator>Dommermuth Maximilian (DC/SSD6)</dc:creator>
  <cp:lastModifiedBy>Caipo Manuel (DC/SSD3)</cp:lastModifiedBy>
  <cp:revision>2</cp:revision>
  <cp:lastPrinted>2024-11-25T10:10:57Z</cp:lastPrinted>
  <dcterms:created xsi:type="dcterms:W3CDTF">2023-09-11T15:22:53Z</dcterms:created>
  <dcterms:modified xsi:type="dcterms:W3CDTF">2025-02-21T07:58:30Z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