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Override1.xml" ContentType="application/vnd.openxmlformats-officedocument.themeOverr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2.xml" ContentType="application/vnd.openxmlformats-officedocument.theme+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3"/>
  </p:sldMasterIdLst>
  <p:notesMasterIdLst>
    <p:notesMasterId r:id="rId11"/>
  </p:notesMasterIdLst>
  <p:sldIdLst>
    <p:sldId id="400" r:id="rId4"/>
    <p:sldId id="406" r:id="rId5"/>
    <p:sldId id="410" r:id="rId6"/>
    <p:sldId id="407" r:id="rId7"/>
    <p:sldId id="409" r:id="rId8"/>
    <p:sldId id="408" r:id="rId9"/>
    <p:sldId id="411" r:id="rId10"/>
  </p:sldIdLst>
  <p:sldSz cx="10969625" cy="6170613"/>
  <p:notesSz cx="6858000" cy="9144000"/>
  <p:custDataLst>
    <p:tags r:id="rId12"/>
  </p:custDataLst>
  <p:defaultTextStyle>
    <a:defPPr>
      <a:defRPr lang="de-DE"/>
    </a:defPPr>
    <a:lvl1pPr algn="l" rtl="0" fontAlgn="base">
      <a:spcBef>
        <a:spcPct val="0"/>
      </a:spcBef>
      <a:spcAft>
        <a:spcPct val="0"/>
      </a:spcAft>
      <a:defRPr kern="1200">
        <a:solidFill>
          <a:schemeClr val="tx1"/>
        </a:solidFill>
        <a:latin typeface="Bosch Office Sans" pitchFamily="34" charset="0"/>
        <a:ea typeface="+mn-ea"/>
        <a:cs typeface="+mn-cs"/>
      </a:defRPr>
    </a:lvl1pPr>
    <a:lvl2pPr marL="411137" algn="l" rtl="0" fontAlgn="base">
      <a:spcBef>
        <a:spcPct val="0"/>
      </a:spcBef>
      <a:spcAft>
        <a:spcPct val="0"/>
      </a:spcAft>
      <a:defRPr kern="1200">
        <a:solidFill>
          <a:schemeClr val="tx1"/>
        </a:solidFill>
        <a:latin typeface="Bosch Office Sans" pitchFamily="34" charset="0"/>
        <a:ea typeface="+mn-ea"/>
        <a:cs typeface="+mn-cs"/>
      </a:defRPr>
    </a:lvl2pPr>
    <a:lvl3pPr marL="822275" algn="l" rtl="0" fontAlgn="base">
      <a:spcBef>
        <a:spcPct val="0"/>
      </a:spcBef>
      <a:spcAft>
        <a:spcPct val="0"/>
      </a:spcAft>
      <a:defRPr kern="1200">
        <a:solidFill>
          <a:schemeClr val="tx1"/>
        </a:solidFill>
        <a:latin typeface="Bosch Office Sans" pitchFamily="34" charset="0"/>
        <a:ea typeface="+mn-ea"/>
        <a:cs typeface="+mn-cs"/>
      </a:defRPr>
    </a:lvl3pPr>
    <a:lvl4pPr marL="1233411" algn="l" rtl="0" fontAlgn="base">
      <a:spcBef>
        <a:spcPct val="0"/>
      </a:spcBef>
      <a:spcAft>
        <a:spcPct val="0"/>
      </a:spcAft>
      <a:defRPr kern="1200">
        <a:solidFill>
          <a:schemeClr val="tx1"/>
        </a:solidFill>
        <a:latin typeface="Bosch Office Sans" pitchFamily="34" charset="0"/>
        <a:ea typeface="+mn-ea"/>
        <a:cs typeface="+mn-cs"/>
      </a:defRPr>
    </a:lvl4pPr>
    <a:lvl5pPr marL="1644549" algn="l" rtl="0" fontAlgn="base">
      <a:spcBef>
        <a:spcPct val="0"/>
      </a:spcBef>
      <a:spcAft>
        <a:spcPct val="0"/>
      </a:spcAft>
      <a:defRPr kern="1200">
        <a:solidFill>
          <a:schemeClr val="tx1"/>
        </a:solidFill>
        <a:latin typeface="Bosch Office Sans" pitchFamily="34" charset="0"/>
        <a:ea typeface="+mn-ea"/>
        <a:cs typeface="+mn-cs"/>
      </a:defRPr>
    </a:lvl5pPr>
    <a:lvl6pPr marL="2055686" algn="l" defTabSz="822275" rtl="0" eaLnBrk="1" latinLnBrk="0" hangingPunct="1">
      <a:defRPr kern="1200">
        <a:solidFill>
          <a:schemeClr val="tx1"/>
        </a:solidFill>
        <a:latin typeface="Bosch Office Sans" pitchFamily="34" charset="0"/>
        <a:ea typeface="+mn-ea"/>
        <a:cs typeface="+mn-cs"/>
      </a:defRPr>
    </a:lvl6pPr>
    <a:lvl7pPr marL="2466823" algn="l" defTabSz="822275" rtl="0" eaLnBrk="1" latinLnBrk="0" hangingPunct="1">
      <a:defRPr kern="1200">
        <a:solidFill>
          <a:schemeClr val="tx1"/>
        </a:solidFill>
        <a:latin typeface="Bosch Office Sans" pitchFamily="34" charset="0"/>
        <a:ea typeface="+mn-ea"/>
        <a:cs typeface="+mn-cs"/>
      </a:defRPr>
    </a:lvl7pPr>
    <a:lvl8pPr marL="2877960" algn="l" defTabSz="822275" rtl="0" eaLnBrk="1" latinLnBrk="0" hangingPunct="1">
      <a:defRPr kern="1200">
        <a:solidFill>
          <a:schemeClr val="tx1"/>
        </a:solidFill>
        <a:latin typeface="Bosch Office Sans" pitchFamily="34" charset="0"/>
        <a:ea typeface="+mn-ea"/>
        <a:cs typeface="+mn-cs"/>
      </a:defRPr>
    </a:lvl8pPr>
    <a:lvl9pPr marL="3289097" algn="l" defTabSz="822275" rtl="0" eaLnBrk="1" latinLnBrk="0" hangingPunct="1">
      <a:defRPr kern="1200">
        <a:solidFill>
          <a:schemeClr val="tx1"/>
        </a:solidFill>
        <a:latin typeface="Bosch Office Sans" pitchFamily="34" charset="0"/>
        <a:ea typeface="+mn-ea"/>
        <a:cs typeface="+mn-cs"/>
      </a:defRPr>
    </a:lvl9pPr>
  </p:defaultTextStyle>
  <p:extLst>
    <p:ext uri="{521415D9-36F7-43E2-AB2F-B90AF26B5E84}">
      <p14:sectionLst xmlns:p14="http://schemas.microsoft.com/office/powerpoint/2010/main">
        <p14:section name="Standardabschnitt" id="{89909100-9091-4858-9CF7-05D7E9F1FFAC}">
          <p14:sldIdLst/>
        </p14:section>
        <p14:section name="Abschnitt ohne Titel" id="{B2FBE185-C99B-4CE6-9150-057500950B54}">
          <p14:sldIdLst>
            <p14:sldId id="400"/>
            <p14:sldId id="406"/>
            <p14:sldId id="410"/>
            <p14:sldId id="407"/>
            <p14:sldId id="409"/>
            <p14:sldId id="408"/>
            <p14:sldId id="411"/>
          </p14:sldIdLst>
        </p14:section>
        <p14:section name="Abschnitt ohne Titel" id="{3A9E0141-6316-43A6-92FC-45463851018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3FCB81-997B-49A4-9915-D9CD3B62E1B6}" v="145" dt="2025-02-16T22:43:15.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1" d="100"/>
          <a:sy n="61" d="100"/>
        </p:scale>
        <p:origin x="1571" y="3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Master" Target="slideMasters/slideMaster1.xml"/><Relationship Id="rId7" Type="http://schemas.openxmlformats.org/officeDocument/2006/relationships/slide" Target="slides/slide4.xml"/><Relationship Id="rId12" Type="http://schemas.openxmlformats.org/officeDocument/2006/relationships/tags" Target="tags/tag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uel Caipo" userId="1f587cb93711f150" providerId="LiveId" clId="{903FCB81-997B-49A4-9915-D9CD3B62E1B6}"/>
    <pc:docChg chg="undo custSel addSld delSld modSld modSection">
      <pc:chgData name="Manuel Caipo" userId="1f587cb93711f150" providerId="LiveId" clId="{903FCB81-997B-49A4-9915-D9CD3B62E1B6}" dt="2025-02-16T22:44:29.036" v="2513" actId="478"/>
      <pc:docMkLst>
        <pc:docMk/>
      </pc:docMkLst>
      <pc:sldChg chg="add del">
        <pc:chgData name="Manuel Caipo" userId="1f587cb93711f150" providerId="LiveId" clId="{903FCB81-997B-49A4-9915-D9CD3B62E1B6}" dt="2025-02-16T22:41:00.618" v="2505" actId="47"/>
        <pc:sldMkLst>
          <pc:docMk/>
          <pc:sldMk cId="543631325" sldId="269"/>
        </pc:sldMkLst>
      </pc:sldChg>
      <pc:sldChg chg="add del">
        <pc:chgData name="Manuel Caipo" userId="1f587cb93711f150" providerId="LiveId" clId="{903FCB81-997B-49A4-9915-D9CD3B62E1B6}" dt="2025-02-16T22:41:00.618" v="2505" actId="47"/>
        <pc:sldMkLst>
          <pc:docMk/>
          <pc:sldMk cId="1242967701" sldId="338"/>
        </pc:sldMkLst>
      </pc:sldChg>
      <pc:sldChg chg="add del">
        <pc:chgData name="Manuel Caipo" userId="1f587cb93711f150" providerId="LiveId" clId="{903FCB81-997B-49A4-9915-D9CD3B62E1B6}" dt="2025-02-16T22:41:00.618" v="2505" actId="47"/>
        <pc:sldMkLst>
          <pc:docMk/>
          <pc:sldMk cId="1040966013" sldId="339"/>
        </pc:sldMkLst>
      </pc:sldChg>
      <pc:sldChg chg="add del">
        <pc:chgData name="Manuel Caipo" userId="1f587cb93711f150" providerId="LiveId" clId="{903FCB81-997B-49A4-9915-D9CD3B62E1B6}" dt="2025-02-16T22:41:00.618" v="2505" actId="47"/>
        <pc:sldMkLst>
          <pc:docMk/>
          <pc:sldMk cId="993791087" sldId="362"/>
        </pc:sldMkLst>
      </pc:sldChg>
      <pc:sldChg chg="add del">
        <pc:chgData name="Manuel Caipo" userId="1f587cb93711f150" providerId="LiveId" clId="{903FCB81-997B-49A4-9915-D9CD3B62E1B6}" dt="2025-02-16T22:41:00.618" v="2505" actId="47"/>
        <pc:sldMkLst>
          <pc:docMk/>
          <pc:sldMk cId="1268175189" sldId="371"/>
        </pc:sldMkLst>
      </pc:sldChg>
      <pc:sldChg chg="add del">
        <pc:chgData name="Manuel Caipo" userId="1f587cb93711f150" providerId="LiveId" clId="{903FCB81-997B-49A4-9915-D9CD3B62E1B6}" dt="2025-02-16T22:41:00.618" v="2505" actId="47"/>
        <pc:sldMkLst>
          <pc:docMk/>
          <pc:sldMk cId="1412546283" sldId="393"/>
        </pc:sldMkLst>
      </pc:sldChg>
      <pc:sldChg chg="add del">
        <pc:chgData name="Manuel Caipo" userId="1f587cb93711f150" providerId="LiveId" clId="{903FCB81-997B-49A4-9915-D9CD3B62E1B6}" dt="2025-02-16T22:41:00.618" v="2505" actId="47"/>
        <pc:sldMkLst>
          <pc:docMk/>
          <pc:sldMk cId="2400907690" sldId="397"/>
        </pc:sldMkLst>
      </pc:sldChg>
      <pc:sldChg chg="del">
        <pc:chgData name="Manuel Caipo" userId="1f587cb93711f150" providerId="LiveId" clId="{903FCB81-997B-49A4-9915-D9CD3B62E1B6}" dt="2025-02-16T14:31:52.084" v="612" actId="47"/>
        <pc:sldMkLst>
          <pc:docMk/>
          <pc:sldMk cId="2419688785" sldId="399"/>
        </pc:sldMkLst>
      </pc:sldChg>
      <pc:sldChg chg="modSp mod">
        <pc:chgData name="Manuel Caipo" userId="1f587cb93711f150" providerId="LiveId" clId="{903FCB81-997B-49A4-9915-D9CD3B62E1B6}" dt="2025-02-15T14:55:23.949" v="23" actId="255"/>
        <pc:sldMkLst>
          <pc:docMk/>
          <pc:sldMk cId="1134379130" sldId="400"/>
        </pc:sldMkLst>
        <pc:spChg chg="mod">
          <ac:chgData name="Manuel Caipo" userId="1f587cb93711f150" providerId="LiveId" clId="{903FCB81-997B-49A4-9915-D9CD3B62E1B6}" dt="2025-02-15T14:55:23.949" v="23" actId="255"/>
          <ac:spMkLst>
            <pc:docMk/>
            <pc:sldMk cId="1134379130" sldId="400"/>
            <ac:spMk id="2" creationId="{CF19378F-464F-DD22-C204-410D465F2717}"/>
          </ac:spMkLst>
        </pc:spChg>
      </pc:sldChg>
      <pc:sldChg chg="del">
        <pc:chgData name="Manuel Caipo" userId="1f587cb93711f150" providerId="LiveId" clId="{903FCB81-997B-49A4-9915-D9CD3B62E1B6}" dt="2025-02-16T14:31:45.438" v="611" actId="47"/>
        <pc:sldMkLst>
          <pc:docMk/>
          <pc:sldMk cId="1973631774" sldId="402"/>
        </pc:sldMkLst>
      </pc:sldChg>
      <pc:sldChg chg="del">
        <pc:chgData name="Manuel Caipo" userId="1f587cb93711f150" providerId="LiveId" clId="{903FCB81-997B-49A4-9915-D9CD3B62E1B6}" dt="2025-02-15T14:56:21.301" v="26" actId="47"/>
        <pc:sldMkLst>
          <pc:docMk/>
          <pc:sldMk cId="4027551352" sldId="404"/>
        </pc:sldMkLst>
      </pc:sldChg>
      <pc:sldChg chg="del">
        <pc:chgData name="Manuel Caipo" userId="1f587cb93711f150" providerId="LiveId" clId="{903FCB81-997B-49A4-9915-D9CD3B62E1B6}" dt="2025-02-16T21:57:28.497" v="1357" actId="47"/>
        <pc:sldMkLst>
          <pc:docMk/>
          <pc:sldMk cId="2312687340" sldId="405"/>
        </pc:sldMkLst>
      </pc:sldChg>
      <pc:sldChg chg="addSp modSp new mod">
        <pc:chgData name="Manuel Caipo" userId="1f587cb93711f150" providerId="LiveId" clId="{903FCB81-997B-49A4-9915-D9CD3B62E1B6}" dt="2025-02-16T21:57:13.298" v="1356" actId="20577"/>
        <pc:sldMkLst>
          <pc:docMk/>
          <pc:sldMk cId="258169186" sldId="406"/>
        </pc:sldMkLst>
        <pc:spChg chg="mod">
          <ac:chgData name="Manuel Caipo" userId="1f587cb93711f150" providerId="LiveId" clId="{903FCB81-997B-49A4-9915-D9CD3B62E1B6}" dt="2025-02-16T20:09:38.086" v="617" actId="20577"/>
          <ac:spMkLst>
            <pc:docMk/>
            <pc:sldMk cId="258169186" sldId="406"/>
            <ac:spMk id="2" creationId="{5520F39D-01BF-18B5-D901-0D0DCFD81BC1}"/>
          </ac:spMkLst>
        </pc:spChg>
        <pc:spChg chg="add mod">
          <ac:chgData name="Manuel Caipo" userId="1f587cb93711f150" providerId="LiveId" clId="{903FCB81-997B-49A4-9915-D9CD3B62E1B6}" dt="2025-02-16T21:57:13.298" v="1356" actId="20577"/>
          <ac:spMkLst>
            <pc:docMk/>
            <pc:sldMk cId="258169186" sldId="406"/>
            <ac:spMk id="8" creationId="{26AF9046-C023-B23D-2B3F-D886DC8F2912}"/>
          </ac:spMkLst>
        </pc:spChg>
        <pc:spChg chg="add mod">
          <ac:chgData name="Manuel Caipo" userId="1f587cb93711f150" providerId="LiveId" clId="{903FCB81-997B-49A4-9915-D9CD3B62E1B6}" dt="2025-02-16T14:31:31.934" v="610" actId="14100"/>
          <ac:spMkLst>
            <pc:docMk/>
            <pc:sldMk cId="258169186" sldId="406"/>
            <ac:spMk id="9" creationId="{3B677417-742A-A253-8A79-EE74323AAFDB}"/>
          </ac:spMkLst>
        </pc:spChg>
        <pc:picChg chg="add mod">
          <ac:chgData name="Manuel Caipo" userId="1f587cb93711f150" providerId="LiveId" clId="{903FCB81-997B-49A4-9915-D9CD3B62E1B6}" dt="2025-02-16T14:29:51.737" v="582" actId="14100"/>
          <ac:picMkLst>
            <pc:docMk/>
            <pc:sldMk cId="258169186" sldId="406"/>
            <ac:picMk id="5" creationId="{9FD8552F-0640-9398-01E5-DC223E4489BC}"/>
          </ac:picMkLst>
        </pc:picChg>
        <pc:picChg chg="add mod">
          <ac:chgData name="Manuel Caipo" userId="1f587cb93711f150" providerId="LiveId" clId="{903FCB81-997B-49A4-9915-D9CD3B62E1B6}" dt="2025-02-16T14:29:48.756" v="581" actId="1076"/>
          <ac:picMkLst>
            <pc:docMk/>
            <pc:sldMk cId="258169186" sldId="406"/>
            <ac:picMk id="7" creationId="{D88DF6AC-F954-3518-D385-ECE29824BBB4}"/>
          </ac:picMkLst>
        </pc:picChg>
      </pc:sldChg>
      <pc:sldChg chg="new del">
        <pc:chgData name="Manuel Caipo" userId="1f587cb93711f150" providerId="LiveId" clId="{903FCB81-997B-49A4-9915-D9CD3B62E1B6}" dt="2025-02-15T14:56:01.505" v="25" actId="47"/>
        <pc:sldMkLst>
          <pc:docMk/>
          <pc:sldMk cId="2615981292" sldId="406"/>
        </pc:sldMkLst>
      </pc:sldChg>
      <pc:sldChg chg="addSp delSp modSp add mod modShow">
        <pc:chgData name="Manuel Caipo" userId="1f587cb93711f150" providerId="LiveId" clId="{903FCB81-997B-49A4-9915-D9CD3B62E1B6}" dt="2025-02-16T22:41:50.850" v="2509" actId="14100"/>
        <pc:sldMkLst>
          <pc:docMk/>
          <pc:sldMk cId="432981431" sldId="407"/>
        </pc:sldMkLst>
        <pc:spChg chg="add del mod">
          <ac:chgData name="Manuel Caipo" userId="1f587cb93711f150" providerId="LiveId" clId="{903FCB81-997B-49A4-9915-D9CD3B62E1B6}" dt="2025-02-16T20:17:09.585" v="655" actId="478"/>
          <ac:spMkLst>
            <pc:docMk/>
            <pc:sldMk cId="432981431" sldId="407"/>
            <ac:spMk id="2" creationId="{1FA22880-2DE5-139F-B097-E7BF927127EF}"/>
          </ac:spMkLst>
        </pc:spChg>
        <pc:spChg chg="mod">
          <ac:chgData name="Manuel Caipo" userId="1f587cb93711f150" providerId="LiveId" clId="{903FCB81-997B-49A4-9915-D9CD3B62E1B6}" dt="2025-02-16T21:56:21.666" v="1351" actId="1076"/>
          <ac:spMkLst>
            <pc:docMk/>
            <pc:sldMk cId="432981431" sldId="407"/>
            <ac:spMk id="3" creationId="{A266A9CF-C565-301B-2D34-71F78D76BFEF}"/>
          </ac:spMkLst>
        </pc:spChg>
        <pc:spChg chg="del mod">
          <ac:chgData name="Manuel Caipo" userId="1f587cb93711f150" providerId="LiveId" clId="{903FCB81-997B-49A4-9915-D9CD3B62E1B6}" dt="2025-02-16T20:22:55.666" v="747" actId="478"/>
          <ac:spMkLst>
            <pc:docMk/>
            <pc:sldMk cId="432981431" sldId="407"/>
            <ac:spMk id="11" creationId="{4DE6DD70-5BE2-4898-B46D-DE65A4034B75}"/>
          </ac:spMkLst>
        </pc:spChg>
        <pc:spChg chg="del">
          <ac:chgData name="Manuel Caipo" userId="1f587cb93711f150" providerId="LiveId" clId="{903FCB81-997B-49A4-9915-D9CD3B62E1B6}" dt="2025-02-16T20:23:10.744" v="750" actId="478"/>
          <ac:spMkLst>
            <pc:docMk/>
            <pc:sldMk cId="432981431" sldId="407"/>
            <ac:spMk id="13" creationId="{647C6546-3F7A-3BDF-DC70-A7E82792A5ED}"/>
          </ac:spMkLst>
        </pc:spChg>
        <pc:spChg chg="mod">
          <ac:chgData name="Manuel Caipo" userId="1f587cb93711f150" providerId="LiveId" clId="{903FCB81-997B-49A4-9915-D9CD3B62E1B6}" dt="2025-02-16T20:15:31.595" v="644" actId="20577"/>
          <ac:spMkLst>
            <pc:docMk/>
            <pc:sldMk cId="432981431" sldId="407"/>
            <ac:spMk id="17" creationId="{FF939BCE-C6DB-DB0C-D6C9-A94A69B0C66B}"/>
          </ac:spMkLst>
        </pc:spChg>
        <pc:spChg chg="mod">
          <ac:chgData name="Manuel Caipo" userId="1f587cb93711f150" providerId="LiveId" clId="{903FCB81-997B-49A4-9915-D9CD3B62E1B6}" dt="2025-02-16T21:53:42.386" v="1341" actId="207"/>
          <ac:spMkLst>
            <pc:docMk/>
            <pc:sldMk cId="432981431" sldId="407"/>
            <ac:spMk id="18" creationId="{F01D576A-7731-26C0-C84C-CAEF69BAFA4B}"/>
          </ac:spMkLst>
        </pc:spChg>
        <pc:spChg chg="mod">
          <ac:chgData name="Manuel Caipo" userId="1f587cb93711f150" providerId="LiveId" clId="{903FCB81-997B-49A4-9915-D9CD3B62E1B6}" dt="2025-02-16T20:40:53.155" v="826" actId="14100"/>
          <ac:spMkLst>
            <pc:docMk/>
            <pc:sldMk cId="432981431" sldId="407"/>
            <ac:spMk id="19" creationId="{00FBA60E-BE41-AEAA-B097-4B2177464235}"/>
          </ac:spMkLst>
        </pc:spChg>
        <pc:spChg chg="del mod">
          <ac:chgData name="Manuel Caipo" userId="1f587cb93711f150" providerId="LiveId" clId="{903FCB81-997B-49A4-9915-D9CD3B62E1B6}" dt="2025-02-16T21:55:31.686" v="1349" actId="478"/>
          <ac:spMkLst>
            <pc:docMk/>
            <pc:sldMk cId="432981431" sldId="407"/>
            <ac:spMk id="26" creationId="{1D6BF4B4-FBA5-EA59-0A7D-C99B15A8E3E6}"/>
          </ac:spMkLst>
        </pc:spChg>
        <pc:spChg chg="mod">
          <ac:chgData name="Manuel Caipo" userId="1f587cb93711f150" providerId="LiveId" clId="{903FCB81-997B-49A4-9915-D9CD3B62E1B6}" dt="2025-02-16T21:53:18.813" v="1340" actId="207"/>
          <ac:spMkLst>
            <pc:docMk/>
            <pc:sldMk cId="432981431" sldId="407"/>
            <ac:spMk id="27" creationId="{07196100-CACB-2A32-8E6C-0B71EE1C3A8A}"/>
          </ac:spMkLst>
        </pc:spChg>
        <pc:spChg chg="mod">
          <ac:chgData name="Manuel Caipo" userId="1f587cb93711f150" providerId="LiveId" clId="{903FCB81-997B-49A4-9915-D9CD3B62E1B6}" dt="2025-02-16T21:53:18.813" v="1340" actId="207"/>
          <ac:spMkLst>
            <pc:docMk/>
            <pc:sldMk cId="432981431" sldId="407"/>
            <ac:spMk id="28" creationId="{F31346AF-1529-3023-8145-1F319A1E9618}"/>
          </ac:spMkLst>
        </pc:spChg>
        <pc:spChg chg="mod">
          <ac:chgData name="Manuel Caipo" userId="1f587cb93711f150" providerId="LiveId" clId="{903FCB81-997B-49A4-9915-D9CD3B62E1B6}" dt="2025-02-16T21:43:31.859" v="1209" actId="1076"/>
          <ac:spMkLst>
            <pc:docMk/>
            <pc:sldMk cId="432981431" sldId="407"/>
            <ac:spMk id="29" creationId="{1BF06FBB-344F-787A-FCC7-5A10EC35B671}"/>
          </ac:spMkLst>
        </pc:spChg>
        <pc:spChg chg="mod">
          <ac:chgData name="Manuel Caipo" userId="1f587cb93711f150" providerId="LiveId" clId="{903FCB81-997B-49A4-9915-D9CD3B62E1B6}" dt="2025-02-16T22:41:45.183" v="2508" actId="1076"/>
          <ac:spMkLst>
            <pc:docMk/>
            <pc:sldMk cId="432981431" sldId="407"/>
            <ac:spMk id="30" creationId="{9808BDB7-DC1A-7EF1-4583-E3F7B278F380}"/>
          </ac:spMkLst>
        </pc:spChg>
        <pc:spChg chg="mod">
          <ac:chgData name="Manuel Caipo" userId="1f587cb93711f150" providerId="LiveId" clId="{903FCB81-997B-49A4-9915-D9CD3B62E1B6}" dt="2025-02-16T21:53:18.813" v="1340" actId="207"/>
          <ac:spMkLst>
            <pc:docMk/>
            <pc:sldMk cId="432981431" sldId="407"/>
            <ac:spMk id="31" creationId="{3E0F2D0D-CAC2-7889-7486-BAB2FB2EEB0B}"/>
          </ac:spMkLst>
        </pc:spChg>
        <pc:spChg chg="del">
          <ac:chgData name="Manuel Caipo" userId="1f587cb93711f150" providerId="LiveId" clId="{903FCB81-997B-49A4-9915-D9CD3B62E1B6}" dt="2025-02-16T20:16:07.566" v="650" actId="478"/>
          <ac:spMkLst>
            <pc:docMk/>
            <pc:sldMk cId="432981431" sldId="407"/>
            <ac:spMk id="55" creationId="{44BC904A-9282-027C-888D-7B9640ED218F}"/>
          </ac:spMkLst>
        </pc:spChg>
        <pc:spChg chg="del">
          <ac:chgData name="Manuel Caipo" userId="1f587cb93711f150" providerId="LiveId" clId="{903FCB81-997B-49A4-9915-D9CD3B62E1B6}" dt="2025-02-16T20:16:07.106" v="649" actId="478"/>
          <ac:spMkLst>
            <pc:docMk/>
            <pc:sldMk cId="432981431" sldId="407"/>
            <ac:spMk id="56" creationId="{A23E8160-B1E6-BFAF-63CF-D5E725336EE9}"/>
          </ac:spMkLst>
        </pc:spChg>
        <pc:spChg chg="del">
          <ac:chgData name="Manuel Caipo" userId="1f587cb93711f150" providerId="LiveId" clId="{903FCB81-997B-49A4-9915-D9CD3B62E1B6}" dt="2025-02-16T22:41:37.596" v="2507" actId="478"/>
          <ac:spMkLst>
            <pc:docMk/>
            <pc:sldMk cId="432981431" sldId="407"/>
            <ac:spMk id="66" creationId="{AC0DC6C2-5986-2FB9-562F-2EA3626C98E4}"/>
          </ac:spMkLst>
        </pc:spChg>
        <pc:spChg chg="mod">
          <ac:chgData name="Manuel Caipo" userId="1f587cb93711f150" providerId="LiveId" clId="{903FCB81-997B-49A4-9915-D9CD3B62E1B6}" dt="2025-02-16T21:46:52.336" v="1276" actId="14100"/>
          <ac:spMkLst>
            <pc:docMk/>
            <pc:sldMk cId="432981431" sldId="407"/>
            <ac:spMk id="69" creationId="{ADEAEB66-39D3-63AF-E2DE-1C1CDC175FDF}"/>
          </ac:spMkLst>
        </pc:spChg>
        <pc:spChg chg="mod">
          <ac:chgData name="Manuel Caipo" userId="1f587cb93711f150" providerId="LiveId" clId="{903FCB81-997B-49A4-9915-D9CD3B62E1B6}" dt="2025-02-16T20:47:56.208" v="892" actId="20577"/>
          <ac:spMkLst>
            <pc:docMk/>
            <pc:sldMk cId="432981431" sldId="407"/>
            <ac:spMk id="70" creationId="{A8CB1CC8-513A-DAF9-FCC9-B5248552478E}"/>
          </ac:spMkLst>
        </pc:spChg>
        <pc:spChg chg="mod">
          <ac:chgData name="Manuel Caipo" userId="1f587cb93711f150" providerId="LiveId" clId="{903FCB81-997B-49A4-9915-D9CD3B62E1B6}" dt="2025-02-16T21:53:42.386" v="1341" actId="207"/>
          <ac:spMkLst>
            <pc:docMk/>
            <pc:sldMk cId="432981431" sldId="407"/>
            <ac:spMk id="71" creationId="{AF1A51F8-E2ED-A57A-1ECA-43E744DC7903}"/>
          </ac:spMkLst>
        </pc:spChg>
        <pc:spChg chg="add del">
          <ac:chgData name="Manuel Caipo" userId="1f587cb93711f150" providerId="LiveId" clId="{903FCB81-997B-49A4-9915-D9CD3B62E1B6}" dt="2025-02-16T20:17:47.146" v="662" actId="478"/>
          <ac:spMkLst>
            <pc:docMk/>
            <pc:sldMk cId="432981431" sldId="407"/>
            <ac:spMk id="73" creationId="{B8373B8E-DDAC-8610-6736-0AD9F76813C0}"/>
          </ac:spMkLst>
        </pc:spChg>
        <pc:spChg chg="mod">
          <ac:chgData name="Manuel Caipo" userId="1f587cb93711f150" providerId="LiveId" clId="{903FCB81-997B-49A4-9915-D9CD3B62E1B6}" dt="2025-02-16T21:31:50.845" v="1103" actId="20577"/>
          <ac:spMkLst>
            <pc:docMk/>
            <pc:sldMk cId="432981431" sldId="407"/>
            <ac:spMk id="80" creationId="{A46E0DF9-61DD-AA8C-B4B7-CEFC52666B96}"/>
          </ac:spMkLst>
        </pc:spChg>
        <pc:spChg chg="mod">
          <ac:chgData name="Manuel Caipo" userId="1f587cb93711f150" providerId="LiveId" clId="{903FCB81-997B-49A4-9915-D9CD3B62E1B6}" dt="2025-02-16T21:42:20.409" v="1198" actId="313"/>
          <ac:spMkLst>
            <pc:docMk/>
            <pc:sldMk cId="432981431" sldId="407"/>
            <ac:spMk id="81" creationId="{59285233-56E9-5125-659C-58BC7E42751D}"/>
          </ac:spMkLst>
        </pc:spChg>
        <pc:spChg chg="mod">
          <ac:chgData name="Manuel Caipo" userId="1f587cb93711f150" providerId="LiveId" clId="{903FCB81-997B-49A4-9915-D9CD3B62E1B6}" dt="2025-02-16T21:17:32.471" v="961" actId="1076"/>
          <ac:spMkLst>
            <pc:docMk/>
            <pc:sldMk cId="432981431" sldId="407"/>
            <ac:spMk id="101" creationId="{6F03E240-9CDC-FEF4-A0DB-57517943B13B}"/>
          </ac:spMkLst>
        </pc:spChg>
        <pc:spChg chg="mod">
          <ac:chgData name="Manuel Caipo" userId="1f587cb93711f150" providerId="LiveId" clId="{903FCB81-997B-49A4-9915-D9CD3B62E1B6}" dt="2025-02-16T21:27:32.196" v="1055" actId="1076"/>
          <ac:spMkLst>
            <pc:docMk/>
            <pc:sldMk cId="432981431" sldId="407"/>
            <ac:spMk id="105" creationId="{252C319E-743B-5109-5D5D-48E195EA208F}"/>
          </ac:spMkLst>
        </pc:spChg>
        <pc:spChg chg="mod">
          <ac:chgData name="Manuel Caipo" userId="1f587cb93711f150" providerId="LiveId" clId="{903FCB81-997B-49A4-9915-D9CD3B62E1B6}" dt="2025-02-16T20:39:49.126" v="814" actId="20577"/>
          <ac:spMkLst>
            <pc:docMk/>
            <pc:sldMk cId="432981431" sldId="407"/>
            <ac:spMk id="106" creationId="{4F4B8F8B-E45D-31AC-9E7D-F87F529EB1A4}"/>
          </ac:spMkLst>
        </pc:spChg>
        <pc:spChg chg="add mod">
          <ac:chgData name="Manuel Caipo" userId="1f587cb93711f150" providerId="LiveId" clId="{903FCB81-997B-49A4-9915-D9CD3B62E1B6}" dt="2025-02-16T21:42:54.986" v="1204" actId="1076"/>
          <ac:spMkLst>
            <pc:docMk/>
            <pc:sldMk cId="432981431" sldId="407"/>
            <ac:spMk id="156" creationId="{BB23761F-B8AD-88BE-A037-022B59769634}"/>
          </ac:spMkLst>
        </pc:spChg>
        <pc:spChg chg="del">
          <ac:chgData name="Manuel Caipo" userId="1f587cb93711f150" providerId="LiveId" clId="{903FCB81-997B-49A4-9915-D9CD3B62E1B6}" dt="2025-02-16T20:24:13.627" v="767" actId="478"/>
          <ac:spMkLst>
            <pc:docMk/>
            <pc:sldMk cId="432981431" sldId="407"/>
            <ac:spMk id="199" creationId="{401EEA81-3107-7EA5-36A3-1F5920621FA5}"/>
          </ac:spMkLst>
        </pc:spChg>
        <pc:spChg chg="mod">
          <ac:chgData name="Manuel Caipo" userId="1f587cb93711f150" providerId="LiveId" clId="{903FCB81-997B-49A4-9915-D9CD3B62E1B6}" dt="2025-02-16T21:42:50.877" v="1203" actId="1076"/>
          <ac:spMkLst>
            <pc:docMk/>
            <pc:sldMk cId="432981431" sldId="407"/>
            <ac:spMk id="200" creationId="{DD3F459C-080A-7EEA-8434-F8FE6CE1CEA7}"/>
          </ac:spMkLst>
        </pc:spChg>
        <pc:spChg chg="del">
          <ac:chgData name="Manuel Caipo" userId="1f587cb93711f150" providerId="LiveId" clId="{903FCB81-997B-49A4-9915-D9CD3B62E1B6}" dt="2025-02-16T20:24:12.305" v="766" actId="478"/>
          <ac:spMkLst>
            <pc:docMk/>
            <pc:sldMk cId="432981431" sldId="407"/>
            <ac:spMk id="201" creationId="{A73A7159-A7E3-A04C-E966-A668D320DE6B}"/>
          </ac:spMkLst>
        </pc:spChg>
        <pc:spChg chg="del">
          <ac:chgData name="Manuel Caipo" userId="1f587cb93711f150" providerId="LiveId" clId="{903FCB81-997B-49A4-9915-D9CD3B62E1B6}" dt="2025-02-16T22:41:32.172" v="2506" actId="478"/>
          <ac:spMkLst>
            <pc:docMk/>
            <pc:sldMk cId="432981431" sldId="407"/>
            <ac:spMk id="202" creationId="{167F1EC0-0BA5-C11D-4769-C28FCDB77442}"/>
          </ac:spMkLst>
        </pc:spChg>
        <pc:spChg chg="add mod">
          <ac:chgData name="Manuel Caipo" userId="1f587cb93711f150" providerId="LiveId" clId="{903FCB81-997B-49A4-9915-D9CD3B62E1B6}" dt="2025-02-16T21:52:16.845" v="1326" actId="1076"/>
          <ac:spMkLst>
            <pc:docMk/>
            <pc:sldMk cId="432981431" sldId="407"/>
            <ac:spMk id="206" creationId="{2D4A7E02-3662-0A6C-2B59-7C6B819A3AFE}"/>
          </ac:spMkLst>
        </pc:spChg>
        <pc:spChg chg="add del">
          <ac:chgData name="Manuel Caipo" userId="1f587cb93711f150" providerId="LiveId" clId="{903FCB81-997B-49A4-9915-D9CD3B62E1B6}" dt="2025-02-16T22:02:06.868" v="1713" actId="478"/>
          <ac:spMkLst>
            <pc:docMk/>
            <pc:sldMk cId="432981431" sldId="407"/>
            <ac:spMk id="224" creationId="{3F556255-9396-C26A-F4A9-0CBD658174BA}"/>
          </ac:spMkLst>
        </pc:spChg>
        <pc:spChg chg="add mod">
          <ac:chgData name="Manuel Caipo" userId="1f587cb93711f150" providerId="LiveId" clId="{903FCB81-997B-49A4-9915-D9CD3B62E1B6}" dt="2025-02-16T21:35:09.239" v="1151" actId="255"/>
          <ac:spMkLst>
            <pc:docMk/>
            <pc:sldMk cId="432981431" sldId="407"/>
            <ac:spMk id="1055" creationId="{00F0D421-A2FD-C42C-3E72-7C783D76DDF8}"/>
          </ac:spMkLst>
        </pc:spChg>
        <pc:spChg chg="add del">
          <ac:chgData name="Manuel Caipo" userId="1f587cb93711f150" providerId="LiveId" clId="{903FCB81-997B-49A4-9915-D9CD3B62E1B6}" dt="2025-02-16T21:44:13.256" v="1213" actId="11529"/>
          <ac:spMkLst>
            <pc:docMk/>
            <pc:sldMk cId="432981431" sldId="407"/>
            <ac:spMk id="1076" creationId="{0FDB375F-EF1B-D7DC-722C-5D651FE29DE5}"/>
          </ac:spMkLst>
        </pc:spChg>
        <pc:spChg chg="add mod">
          <ac:chgData name="Manuel Caipo" userId="1f587cb93711f150" providerId="LiveId" clId="{903FCB81-997B-49A4-9915-D9CD3B62E1B6}" dt="2025-02-16T22:23:51.761" v="1952" actId="113"/>
          <ac:spMkLst>
            <pc:docMk/>
            <pc:sldMk cId="432981431" sldId="407"/>
            <ac:spMk id="1077" creationId="{76616610-82D9-04DE-6D16-C5317453D1A9}"/>
          </ac:spMkLst>
        </pc:spChg>
        <pc:spChg chg="add del">
          <ac:chgData name="Manuel Caipo" userId="1f587cb93711f150" providerId="LiveId" clId="{903FCB81-997B-49A4-9915-D9CD3B62E1B6}" dt="2025-02-16T21:45:02.056" v="1217" actId="22"/>
          <ac:spMkLst>
            <pc:docMk/>
            <pc:sldMk cId="432981431" sldId="407"/>
            <ac:spMk id="1079" creationId="{39884B6F-C9DE-D47B-9718-588978F4F605}"/>
          </ac:spMkLst>
        </pc:spChg>
        <pc:spChg chg="add del">
          <ac:chgData name="Manuel Caipo" userId="1f587cb93711f150" providerId="LiveId" clId="{903FCB81-997B-49A4-9915-D9CD3B62E1B6}" dt="2025-02-16T21:45:06.270" v="1220" actId="22"/>
          <ac:spMkLst>
            <pc:docMk/>
            <pc:sldMk cId="432981431" sldId="407"/>
            <ac:spMk id="1081" creationId="{29FBACBE-7612-47D5-80B0-0D87F8CD7253}"/>
          </ac:spMkLst>
        </pc:spChg>
        <pc:spChg chg="add mod">
          <ac:chgData name="Manuel Caipo" userId="1f587cb93711f150" providerId="LiveId" clId="{903FCB81-997B-49A4-9915-D9CD3B62E1B6}" dt="2025-02-16T21:45:19.593" v="1224" actId="1076"/>
          <ac:spMkLst>
            <pc:docMk/>
            <pc:sldMk cId="432981431" sldId="407"/>
            <ac:spMk id="1082" creationId="{4638F046-B808-AD65-E6A3-CCE558E48EA1}"/>
          </ac:spMkLst>
        </pc:spChg>
        <pc:picChg chg="add del mod">
          <ac:chgData name="Manuel Caipo" userId="1f587cb93711f150" providerId="LiveId" clId="{903FCB81-997B-49A4-9915-D9CD3B62E1B6}" dt="2025-02-16T20:21:01.212" v="679" actId="478"/>
          <ac:picMkLst>
            <pc:docMk/>
            <pc:sldMk cId="432981431" sldId="407"/>
            <ac:picMk id="4" creationId="{D78885F3-D360-B79F-FA3E-EC1D172F1E91}"/>
          </ac:picMkLst>
        </pc:picChg>
        <pc:picChg chg="add mod">
          <ac:chgData name="Manuel Caipo" userId="1f587cb93711f150" providerId="LiveId" clId="{903FCB81-997B-49A4-9915-D9CD3B62E1B6}" dt="2025-02-16T21:25:32.049" v="1031" actId="1076"/>
          <ac:picMkLst>
            <pc:docMk/>
            <pc:sldMk cId="432981431" sldId="407"/>
            <ac:picMk id="7" creationId="{49CC7274-A992-1E79-F216-BCBCF57FF337}"/>
          </ac:picMkLst>
        </pc:picChg>
        <pc:picChg chg="del">
          <ac:chgData name="Manuel Caipo" userId="1f587cb93711f150" providerId="LiveId" clId="{903FCB81-997B-49A4-9915-D9CD3B62E1B6}" dt="2025-02-16T20:22:46.441" v="743" actId="478"/>
          <ac:picMkLst>
            <pc:docMk/>
            <pc:sldMk cId="432981431" sldId="407"/>
            <ac:picMk id="20" creationId="{7760F8D0-80AB-1782-E3E9-CD27BD400472}"/>
          </ac:picMkLst>
        </pc:picChg>
        <pc:picChg chg="del mod">
          <ac:chgData name="Manuel Caipo" userId="1f587cb93711f150" providerId="LiveId" clId="{903FCB81-997B-49A4-9915-D9CD3B62E1B6}" dt="2025-02-16T20:17:38.788" v="660" actId="478"/>
          <ac:picMkLst>
            <pc:docMk/>
            <pc:sldMk cId="432981431" sldId="407"/>
            <ac:picMk id="21" creationId="{F1DE8336-1F64-13AD-3DAB-67420A6D024E}"/>
          </ac:picMkLst>
        </pc:picChg>
        <pc:picChg chg="add mod">
          <ac:chgData name="Manuel Caipo" userId="1f587cb93711f150" providerId="LiveId" clId="{903FCB81-997B-49A4-9915-D9CD3B62E1B6}" dt="2025-02-16T21:17:36.933" v="964" actId="1076"/>
          <ac:picMkLst>
            <pc:docMk/>
            <pc:sldMk cId="432981431" sldId="407"/>
            <ac:picMk id="25" creationId="{4EE27267-3025-FCA3-BB0B-4F11206C52BF}"/>
          </ac:picMkLst>
        </pc:picChg>
        <pc:picChg chg="add mod">
          <ac:chgData name="Manuel Caipo" userId="1f587cb93711f150" providerId="LiveId" clId="{903FCB81-997B-49A4-9915-D9CD3B62E1B6}" dt="2025-02-16T21:25:18.884" v="1028" actId="1076"/>
          <ac:picMkLst>
            <pc:docMk/>
            <pc:sldMk cId="432981431" sldId="407"/>
            <ac:picMk id="33" creationId="{A9F4D446-0058-7E31-4B04-B66A619E135C}"/>
          </ac:picMkLst>
        </pc:picChg>
        <pc:picChg chg="del">
          <ac:chgData name="Manuel Caipo" userId="1f587cb93711f150" providerId="LiveId" clId="{903FCB81-997B-49A4-9915-D9CD3B62E1B6}" dt="2025-02-16T20:18:12.799" v="666" actId="478"/>
          <ac:picMkLst>
            <pc:docMk/>
            <pc:sldMk cId="432981431" sldId="407"/>
            <ac:picMk id="38" creationId="{72B66F02-90A9-9757-E693-FE191FA0715B}"/>
          </ac:picMkLst>
        </pc:picChg>
        <pc:picChg chg="del">
          <ac:chgData name="Manuel Caipo" userId="1f587cb93711f150" providerId="LiveId" clId="{903FCB81-997B-49A4-9915-D9CD3B62E1B6}" dt="2025-02-16T20:18:14.093" v="667" actId="478"/>
          <ac:picMkLst>
            <pc:docMk/>
            <pc:sldMk cId="432981431" sldId="407"/>
            <ac:picMk id="39" creationId="{5385F854-8BC0-ED80-CFD6-4F2EA26CC10B}"/>
          </ac:picMkLst>
        </pc:picChg>
        <pc:picChg chg="del mod">
          <ac:chgData name="Manuel Caipo" userId="1f587cb93711f150" providerId="LiveId" clId="{903FCB81-997B-49A4-9915-D9CD3B62E1B6}" dt="2025-02-16T20:23:47.745" v="763" actId="478"/>
          <ac:picMkLst>
            <pc:docMk/>
            <pc:sldMk cId="432981431" sldId="407"/>
            <ac:picMk id="41" creationId="{0E1B65A6-A4E6-04D4-A950-1640F1AB83BB}"/>
          </ac:picMkLst>
        </pc:picChg>
        <pc:picChg chg="add del mod">
          <ac:chgData name="Manuel Caipo" userId="1f587cb93711f150" providerId="LiveId" clId="{903FCB81-997B-49A4-9915-D9CD3B62E1B6}" dt="2025-02-16T20:23:37.380" v="759" actId="478"/>
          <ac:picMkLst>
            <pc:docMk/>
            <pc:sldMk cId="432981431" sldId="407"/>
            <ac:picMk id="43" creationId="{068798D5-FF71-269E-A37E-F323DC0B92A3}"/>
          </ac:picMkLst>
        </pc:picChg>
        <pc:picChg chg="add mod">
          <ac:chgData name="Manuel Caipo" userId="1f587cb93711f150" providerId="LiveId" clId="{903FCB81-997B-49A4-9915-D9CD3B62E1B6}" dt="2025-02-16T20:23:44.975" v="762" actId="1076"/>
          <ac:picMkLst>
            <pc:docMk/>
            <pc:sldMk cId="432981431" sldId="407"/>
            <ac:picMk id="46" creationId="{CA0E25F3-D1A3-052F-BD85-E74F300EA66D}"/>
          </ac:picMkLst>
        </pc:picChg>
        <pc:picChg chg="del">
          <ac:chgData name="Manuel Caipo" userId="1f587cb93711f150" providerId="LiveId" clId="{903FCB81-997B-49A4-9915-D9CD3B62E1B6}" dt="2025-02-16T20:15:06.756" v="627" actId="478"/>
          <ac:picMkLst>
            <pc:docMk/>
            <pc:sldMk cId="432981431" sldId="407"/>
            <ac:picMk id="62" creationId="{30856E11-CDCF-2DEF-A69D-ECA61C9BB12B}"/>
          </ac:picMkLst>
        </pc:picChg>
        <pc:picChg chg="add del mod">
          <ac:chgData name="Manuel Caipo" userId="1f587cb93711f150" providerId="LiveId" clId="{903FCB81-997B-49A4-9915-D9CD3B62E1B6}" dt="2025-02-16T21:49:11.122" v="1293" actId="478"/>
          <ac:picMkLst>
            <pc:docMk/>
            <pc:sldMk cId="432981431" sldId="407"/>
            <ac:picMk id="207" creationId="{06CEECFE-C6B8-5CBD-553C-0A3CB1854FA9}"/>
          </ac:picMkLst>
        </pc:picChg>
        <pc:picChg chg="add mod modCrop">
          <ac:chgData name="Manuel Caipo" userId="1f587cb93711f150" providerId="LiveId" clId="{903FCB81-997B-49A4-9915-D9CD3B62E1B6}" dt="2025-02-16T21:52:20.175" v="1327" actId="1076"/>
          <ac:picMkLst>
            <pc:docMk/>
            <pc:sldMk cId="432981431" sldId="407"/>
            <ac:picMk id="209" creationId="{7A82EF3F-D082-F23E-06AF-5B6B32A98D1B}"/>
          </ac:picMkLst>
        </pc:picChg>
        <pc:picChg chg="add mod">
          <ac:chgData name="Manuel Caipo" userId="1f587cb93711f150" providerId="LiveId" clId="{903FCB81-997B-49A4-9915-D9CD3B62E1B6}" dt="2025-02-16T21:17:22.615" v="958" actId="1076"/>
          <ac:picMkLst>
            <pc:docMk/>
            <pc:sldMk cId="432981431" sldId="407"/>
            <ac:picMk id="1026" creationId="{DB515C5F-E6E7-7B79-5413-8C50E34DDC72}"/>
          </ac:picMkLst>
        </pc:picChg>
        <pc:picChg chg="add del mod">
          <ac:chgData name="Manuel Caipo" userId="1f587cb93711f150" providerId="LiveId" clId="{903FCB81-997B-49A4-9915-D9CD3B62E1B6}" dt="2025-02-16T20:21:03.182" v="680" actId="478"/>
          <ac:picMkLst>
            <pc:docMk/>
            <pc:sldMk cId="432981431" sldId="407"/>
            <ac:picMk id="1030" creationId="{89443F41-E13F-D204-00DA-BC73CA057521}"/>
          </ac:picMkLst>
        </pc:picChg>
        <pc:picChg chg="add del mod">
          <ac:chgData name="Manuel Caipo" userId="1f587cb93711f150" providerId="LiveId" clId="{903FCB81-997B-49A4-9915-D9CD3B62E1B6}" dt="2025-02-16T21:16:13.641" v="936" actId="478"/>
          <ac:picMkLst>
            <pc:docMk/>
            <pc:sldMk cId="432981431" sldId="407"/>
            <ac:picMk id="1032" creationId="{DF90CD0A-9186-8669-8994-CB0AC9870F2E}"/>
          </ac:picMkLst>
        </pc:picChg>
        <pc:picChg chg="add mod">
          <ac:chgData name="Manuel Caipo" userId="1f587cb93711f150" providerId="LiveId" clId="{903FCB81-997B-49A4-9915-D9CD3B62E1B6}" dt="2025-02-16T21:17:20.932" v="957" actId="1076"/>
          <ac:picMkLst>
            <pc:docMk/>
            <pc:sldMk cId="432981431" sldId="407"/>
            <ac:picMk id="1034" creationId="{DFF19CE4-9C69-80BB-CAAD-46D036055F12}"/>
          </ac:picMkLst>
        </pc:picChg>
        <pc:cxnChg chg="del mod">
          <ac:chgData name="Manuel Caipo" userId="1f587cb93711f150" providerId="LiveId" clId="{903FCB81-997B-49A4-9915-D9CD3B62E1B6}" dt="2025-02-16T20:23:12.916" v="751" actId="478"/>
          <ac:cxnSpMkLst>
            <pc:docMk/>
            <pc:sldMk cId="432981431" sldId="407"/>
            <ac:cxnSpMk id="12" creationId="{AAC32A69-6639-B34E-4F6A-B4DAA9E8259A}"/>
          </ac:cxnSpMkLst>
        </pc:cxnChg>
        <pc:cxnChg chg="del mod">
          <ac:chgData name="Manuel Caipo" userId="1f587cb93711f150" providerId="LiveId" clId="{903FCB81-997B-49A4-9915-D9CD3B62E1B6}" dt="2025-02-16T21:21:59.904" v="1001" actId="478"/>
          <ac:cxnSpMkLst>
            <pc:docMk/>
            <pc:sldMk cId="432981431" sldId="407"/>
            <ac:cxnSpMk id="16" creationId="{AA921C33-B21E-855B-8A72-94E5FF157039}"/>
          </ac:cxnSpMkLst>
        </pc:cxnChg>
        <pc:cxnChg chg="add mod">
          <ac:chgData name="Manuel Caipo" userId="1f587cb93711f150" providerId="LiveId" clId="{903FCB81-997B-49A4-9915-D9CD3B62E1B6}" dt="2025-02-16T21:17:32.471" v="961" actId="1076"/>
          <ac:cxnSpMkLst>
            <pc:docMk/>
            <pc:sldMk cId="432981431" sldId="407"/>
            <ac:cxnSpMk id="22" creationId="{B916BF0E-1366-32E6-E393-C13AF6F7187F}"/>
          </ac:cxnSpMkLst>
        </pc:cxnChg>
        <pc:cxnChg chg="mod">
          <ac:chgData name="Manuel Caipo" userId="1f587cb93711f150" providerId="LiveId" clId="{903FCB81-997B-49A4-9915-D9CD3B62E1B6}" dt="2025-02-16T22:41:50.850" v="2509" actId="14100"/>
          <ac:cxnSpMkLst>
            <pc:docMk/>
            <pc:sldMk cId="432981431" sldId="407"/>
            <ac:cxnSpMk id="34" creationId="{2AE28348-4362-7596-CC98-DE69DECC3847}"/>
          </ac:cxnSpMkLst>
        </pc:cxnChg>
        <pc:cxnChg chg="add del mod">
          <ac:chgData name="Manuel Caipo" userId="1f587cb93711f150" providerId="LiveId" clId="{903FCB81-997B-49A4-9915-D9CD3B62E1B6}" dt="2025-02-16T20:31:32.392" v="797" actId="478"/>
          <ac:cxnSpMkLst>
            <pc:docMk/>
            <pc:sldMk cId="432981431" sldId="407"/>
            <ac:cxnSpMk id="35" creationId="{C9C1A33D-C689-74A1-1412-7E01A955D3D7}"/>
          </ac:cxnSpMkLst>
        </pc:cxnChg>
        <pc:cxnChg chg="mod">
          <ac:chgData name="Manuel Caipo" userId="1f587cb93711f150" providerId="LiveId" clId="{903FCB81-997B-49A4-9915-D9CD3B62E1B6}" dt="2025-02-16T22:03:28.785" v="1716" actId="14100"/>
          <ac:cxnSpMkLst>
            <pc:docMk/>
            <pc:sldMk cId="432981431" sldId="407"/>
            <ac:cxnSpMk id="45" creationId="{BA47CE75-FF3E-2990-EE6B-7B9F014E8C54}"/>
          </ac:cxnSpMkLst>
        </pc:cxnChg>
        <pc:cxnChg chg="add mod">
          <ac:chgData name="Manuel Caipo" userId="1f587cb93711f150" providerId="LiveId" clId="{903FCB81-997B-49A4-9915-D9CD3B62E1B6}" dt="2025-02-16T21:42:50.877" v="1203" actId="1076"/>
          <ac:cxnSpMkLst>
            <pc:docMk/>
            <pc:sldMk cId="432981431" sldId="407"/>
            <ac:cxnSpMk id="47" creationId="{4B058CF7-CBD0-CBA1-5011-251EABF1ED8C}"/>
          </ac:cxnSpMkLst>
        </pc:cxnChg>
        <pc:cxnChg chg="mod">
          <ac:chgData name="Manuel Caipo" userId="1f587cb93711f150" providerId="LiveId" clId="{903FCB81-997B-49A4-9915-D9CD3B62E1B6}" dt="2025-02-16T20:15:57.764" v="648" actId="1076"/>
          <ac:cxnSpMkLst>
            <pc:docMk/>
            <pc:sldMk cId="432981431" sldId="407"/>
            <ac:cxnSpMk id="51" creationId="{14E97617-B0B8-70D2-C94E-795877DE1547}"/>
          </ac:cxnSpMkLst>
        </pc:cxnChg>
        <pc:cxnChg chg="del mod">
          <ac:chgData name="Manuel Caipo" userId="1f587cb93711f150" providerId="LiveId" clId="{903FCB81-997B-49A4-9915-D9CD3B62E1B6}" dt="2025-02-16T21:16:56.701" v="951" actId="478"/>
          <ac:cxnSpMkLst>
            <pc:docMk/>
            <pc:sldMk cId="432981431" sldId="407"/>
            <ac:cxnSpMk id="57" creationId="{BC234AB2-FC14-42E7-4CBC-A3A89B2EC045}"/>
          </ac:cxnSpMkLst>
        </pc:cxnChg>
        <pc:cxnChg chg="add del mod">
          <ac:chgData name="Manuel Caipo" userId="1f587cb93711f150" providerId="LiveId" clId="{903FCB81-997B-49A4-9915-D9CD3B62E1B6}" dt="2025-02-16T20:29:34.846" v="780" actId="478"/>
          <ac:cxnSpMkLst>
            <pc:docMk/>
            <pc:sldMk cId="432981431" sldId="407"/>
            <ac:cxnSpMk id="59" creationId="{BA1939A0-BC78-7104-A60D-5DD1324ED8A1}"/>
          </ac:cxnSpMkLst>
        </pc:cxnChg>
        <pc:cxnChg chg="del mod">
          <ac:chgData name="Manuel Caipo" userId="1f587cb93711f150" providerId="LiveId" clId="{903FCB81-997B-49A4-9915-D9CD3B62E1B6}" dt="2025-02-16T20:24:14.842" v="768" actId="478"/>
          <ac:cxnSpMkLst>
            <pc:docMk/>
            <pc:sldMk cId="432981431" sldId="407"/>
            <ac:cxnSpMk id="63" creationId="{6C640E36-0350-4D43-AC5D-513735A7F161}"/>
          </ac:cxnSpMkLst>
        </pc:cxnChg>
        <pc:cxnChg chg="del mod">
          <ac:chgData name="Manuel Caipo" userId="1f587cb93711f150" providerId="LiveId" clId="{903FCB81-997B-49A4-9915-D9CD3B62E1B6}" dt="2025-02-16T21:47:35.561" v="1287" actId="478"/>
          <ac:cxnSpMkLst>
            <pc:docMk/>
            <pc:sldMk cId="432981431" sldId="407"/>
            <ac:cxnSpMk id="74" creationId="{68974129-9962-5A0E-95AE-6C7B0A2A7EA0}"/>
          </ac:cxnSpMkLst>
        </pc:cxnChg>
        <pc:cxnChg chg="del mod">
          <ac:chgData name="Manuel Caipo" userId="1f587cb93711f150" providerId="LiveId" clId="{903FCB81-997B-49A4-9915-D9CD3B62E1B6}" dt="2025-02-16T20:15:09.315" v="629" actId="478"/>
          <ac:cxnSpMkLst>
            <pc:docMk/>
            <pc:sldMk cId="432981431" sldId="407"/>
            <ac:cxnSpMk id="75" creationId="{0C3D5C94-294B-2F6A-41F1-DF7C698254C3}"/>
          </ac:cxnSpMkLst>
        </pc:cxnChg>
        <pc:cxnChg chg="add del mod">
          <ac:chgData name="Manuel Caipo" userId="1f587cb93711f150" providerId="LiveId" clId="{903FCB81-997B-49A4-9915-D9CD3B62E1B6}" dt="2025-02-16T20:30:08.455" v="782" actId="478"/>
          <ac:cxnSpMkLst>
            <pc:docMk/>
            <pc:sldMk cId="432981431" sldId="407"/>
            <ac:cxnSpMk id="76" creationId="{00E15EA5-DF11-B0D4-EA23-25C2C84F2E69}"/>
          </ac:cxnSpMkLst>
        </pc:cxnChg>
        <pc:cxnChg chg="add mod">
          <ac:chgData name="Manuel Caipo" userId="1f587cb93711f150" providerId="LiveId" clId="{903FCB81-997B-49A4-9915-D9CD3B62E1B6}" dt="2025-02-16T21:17:25.340" v="959" actId="14100"/>
          <ac:cxnSpMkLst>
            <pc:docMk/>
            <pc:sldMk cId="432981431" sldId="407"/>
            <ac:cxnSpMk id="77" creationId="{8284FA5A-B8DD-456A-66B3-C3128835420F}"/>
          </ac:cxnSpMkLst>
        </pc:cxnChg>
        <pc:cxnChg chg="mod">
          <ac:chgData name="Manuel Caipo" userId="1f587cb93711f150" providerId="LiveId" clId="{903FCB81-997B-49A4-9915-D9CD3B62E1B6}" dt="2025-02-16T21:47:21.310" v="1283" actId="14100"/>
          <ac:cxnSpMkLst>
            <pc:docMk/>
            <pc:sldMk cId="432981431" sldId="407"/>
            <ac:cxnSpMk id="85" creationId="{9FD269F8-A8C9-97A2-54C1-8F91BEA50F2B}"/>
          </ac:cxnSpMkLst>
        </pc:cxnChg>
        <pc:cxnChg chg="mod">
          <ac:chgData name="Manuel Caipo" userId="1f587cb93711f150" providerId="LiveId" clId="{903FCB81-997B-49A4-9915-D9CD3B62E1B6}" dt="2025-02-16T21:27:18.993" v="1051" actId="1076"/>
          <ac:cxnSpMkLst>
            <pc:docMk/>
            <pc:sldMk cId="432981431" sldId="407"/>
            <ac:cxnSpMk id="97" creationId="{FD1094B5-30AC-9226-DA85-A7076B5EFDD8}"/>
          </ac:cxnSpMkLst>
        </pc:cxnChg>
        <pc:cxnChg chg="mod">
          <ac:chgData name="Manuel Caipo" userId="1f587cb93711f150" providerId="LiveId" clId="{903FCB81-997B-49A4-9915-D9CD3B62E1B6}" dt="2025-02-16T21:31:04.158" v="1081" actId="1076"/>
          <ac:cxnSpMkLst>
            <pc:docMk/>
            <pc:sldMk cId="432981431" sldId="407"/>
            <ac:cxnSpMk id="98" creationId="{0FB36341-357A-D20A-13C6-918843B8E832}"/>
          </ac:cxnSpMkLst>
        </pc:cxnChg>
        <pc:cxnChg chg="mod">
          <ac:chgData name="Manuel Caipo" userId="1f587cb93711f150" providerId="LiveId" clId="{903FCB81-997B-49A4-9915-D9CD3B62E1B6}" dt="2025-02-16T21:31:04.158" v="1081" actId="1076"/>
          <ac:cxnSpMkLst>
            <pc:docMk/>
            <pc:sldMk cId="432981431" sldId="407"/>
            <ac:cxnSpMk id="115" creationId="{EFB7F0C6-384E-262A-99B6-D9884A1C6E88}"/>
          </ac:cxnSpMkLst>
        </pc:cxnChg>
        <pc:cxnChg chg="del mod">
          <ac:chgData name="Manuel Caipo" userId="1f587cb93711f150" providerId="LiveId" clId="{903FCB81-997B-49A4-9915-D9CD3B62E1B6}" dt="2025-02-16T21:18:29.768" v="970" actId="478"/>
          <ac:cxnSpMkLst>
            <pc:docMk/>
            <pc:sldMk cId="432981431" sldId="407"/>
            <ac:cxnSpMk id="118" creationId="{3B71CFC3-D3AF-F19F-2773-6AEF12F0D9D4}"/>
          </ac:cxnSpMkLst>
        </pc:cxnChg>
        <pc:cxnChg chg="add mod">
          <ac:chgData name="Manuel Caipo" userId="1f587cb93711f150" providerId="LiveId" clId="{903FCB81-997B-49A4-9915-D9CD3B62E1B6}" dt="2025-02-16T21:17:22.615" v="958" actId="1076"/>
          <ac:cxnSpMkLst>
            <pc:docMk/>
            <pc:sldMk cId="432981431" sldId="407"/>
            <ac:cxnSpMk id="126" creationId="{0024470B-D55C-3777-60DB-FCD9D0499A70}"/>
          </ac:cxnSpMkLst>
        </pc:cxnChg>
        <pc:cxnChg chg="add mod">
          <ac:chgData name="Manuel Caipo" userId="1f587cb93711f150" providerId="LiveId" clId="{903FCB81-997B-49A4-9915-D9CD3B62E1B6}" dt="2025-02-16T21:18:32.480" v="971" actId="14100"/>
          <ac:cxnSpMkLst>
            <pc:docMk/>
            <pc:sldMk cId="432981431" sldId="407"/>
            <ac:cxnSpMk id="141" creationId="{50346646-16DB-D4A0-D3C8-989A3B6A983E}"/>
          </ac:cxnSpMkLst>
        </pc:cxnChg>
        <pc:cxnChg chg="mod">
          <ac:chgData name="Manuel Caipo" userId="1f587cb93711f150" providerId="LiveId" clId="{903FCB81-997B-49A4-9915-D9CD3B62E1B6}" dt="2025-02-16T21:31:04.158" v="1081" actId="1076"/>
          <ac:cxnSpMkLst>
            <pc:docMk/>
            <pc:sldMk cId="432981431" sldId="407"/>
            <ac:cxnSpMk id="146" creationId="{8AB70968-5B00-C87D-033D-1CA040478062}"/>
          </ac:cxnSpMkLst>
        </pc:cxnChg>
        <pc:cxnChg chg="add mod">
          <ac:chgData name="Manuel Caipo" userId="1f587cb93711f150" providerId="LiveId" clId="{903FCB81-997B-49A4-9915-D9CD3B62E1B6}" dt="2025-02-16T21:42:50.877" v="1203" actId="1076"/>
          <ac:cxnSpMkLst>
            <pc:docMk/>
            <pc:sldMk cId="432981431" sldId="407"/>
            <ac:cxnSpMk id="161" creationId="{5E0479A9-DAEB-30EB-64FE-C5A041981F55}"/>
          </ac:cxnSpMkLst>
        </pc:cxnChg>
        <pc:cxnChg chg="mod">
          <ac:chgData name="Manuel Caipo" userId="1f587cb93711f150" providerId="LiveId" clId="{903FCB81-997B-49A4-9915-D9CD3B62E1B6}" dt="2025-02-16T21:31:04.158" v="1081" actId="1076"/>
          <ac:cxnSpMkLst>
            <pc:docMk/>
            <pc:sldMk cId="432981431" sldId="407"/>
            <ac:cxnSpMk id="170" creationId="{09E93378-D3D5-A120-7862-1E8DD246317D}"/>
          </ac:cxnSpMkLst>
        </pc:cxnChg>
        <pc:cxnChg chg="mod">
          <ac:chgData name="Manuel Caipo" userId="1f587cb93711f150" providerId="LiveId" clId="{903FCB81-997B-49A4-9915-D9CD3B62E1B6}" dt="2025-02-16T21:30:55.061" v="1079" actId="1076"/>
          <ac:cxnSpMkLst>
            <pc:docMk/>
            <pc:sldMk cId="432981431" sldId="407"/>
            <ac:cxnSpMk id="181" creationId="{DB7A2EE2-9A7B-AF5D-C3AF-153F1EB33FE9}"/>
          </ac:cxnSpMkLst>
        </pc:cxnChg>
        <pc:cxnChg chg="mod">
          <ac:chgData name="Manuel Caipo" userId="1f587cb93711f150" providerId="LiveId" clId="{903FCB81-997B-49A4-9915-D9CD3B62E1B6}" dt="2025-02-16T21:31:04.158" v="1081" actId="1076"/>
          <ac:cxnSpMkLst>
            <pc:docMk/>
            <pc:sldMk cId="432981431" sldId="407"/>
            <ac:cxnSpMk id="185" creationId="{C053A123-F82E-CE66-064B-E2B86A436452}"/>
          </ac:cxnSpMkLst>
        </pc:cxnChg>
        <pc:cxnChg chg="add mod">
          <ac:chgData name="Manuel Caipo" userId="1f587cb93711f150" providerId="LiveId" clId="{903FCB81-997B-49A4-9915-D9CD3B62E1B6}" dt="2025-02-16T21:42:54.986" v="1204" actId="1076"/>
          <ac:cxnSpMkLst>
            <pc:docMk/>
            <pc:sldMk cId="432981431" sldId="407"/>
            <ac:cxnSpMk id="191" creationId="{2AF169FA-7193-FCE1-7C04-4C631FBAA6D0}"/>
          </ac:cxnSpMkLst>
        </pc:cxnChg>
        <pc:cxnChg chg="add mod">
          <ac:chgData name="Manuel Caipo" userId="1f587cb93711f150" providerId="LiveId" clId="{903FCB81-997B-49A4-9915-D9CD3B62E1B6}" dt="2025-02-16T21:47:34.043" v="1286" actId="14100"/>
          <ac:cxnSpMkLst>
            <pc:docMk/>
            <pc:sldMk cId="432981431" sldId="407"/>
            <ac:cxnSpMk id="193" creationId="{CD8F3ABC-6FE4-557A-5898-1B1050D1E169}"/>
          </ac:cxnSpMkLst>
        </pc:cxnChg>
        <pc:cxnChg chg="del mod">
          <ac:chgData name="Manuel Caipo" userId="1f587cb93711f150" providerId="LiveId" clId="{903FCB81-997B-49A4-9915-D9CD3B62E1B6}" dt="2025-02-16T20:24:09.893" v="765" actId="478"/>
          <ac:cxnSpMkLst>
            <pc:docMk/>
            <pc:sldMk cId="432981431" sldId="407"/>
            <ac:cxnSpMk id="210" creationId="{35AC9F23-7CD6-A514-2D5E-02919C3D84A9}"/>
          </ac:cxnSpMkLst>
        </pc:cxnChg>
        <pc:cxnChg chg="add mod">
          <ac:chgData name="Manuel Caipo" userId="1f587cb93711f150" providerId="LiveId" clId="{903FCB81-997B-49A4-9915-D9CD3B62E1B6}" dt="2025-02-16T21:52:48.481" v="1337" actId="208"/>
          <ac:cxnSpMkLst>
            <pc:docMk/>
            <pc:sldMk cId="432981431" sldId="407"/>
            <ac:cxnSpMk id="211" creationId="{0ECC3B15-0949-8326-6466-1D83C2C179D5}"/>
          </ac:cxnSpMkLst>
        </pc:cxnChg>
        <pc:cxnChg chg="add mod">
          <ac:chgData name="Manuel Caipo" userId="1f587cb93711f150" providerId="LiveId" clId="{903FCB81-997B-49A4-9915-D9CD3B62E1B6}" dt="2025-02-16T21:52:52.249" v="1338" actId="208"/>
          <ac:cxnSpMkLst>
            <pc:docMk/>
            <pc:sldMk cId="432981431" sldId="407"/>
            <ac:cxnSpMk id="214" creationId="{FC4CA9C5-48DC-F30C-150D-3F74782B094D}"/>
          </ac:cxnSpMkLst>
        </pc:cxnChg>
        <pc:cxnChg chg="add mod">
          <ac:chgData name="Manuel Caipo" userId="1f587cb93711f150" providerId="LiveId" clId="{903FCB81-997B-49A4-9915-D9CD3B62E1B6}" dt="2025-02-16T21:55:44.073" v="1350" actId="14100"/>
          <ac:cxnSpMkLst>
            <pc:docMk/>
            <pc:sldMk cId="432981431" sldId="407"/>
            <ac:cxnSpMk id="218" creationId="{04C9A420-0F8D-0CC1-DE83-D6DFE4E119C7}"/>
          </ac:cxnSpMkLst>
        </pc:cxnChg>
        <pc:cxnChg chg="del mod">
          <ac:chgData name="Manuel Caipo" userId="1f587cb93711f150" providerId="LiveId" clId="{903FCB81-997B-49A4-9915-D9CD3B62E1B6}" dt="2025-02-16T21:46:58.005" v="1277" actId="478"/>
          <ac:cxnSpMkLst>
            <pc:docMk/>
            <pc:sldMk cId="432981431" sldId="407"/>
            <ac:cxnSpMk id="219" creationId="{504DB069-7F4C-4402-B810-8DEBAA61EC3D}"/>
          </ac:cxnSpMkLst>
        </pc:cxnChg>
        <pc:cxnChg chg="add mod">
          <ac:chgData name="Manuel Caipo" userId="1f587cb93711f150" providerId="LiveId" clId="{903FCB81-997B-49A4-9915-D9CD3B62E1B6}" dt="2025-02-16T21:55:22.245" v="1347" actId="13822"/>
          <ac:cxnSpMkLst>
            <pc:docMk/>
            <pc:sldMk cId="432981431" sldId="407"/>
            <ac:cxnSpMk id="220" creationId="{427C8828-D208-C719-BF69-B2985EECBB81}"/>
          </ac:cxnSpMkLst>
        </pc:cxnChg>
        <pc:cxnChg chg="add del mod">
          <ac:chgData name="Manuel Caipo" userId="1f587cb93711f150" providerId="LiveId" clId="{903FCB81-997B-49A4-9915-D9CD3B62E1B6}" dt="2025-02-16T21:37:01.462" v="1159" actId="478"/>
          <ac:cxnSpMkLst>
            <pc:docMk/>
            <pc:sldMk cId="432981431" sldId="407"/>
            <ac:cxnSpMk id="1056" creationId="{E3B8A4C0-D394-4B7D-A103-8861CCF6B0B0}"/>
          </ac:cxnSpMkLst>
        </pc:cxnChg>
        <pc:cxnChg chg="add del mod">
          <ac:chgData name="Manuel Caipo" userId="1f587cb93711f150" providerId="LiveId" clId="{903FCB81-997B-49A4-9915-D9CD3B62E1B6}" dt="2025-02-16T21:48:26.572" v="1288" actId="478"/>
          <ac:cxnSpMkLst>
            <pc:docMk/>
            <pc:sldMk cId="432981431" sldId="407"/>
            <ac:cxnSpMk id="1062" creationId="{DE1B5377-44D0-961A-E593-C907CC34650E}"/>
          </ac:cxnSpMkLst>
        </pc:cxnChg>
        <pc:cxnChg chg="add del mod">
          <ac:chgData name="Manuel Caipo" userId="1f587cb93711f150" providerId="LiveId" clId="{903FCB81-997B-49A4-9915-D9CD3B62E1B6}" dt="2025-02-16T21:52:56.434" v="1339" actId="208"/>
          <ac:cxnSpMkLst>
            <pc:docMk/>
            <pc:sldMk cId="432981431" sldId="407"/>
            <ac:cxnSpMk id="1072" creationId="{16196589-113D-20EF-6EDD-E34E50E6D278}"/>
          </ac:cxnSpMkLst>
        </pc:cxnChg>
      </pc:sldChg>
      <pc:sldChg chg="addSp delSp modSp new mod modClrScheme chgLayout">
        <pc:chgData name="Manuel Caipo" userId="1f587cb93711f150" providerId="LiveId" clId="{903FCB81-997B-49A4-9915-D9CD3B62E1B6}" dt="2025-02-16T22:44:29.036" v="2513" actId="478"/>
        <pc:sldMkLst>
          <pc:docMk/>
          <pc:sldMk cId="3460364792" sldId="408"/>
        </pc:sldMkLst>
        <pc:spChg chg="del mod ord">
          <ac:chgData name="Manuel Caipo" userId="1f587cb93711f150" providerId="LiveId" clId="{903FCB81-997B-49A4-9915-D9CD3B62E1B6}" dt="2025-02-16T21:57:39.184" v="1359" actId="700"/>
          <ac:spMkLst>
            <pc:docMk/>
            <pc:sldMk cId="3460364792" sldId="408"/>
            <ac:spMk id="2" creationId="{D7113B90-7FC3-98AF-6EA8-2C24CBC2996B}"/>
          </ac:spMkLst>
        </pc:spChg>
        <pc:spChg chg="del mod ord">
          <ac:chgData name="Manuel Caipo" userId="1f587cb93711f150" providerId="LiveId" clId="{903FCB81-997B-49A4-9915-D9CD3B62E1B6}" dt="2025-02-16T21:57:39.184" v="1359" actId="700"/>
          <ac:spMkLst>
            <pc:docMk/>
            <pc:sldMk cId="3460364792" sldId="408"/>
            <ac:spMk id="3" creationId="{EF2959E6-22B7-424A-C842-0D03E697D846}"/>
          </ac:spMkLst>
        </pc:spChg>
        <pc:spChg chg="add del mod ord">
          <ac:chgData name="Manuel Caipo" userId="1f587cb93711f150" providerId="LiveId" clId="{903FCB81-997B-49A4-9915-D9CD3B62E1B6}" dt="2025-02-16T22:29:40.925" v="2240" actId="478"/>
          <ac:spMkLst>
            <pc:docMk/>
            <pc:sldMk cId="3460364792" sldId="408"/>
            <ac:spMk id="4" creationId="{45572AF9-C4C5-61AD-1BFF-D2FE0B340252}"/>
          </ac:spMkLst>
        </pc:spChg>
        <pc:spChg chg="add del mod ord">
          <ac:chgData name="Manuel Caipo" userId="1f587cb93711f150" providerId="LiveId" clId="{903FCB81-997B-49A4-9915-D9CD3B62E1B6}" dt="2025-02-16T22:20:09.227" v="1832" actId="478"/>
          <ac:spMkLst>
            <pc:docMk/>
            <pc:sldMk cId="3460364792" sldId="408"/>
            <ac:spMk id="5" creationId="{6B84C98C-64AD-E4BC-99C9-F515BB41AC56}"/>
          </ac:spMkLst>
        </pc:spChg>
        <pc:spChg chg="add del mod ord">
          <ac:chgData name="Manuel Caipo" userId="1f587cb93711f150" providerId="LiveId" clId="{903FCB81-997B-49A4-9915-D9CD3B62E1B6}" dt="2025-02-16T22:20:27.764" v="1841" actId="478"/>
          <ac:spMkLst>
            <pc:docMk/>
            <pc:sldMk cId="3460364792" sldId="408"/>
            <ac:spMk id="6" creationId="{901E72E4-7B5E-D5F7-9A7F-7972600F3DCD}"/>
          </ac:spMkLst>
        </pc:spChg>
        <pc:spChg chg="add del mod ord">
          <ac:chgData name="Manuel Caipo" userId="1f587cb93711f150" providerId="LiveId" clId="{903FCB81-997B-49A4-9915-D9CD3B62E1B6}" dt="2025-02-16T22:20:13.618" v="1835" actId="478"/>
          <ac:spMkLst>
            <pc:docMk/>
            <pc:sldMk cId="3460364792" sldId="408"/>
            <ac:spMk id="7" creationId="{2EFE0BA2-AF64-CC8B-BE5F-587DBE75AF8A}"/>
          </ac:spMkLst>
        </pc:spChg>
        <pc:spChg chg="add del mod ord">
          <ac:chgData name="Manuel Caipo" userId="1f587cb93711f150" providerId="LiveId" clId="{903FCB81-997B-49A4-9915-D9CD3B62E1B6}" dt="2025-02-16T22:20:21.348" v="1838" actId="478"/>
          <ac:spMkLst>
            <pc:docMk/>
            <pc:sldMk cId="3460364792" sldId="408"/>
            <ac:spMk id="8" creationId="{2DC23BAD-3523-2EA5-6D59-B59D491A7211}"/>
          </ac:spMkLst>
        </pc:spChg>
        <pc:spChg chg="add del mod ord">
          <ac:chgData name="Manuel Caipo" userId="1f587cb93711f150" providerId="LiveId" clId="{903FCB81-997B-49A4-9915-D9CD3B62E1B6}" dt="2025-02-16T22:20:15.858" v="1836" actId="478"/>
          <ac:spMkLst>
            <pc:docMk/>
            <pc:sldMk cId="3460364792" sldId="408"/>
            <ac:spMk id="9" creationId="{CA9E0C5B-0BA8-3BE3-96A9-C787D5D0F025}"/>
          </ac:spMkLst>
        </pc:spChg>
        <pc:spChg chg="add del mod ord">
          <ac:chgData name="Manuel Caipo" userId="1f587cb93711f150" providerId="LiveId" clId="{903FCB81-997B-49A4-9915-D9CD3B62E1B6}" dt="2025-02-16T22:20:19.391" v="1837" actId="478"/>
          <ac:spMkLst>
            <pc:docMk/>
            <pc:sldMk cId="3460364792" sldId="408"/>
            <ac:spMk id="10" creationId="{85515CE2-3E05-61E4-0C3A-31C825E687D8}"/>
          </ac:spMkLst>
        </pc:spChg>
        <pc:spChg chg="add mod ord">
          <ac:chgData name="Manuel Caipo" userId="1f587cb93711f150" providerId="LiveId" clId="{903FCB81-997B-49A4-9915-D9CD3B62E1B6}" dt="2025-02-16T22:20:03.599" v="1831"/>
          <ac:spMkLst>
            <pc:docMk/>
            <pc:sldMk cId="3460364792" sldId="408"/>
            <ac:spMk id="11" creationId="{FC691D89-6AD3-B90E-8057-9B5A88AD7340}"/>
          </ac:spMkLst>
        </pc:spChg>
        <pc:spChg chg="del">
          <ac:chgData name="Manuel Caipo" userId="1f587cb93711f150" providerId="LiveId" clId="{903FCB81-997B-49A4-9915-D9CD3B62E1B6}" dt="2025-02-16T22:20:36.721" v="1842" actId="478"/>
          <ac:spMkLst>
            <pc:docMk/>
            <pc:sldMk cId="3460364792" sldId="408"/>
            <ac:spMk id="12" creationId="{E04D746F-578E-760D-362E-E863F0288092}"/>
          </ac:spMkLst>
        </pc:spChg>
        <pc:spChg chg="mod">
          <ac:chgData name="Manuel Caipo" userId="1f587cb93711f150" providerId="LiveId" clId="{903FCB81-997B-49A4-9915-D9CD3B62E1B6}" dt="2025-02-16T22:20:51.327" v="1864" actId="20577"/>
          <ac:spMkLst>
            <pc:docMk/>
            <pc:sldMk cId="3460364792" sldId="408"/>
            <ac:spMk id="13" creationId="{E059EE29-5875-CDF3-387F-32806BD1C101}"/>
          </ac:spMkLst>
        </pc:spChg>
        <pc:spChg chg="del">
          <ac:chgData name="Manuel Caipo" userId="1f587cb93711f150" providerId="LiveId" clId="{903FCB81-997B-49A4-9915-D9CD3B62E1B6}" dt="2025-02-16T22:20:43.382" v="1845" actId="478"/>
          <ac:spMkLst>
            <pc:docMk/>
            <pc:sldMk cId="3460364792" sldId="408"/>
            <ac:spMk id="14" creationId="{3D07D535-4F42-BA7C-37C5-0DAD3435C280}"/>
          </ac:spMkLst>
        </pc:spChg>
        <pc:spChg chg="add mod">
          <ac:chgData name="Manuel Caipo" userId="1f587cb93711f150" providerId="LiveId" clId="{903FCB81-997B-49A4-9915-D9CD3B62E1B6}" dt="2025-02-16T22:28:23.306" v="2184" actId="1076"/>
          <ac:spMkLst>
            <pc:docMk/>
            <pc:sldMk cId="3460364792" sldId="408"/>
            <ac:spMk id="15" creationId="{9219D63C-84AE-77AD-3FB2-D450D8F8F174}"/>
          </ac:spMkLst>
        </pc:spChg>
        <pc:spChg chg="del mod">
          <ac:chgData name="Manuel Caipo" userId="1f587cb93711f150" providerId="LiveId" clId="{903FCB81-997B-49A4-9915-D9CD3B62E1B6}" dt="2025-02-16T22:26:18.743" v="2137" actId="478"/>
          <ac:spMkLst>
            <pc:docMk/>
            <pc:sldMk cId="3460364792" sldId="408"/>
            <ac:spMk id="16" creationId="{E0457B6E-E74A-886E-5A6D-755C3C244AB8}"/>
          </ac:spMkLst>
        </pc:spChg>
        <pc:spChg chg="mod">
          <ac:chgData name="Manuel Caipo" userId="1f587cb93711f150" providerId="LiveId" clId="{903FCB81-997B-49A4-9915-D9CD3B62E1B6}" dt="2025-02-16T22:34:06.803" v="2352" actId="20577"/>
          <ac:spMkLst>
            <pc:docMk/>
            <pc:sldMk cId="3460364792" sldId="408"/>
            <ac:spMk id="17" creationId="{B892A5AD-1705-D79C-CD00-724B95648024}"/>
          </ac:spMkLst>
        </pc:spChg>
        <pc:spChg chg="add del mod">
          <ac:chgData name="Manuel Caipo" userId="1f587cb93711f150" providerId="LiveId" clId="{903FCB81-997B-49A4-9915-D9CD3B62E1B6}" dt="2025-02-16T22:34:16.293" v="2353" actId="478"/>
          <ac:spMkLst>
            <pc:docMk/>
            <pc:sldMk cId="3460364792" sldId="408"/>
            <ac:spMk id="18" creationId="{B189BD93-CECD-ACFE-1973-F66AA7C1B256}"/>
          </ac:spMkLst>
        </pc:spChg>
        <pc:spChg chg="add del mod">
          <ac:chgData name="Manuel Caipo" userId="1f587cb93711f150" providerId="LiveId" clId="{903FCB81-997B-49A4-9915-D9CD3B62E1B6}" dt="2025-02-16T22:26:24.559" v="2140" actId="478"/>
          <ac:spMkLst>
            <pc:docMk/>
            <pc:sldMk cId="3460364792" sldId="408"/>
            <ac:spMk id="19" creationId="{22A068CA-B3C9-79B5-FBD3-C8A8A623894F}"/>
          </ac:spMkLst>
        </pc:spChg>
        <pc:spChg chg="mod">
          <ac:chgData name="Manuel Caipo" userId="1f587cb93711f150" providerId="LiveId" clId="{903FCB81-997B-49A4-9915-D9CD3B62E1B6}" dt="2025-02-16T22:34:37.225" v="2366" actId="20577"/>
          <ac:spMkLst>
            <pc:docMk/>
            <pc:sldMk cId="3460364792" sldId="408"/>
            <ac:spMk id="20" creationId="{BE7670AE-CB17-0D9B-AC8B-1F57D7B7199E}"/>
          </ac:spMkLst>
        </pc:spChg>
        <pc:spChg chg="del mod">
          <ac:chgData name="Manuel Caipo" userId="1f587cb93711f150" providerId="LiveId" clId="{903FCB81-997B-49A4-9915-D9CD3B62E1B6}" dt="2025-02-16T22:21:17.641" v="1867" actId="478"/>
          <ac:spMkLst>
            <pc:docMk/>
            <pc:sldMk cId="3460364792" sldId="408"/>
            <ac:spMk id="21" creationId="{4C733C48-AE56-0F6F-7159-F785E2AE8A4D}"/>
          </ac:spMkLst>
        </pc:spChg>
        <pc:spChg chg="add del mod">
          <ac:chgData name="Manuel Caipo" userId="1f587cb93711f150" providerId="LiveId" clId="{903FCB81-997B-49A4-9915-D9CD3B62E1B6}" dt="2025-02-16T22:39:24.136" v="2468" actId="478"/>
          <ac:spMkLst>
            <pc:docMk/>
            <pc:sldMk cId="3460364792" sldId="408"/>
            <ac:spMk id="22" creationId="{BF51A81B-F80C-C238-3D28-60C5D03A3636}"/>
          </ac:spMkLst>
        </pc:spChg>
        <pc:spChg chg="del">
          <ac:chgData name="Manuel Caipo" userId="1f587cb93711f150" providerId="LiveId" clId="{903FCB81-997B-49A4-9915-D9CD3B62E1B6}" dt="2025-02-16T22:24:59.418" v="2025" actId="478"/>
          <ac:spMkLst>
            <pc:docMk/>
            <pc:sldMk cId="3460364792" sldId="408"/>
            <ac:spMk id="28" creationId="{5C9190EA-C478-9FCB-358C-7584261BAD00}"/>
          </ac:spMkLst>
        </pc:spChg>
        <pc:spChg chg="add del mod">
          <ac:chgData name="Manuel Caipo" userId="1f587cb93711f150" providerId="LiveId" clId="{903FCB81-997B-49A4-9915-D9CD3B62E1B6}" dt="2025-02-16T22:25:01.621" v="2026" actId="478"/>
          <ac:spMkLst>
            <pc:docMk/>
            <pc:sldMk cId="3460364792" sldId="408"/>
            <ac:spMk id="29" creationId="{EE823B38-889D-6705-C4DF-F97ADF7CB2AB}"/>
          </ac:spMkLst>
        </pc:spChg>
        <pc:spChg chg="add del mod">
          <ac:chgData name="Manuel Caipo" userId="1f587cb93711f150" providerId="LiveId" clId="{903FCB81-997B-49A4-9915-D9CD3B62E1B6}" dt="2025-02-16T22:34:18.615" v="2356" actId="478"/>
          <ac:spMkLst>
            <pc:docMk/>
            <pc:sldMk cId="3460364792" sldId="408"/>
            <ac:spMk id="30" creationId="{1D371D22-7DF2-EB78-00B5-D5686B1FCD82}"/>
          </ac:spMkLst>
        </pc:spChg>
        <pc:spChg chg="del">
          <ac:chgData name="Manuel Caipo" userId="1f587cb93711f150" providerId="LiveId" clId="{903FCB81-997B-49A4-9915-D9CD3B62E1B6}" dt="2025-02-16T22:34:18.019" v="2355" actId="478"/>
          <ac:spMkLst>
            <pc:docMk/>
            <pc:sldMk cId="3460364792" sldId="408"/>
            <ac:spMk id="31" creationId="{B581081A-EAA2-B3E0-3DAB-75AB6697845E}"/>
          </ac:spMkLst>
        </pc:spChg>
        <pc:spChg chg="add del mod">
          <ac:chgData name="Manuel Caipo" userId="1f587cb93711f150" providerId="LiveId" clId="{903FCB81-997B-49A4-9915-D9CD3B62E1B6}" dt="2025-02-16T22:24:58.256" v="2024" actId="478"/>
          <ac:spMkLst>
            <pc:docMk/>
            <pc:sldMk cId="3460364792" sldId="408"/>
            <ac:spMk id="32" creationId="{F2CC4D1B-853F-1B7A-EA01-9595BB7B50A4}"/>
          </ac:spMkLst>
        </pc:spChg>
        <pc:spChg chg="add del mod">
          <ac:chgData name="Manuel Caipo" userId="1f587cb93711f150" providerId="LiveId" clId="{903FCB81-997B-49A4-9915-D9CD3B62E1B6}" dt="2025-02-16T22:39:22.356" v="2467" actId="478"/>
          <ac:spMkLst>
            <pc:docMk/>
            <pc:sldMk cId="3460364792" sldId="408"/>
            <ac:spMk id="33" creationId="{8F624C34-249C-9BBB-FF75-91A5B7816843}"/>
          </ac:spMkLst>
        </pc:spChg>
        <pc:spChg chg="add del mod">
          <ac:chgData name="Manuel Caipo" userId="1f587cb93711f150" providerId="LiveId" clId="{903FCB81-997B-49A4-9915-D9CD3B62E1B6}" dt="2025-02-16T22:24:51.740" v="2022" actId="478"/>
          <ac:spMkLst>
            <pc:docMk/>
            <pc:sldMk cId="3460364792" sldId="408"/>
            <ac:spMk id="34" creationId="{B9867DF1-82D3-AD47-5776-C79264052961}"/>
          </ac:spMkLst>
        </pc:spChg>
        <pc:spChg chg="del">
          <ac:chgData name="Manuel Caipo" userId="1f587cb93711f150" providerId="LiveId" clId="{903FCB81-997B-49A4-9915-D9CD3B62E1B6}" dt="2025-02-16T22:26:22.009" v="2139" actId="478"/>
          <ac:spMkLst>
            <pc:docMk/>
            <pc:sldMk cId="3460364792" sldId="408"/>
            <ac:spMk id="35" creationId="{3DCC3D09-5B37-2AC3-5E8E-DFB7C7DFA3E3}"/>
          </ac:spMkLst>
        </pc:spChg>
        <pc:spChg chg="del">
          <ac:chgData name="Manuel Caipo" userId="1f587cb93711f150" providerId="LiveId" clId="{903FCB81-997B-49A4-9915-D9CD3B62E1B6}" dt="2025-02-16T22:20:37.680" v="1843" actId="478"/>
          <ac:spMkLst>
            <pc:docMk/>
            <pc:sldMk cId="3460364792" sldId="408"/>
            <ac:spMk id="37" creationId="{68B9A3EC-38DB-8539-F501-722980BC57D1}"/>
          </ac:spMkLst>
        </pc:spChg>
        <pc:spChg chg="del">
          <ac:chgData name="Manuel Caipo" userId="1f587cb93711f150" providerId="LiveId" clId="{903FCB81-997B-49A4-9915-D9CD3B62E1B6}" dt="2025-02-16T22:20:40.636" v="1844" actId="478"/>
          <ac:spMkLst>
            <pc:docMk/>
            <pc:sldMk cId="3460364792" sldId="408"/>
            <ac:spMk id="38" creationId="{BB10E0C0-DABC-3223-FB11-AB0FB3C6EF33}"/>
          </ac:spMkLst>
        </pc:spChg>
        <pc:spChg chg="mod">
          <ac:chgData name="Manuel Caipo" userId="1f587cb93711f150" providerId="LiveId" clId="{903FCB81-997B-49A4-9915-D9CD3B62E1B6}" dt="2025-02-16T22:24:27.144" v="1997" actId="20577"/>
          <ac:spMkLst>
            <pc:docMk/>
            <pc:sldMk cId="3460364792" sldId="408"/>
            <ac:spMk id="44" creationId="{01DD7A3B-E574-6011-900A-EAFF17E254E8}"/>
          </ac:spMkLst>
        </pc:spChg>
        <pc:spChg chg="add del mod">
          <ac:chgData name="Manuel Caipo" userId="1f587cb93711f150" providerId="LiveId" clId="{903FCB81-997B-49A4-9915-D9CD3B62E1B6}" dt="2025-02-16T22:24:38.272" v="2015"/>
          <ac:spMkLst>
            <pc:docMk/>
            <pc:sldMk cId="3460364792" sldId="408"/>
            <ac:spMk id="45" creationId="{AAB7EDDC-B379-6E59-FB80-6B5391D86D8D}"/>
          </ac:spMkLst>
        </pc:spChg>
        <pc:spChg chg="mod">
          <ac:chgData name="Manuel Caipo" userId="1f587cb93711f150" providerId="LiveId" clId="{903FCB81-997B-49A4-9915-D9CD3B62E1B6}" dt="2025-02-16T22:24:43.241" v="2019" actId="20577"/>
          <ac:spMkLst>
            <pc:docMk/>
            <pc:sldMk cId="3460364792" sldId="408"/>
            <ac:spMk id="46" creationId="{EF5D81AF-E4F3-BECB-E13B-F617F0A468F3}"/>
          </ac:spMkLst>
        </pc:spChg>
        <pc:spChg chg="add mod">
          <ac:chgData name="Manuel Caipo" userId="1f587cb93711f150" providerId="LiveId" clId="{903FCB81-997B-49A4-9915-D9CD3B62E1B6}" dt="2025-02-16T22:38:38.889" v="2453" actId="20577"/>
          <ac:spMkLst>
            <pc:docMk/>
            <pc:sldMk cId="3460364792" sldId="408"/>
            <ac:spMk id="47" creationId="{89D32EF0-15F7-D6E1-7216-D37F078A6ADA}"/>
          </ac:spMkLst>
        </pc:spChg>
        <pc:spChg chg="add mod">
          <ac:chgData name="Manuel Caipo" userId="1f587cb93711f150" providerId="LiveId" clId="{903FCB81-997B-49A4-9915-D9CD3B62E1B6}" dt="2025-02-16T22:37:28.052" v="2440" actId="208"/>
          <ac:spMkLst>
            <pc:docMk/>
            <pc:sldMk cId="3460364792" sldId="408"/>
            <ac:spMk id="48" creationId="{39AE2313-D9E5-F312-AAFC-EEF796E37FFC}"/>
          </ac:spMkLst>
        </pc:spChg>
        <pc:spChg chg="add mod">
          <ac:chgData name="Manuel Caipo" userId="1f587cb93711f150" providerId="LiveId" clId="{903FCB81-997B-49A4-9915-D9CD3B62E1B6}" dt="2025-02-16T22:38:32.958" v="2450" actId="14100"/>
          <ac:spMkLst>
            <pc:docMk/>
            <pc:sldMk cId="3460364792" sldId="408"/>
            <ac:spMk id="62" creationId="{63860045-E648-6FAC-A61A-2744AE0700B8}"/>
          </ac:spMkLst>
        </pc:spChg>
        <pc:spChg chg="add mod">
          <ac:chgData name="Manuel Caipo" userId="1f587cb93711f150" providerId="LiveId" clId="{903FCB81-997B-49A4-9915-D9CD3B62E1B6}" dt="2025-02-16T22:29:09.134" v="2233" actId="1076"/>
          <ac:spMkLst>
            <pc:docMk/>
            <pc:sldMk cId="3460364792" sldId="408"/>
            <ac:spMk id="63" creationId="{1DD0FED2-871B-07E7-FE5B-61C6FF36FBA2}"/>
          </ac:spMkLst>
        </pc:spChg>
        <pc:spChg chg="add del mod">
          <ac:chgData name="Manuel Caipo" userId="1f587cb93711f150" providerId="LiveId" clId="{903FCB81-997B-49A4-9915-D9CD3B62E1B6}" dt="2025-02-16T22:28:01.733" v="2182" actId="478"/>
          <ac:spMkLst>
            <pc:docMk/>
            <pc:sldMk cId="3460364792" sldId="408"/>
            <ac:spMk id="64" creationId="{0D5C53FE-2F02-F749-9D4A-719190FA19CC}"/>
          </ac:spMkLst>
        </pc:spChg>
        <pc:spChg chg="add mod">
          <ac:chgData name="Manuel Caipo" userId="1f587cb93711f150" providerId="LiveId" clId="{903FCB81-997B-49A4-9915-D9CD3B62E1B6}" dt="2025-02-16T22:29:01.948" v="2232" actId="1076"/>
          <ac:spMkLst>
            <pc:docMk/>
            <pc:sldMk cId="3460364792" sldId="408"/>
            <ac:spMk id="68" creationId="{6C231AE7-AC92-6EC3-7D1D-81E61F38E1E8}"/>
          </ac:spMkLst>
        </pc:spChg>
        <pc:spChg chg="add mod">
          <ac:chgData name="Manuel Caipo" userId="1f587cb93711f150" providerId="LiveId" clId="{903FCB81-997B-49A4-9915-D9CD3B62E1B6}" dt="2025-02-16T22:29:31.330" v="2238" actId="1076"/>
          <ac:spMkLst>
            <pc:docMk/>
            <pc:sldMk cId="3460364792" sldId="408"/>
            <ac:spMk id="69" creationId="{E831C994-6263-EE3A-85E9-737AF28533E4}"/>
          </ac:spMkLst>
        </pc:spChg>
        <pc:spChg chg="add mod">
          <ac:chgData name="Manuel Caipo" userId="1f587cb93711f150" providerId="LiveId" clId="{903FCB81-997B-49A4-9915-D9CD3B62E1B6}" dt="2025-02-16T22:30:04.382" v="2244" actId="1076"/>
          <ac:spMkLst>
            <pc:docMk/>
            <pc:sldMk cId="3460364792" sldId="408"/>
            <ac:spMk id="71" creationId="{DB13B3AD-3AC3-9AF3-893F-B3A9C6DF78F2}"/>
          </ac:spMkLst>
        </pc:spChg>
        <pc:spChg chg="add mod">
          <ac:chgData name="Manuel Caipo" userId="1f587cb93711f150" providerId="LiveId" clId="{903FCB81-997B-49A4-9915-D9CD3B62E1B6}" dt="2025-02-16T22:30:22.196" v="2252" actId="1076"/>
          <ac:spMkLst>
            <pc:docMk/>
            <pc:sldMk cId="3460364792" sldId="408"/>
            <ac:spMk id="72" creationId="{2676692B-C40E-1664-2460-9D8577EF98BB}"/>
          </ac:spMkLst>
        </pc:spChg>
        <pc:spChg chg="add mod">
          <ac:chgData name="Manuel Caipo" userId="1f587cb93711f150" providerId="LiveId" clId="{903FCB81-997B-49A4-9915-D9CD3B62E1B6}" dt="2025-02-16T22:38:32.958" v="2450" actId="14100"/>
          <ac:spMkLst>
            <pc:docMk/>
            <pc:sldMk cId="3460364792" sldId="408"/>
            <ac:spMk id="84" creationId="{1AE80DDD-1C4B-F522-5BAE-AA4EFB999BFF}"/>
          </ac:spMkLst>
        </pc:spChg>
        <pc:spChg chg="add mod">
          <ac:chgData name="Manuel Caipo" userId="1f587cb93711f150" providerId="LiveId" clId="{903FCB81-997B-49A4-9915-D9CD3B62E1B6}" dt="2025-02-16T22:33:29.669" v="2343" actId="1076"/>
          <ac:spMkLst>
            <pc:docMk/>
            <pc:sldMk cId="3460364792" sldId="408"/>
            <ac:spMk id="85" creationId="{F6802FE9-E05E-939D-B9A8-535BE191E6A7}"/>
          </ac:spMkLst>
        </pc:spChg>
        <pc:spChg chg="add mod">
          <ac:chgData name="Manuel Caipo" userId="1f587cb93711f150" providerId="LiveId" clId="{903FCB81-997B-49A4-9915-D9CD3B62E1B6}" dt="2025-02-16T22:34:54.836" v="2367"/>
          <ac:spMkLst>
            <pc:docMk/>
            <pc:sldMk cId="3460364792" sldId="408"/>
            <ac:spMk id="89" creationId="{189A3E81-AD5A-989A-C6A9-77739169302E}"/>
          </ac:spMkLst>
        </pc:spChg>
        <pc:spChg chg="add mod">
          <ac:chgData name="Manuel Caipo" userId="1f587cb93711f150" providerId="LiveId" clId="{903FCB81-997B-49A4-9915-D9CD3B62E1B6}" dt="2025-02-16T22:38:32.958" v="2450" actId="14100"/>
          <ac:spMkLst>
            <pc:docMk/>
            <pc:sldMk cId="3460364792" sldId="408"/>
            <ac:spMk id="93" creationId="{2D0D653A-AF00-9AAF-F5CE-7FAEF88ED604}"/>
          </ac:spMkLst>
        </pc:spChg>
        <pc:spChg chg="add mod">
          <ac:chgData name="Manuel Caipo" userId="1f587cb93711f150" providerId="LiveId" clId="{903FCB81-997B-49A4-9915-D9CD3B62E1B6}" dt="2025-02-16T22:39:05.115" v="2466" actId="207"/>
          <ac:spMkLst>
            <pc:docMk/>
            <pc:sldMk cId="3460364792" sldId="408"/>
            <ac:spMk id="94" creationId="{3F90BA42-5222-D688-A7B3-72D261A86234}"/>
          </ac:spMkLst>
        </pc:spChg>
        <pc:spChg chg="add mod">
          <ac:chgData name="Manuel Caipo" userId="1f587cb93711f150" providerId="LiveId" clId="{903FCB81-997B-49A4-9915-D9CD3B62E1B6}" dt="2025-02-16T22:38:51.391" v="2463" actId="20577"/>
          <ac:spMkLst>
            <pc:docMk/>
            <pc:sldMk cId="3460364792" sldId="408"/>
            <ac:spMk id="95" creationId="{084242FF-2FF9-E2B2-C03F-9E440D715DAB}"/>
          </ac:spMkLst>
        </pc:spChg>
        <pc:spChg chg="add mod">
          <ac:chgData name="Manuel Caipo" userId="1f587cb93711f150" providerId="LiveId" clId="{903FCB81-997B-49A4-9915-D9CD3B62E1B6}" dt="2025-02-16T22:39:54.160" v="2478" actId="20577"/>
          <ac:spMkLst>
            <pc:docMk/>
            <pc:sldMk cId="3460364792" sldId="408"/>
            <ac:spMk id="100" creationId="{2756B604-C967-3228-2464-6BE14FCECDCA}"/>
          </ac:spMkLst>
        </pc:spChg>
        <pc:spChg chg="add mod">
          <ac:chgData name="Manuel Caipo" userId="1f587cb93711f150" providerId="LiveId" clId="{903FCB81-997B-49A4-9915-D9CD3B62E1B6}" dt="2025-02-16T22:39:51.270" v="2474" actId="1076"/>
          <ac:spMkLst>
            <pc:docMk/>
            <pc:sldMk cId="3460364792" sldId="408"/>
            <ac:spMk id="101" creationId="{2D3C55AC-0271-1685-DD07-0017FEB69FF6}"/>
          </ac:spMkLst>
        </pc:spChg>
        <pc:spChg chg="add del mod">
          <ac:chgData name="Manuel Caipo" userId="1f587cb93711f150" providerId="LiveId" clId="{903FCB81-997B-49A4-9915-D9CD3B62E1B6}" dt="2025-02-16T22:44:28.345" v="2512" actId="478"/>
          <ac:spMkLst>
            <pc:docMk/>
            <pc:sldMk cId="3460364792" sldId="408"/>
            <ac:spMk id="102" creationId="{D9F75C28-89AF-8EAB-973F-F953C2191B5D}"/>
          </ac:spMkLst>
        </pc:spChg>
        <pc:spChg chg="add del mod">
          <ac:chgData name="Manuel Caipo" userId="1f587cb93711f150" providerId="LiveId" clId="{903FCB81-997B-49A4-9915-D9CD3B62E1B6}" dt="2025-02-16T22:44:29.036" v="2513" actId="478"/>
          <ac:spMkLst>
            <pc:docMk/>
            <pc:sldMk cId="3460364792" sldId="408"/>
            <ac:spMk id="103" creationId="{550A15EF-C562-A82D-563A-73F24005E316}"/>
          </ac:spMkLst>
        </pc:spChg>
        <pc:picChg chg="add mod">
          <ac:chgData name="Manuel Caipo" userId="1f587cb93711f150" providerId="LiveId" clId="{903FCB81-997B-49A4-9915-D9CD3B62E1B6}" dt="2025-02-16T22:29:57.824" v="2242" actId="1076"/>
          <ac:picMkLst>
            <pc:docMk/>
            <pc:sldMk cId="3460364792" sldId="408"/>
            <ac:picMk id="70" creationId="{471BD038-084C-FE07-1B69-773C636D07E7}"/>
          </ac:picMkLst>
        </pc:picChg>
        <pc:cxnChg chg="del mod">
          <ac:chgData name="Manuel Caipo" userId="1f587cb93711f150" providerId="LiveId" clId="{903FCB81-997B-49A4-9915-D9CD3B62E1B6}" dt="2025-02-16T22:26:11.929" v="2134" actId="478"/>
          <ac:cxnSpMkLst>
            <pc:docMk/>
            <pc:sldMk cId="3460364792" sldId="408"/>
            <ac:cxnSpMk id="23" creationId="{63D00AFF-05F8-74E2-A9F1-56979DCB5A48}"/>
          </ac:cxnSpMkLst>
        </pc:cxnChg>
        <pc:cxnChg chg="del mod">
          <ac:chgData name="Manuel Caipo" userId="1f587cb93711f150" providerId="LiveId" clId="{903FCB81-997B-49A4-9915-D9CD3B62E1B6}" dt="2025-02-16T22:26:19.884" v="2138" actId="478"/>
          <ac:cxnSpMkLst>
            <pc:docMk/>
            <pc:sldMk cId="3460364792" sldId="408"/>
            <ac:cxnSpMk id="24" creationId="{3C0EB04A-05D9-8F2F-46D4-E38318409155}"/>
          </ac:cxnSpMkLst>
        </pc:cxnChg>
        <pc:cxnChg chg="del mod">
          <ac:chgData name="Manuel Caipo" userId="1f587cb93711f150" providerId="LiveId" clId="{903FCB81-997B-49A4-9915-D9CD3B62E1B6}" dt="2025-02-16T22:25:10.214" v="2030" actId="478"/>
          <ac:cxnSpMkLst>
            <pc:docMk/>
            <pc:sldMk cId="3460364792" sldId="408"/>
            <ac:cxnSpMk id="25" creationId="{8471310E-DE49-ED1A-89C3-27C6A0D85083}"/>
          </ac:cxnSpMkLst>
        </pc:cxnChg>
        <pc:cxnChg chg="mod">
          <ac:chgData name="Manuel Caipo" userId="1f587cb93711f150" providerId="LiveId" clId="{903FCB81-997B-49A4-9915-D9CD3B62E1B6}" dt="2025-02-16T22:35:17.532" v="2372" actId="14100"/>
          <ac:cxnSpMkLst>
            <pc:docMk/>
            <pc:sldMk cId="3460364792" sldId="408"/>
            <ac:cxnSpMk id="26" creationId="{73172171-3E10-E75C-68EB-09320FAEC89B}"/>
          </ac:cxnSpMkLst>
        </pc:cxnChg>
        <pc:cxnChg chg="del mod">
          <ac:chgData name="Manuel Caipo" userId="1f587cb93711f150" providerId="LiveId" clId="{903FCB81-997B-49A4-9915-D9CD3B62E1B6}" dt="2025-02-16T22:34:17.155" v="2354" actId="478"/>
          <ac:cxnSpMkLst>
            <pc:docMk/>
            <pc:sldMk cId="3460364792" sldId="408"/>
            <ac:cxnSpMk id="27" creationId="{48141D99-FB5B-F05D-797F-196CA8FEC8A5}"/>
          </ac:cxnSpMkLst>
        </pc:cxnChg>
        <pc:cxnChg chg="del mod">
          <ac:chgData name="Manuel Caipo" userId="1f587cb93711f150" providerId="LiveId" clId="{903FCB81-997B-49A4-9915-D9CD3B62E1B6}" dt="2025-02-16T22:21:18.424" v="1868" actId="478"/>
          <ac:cxnSpMkLst>
            <pc:docMk/>
            <pc:sldMk cId="3460364792" sldId="408"/>
            <ac:cxnSpMk id="36" creationId="{99191641-D5DB-40E5-30C0-88ED54FB88AC}"/>
          </ac:cxnSpMkLst>
        </pc:cxnChg>
        <pc:cxnChg chg="add del">
          <ac:chgData name="Manuel Caipo" userId="1f587cb93711f150" providerId="LiveId" clId="{903FCB81-997B-49A4-9915-D9CD3B62E1B6}" dt="2025-02-16T22:20:25.376" v="1840" actId="478"/>
          <ac:cxnSpMkLst>
            <pc:docMk/>
            <pc:sldMk cId="3460364792" sldId="408"/>
            <ac:cxnSpMk id="40" creationId="{D40198A3-7487-D76B-1676-85F9859303EB}"/>
          </ac:cxnSpMkLst>
        </pc:cxnChg>
        <pc:cxnChg chg="del mod">
          <ac:chgData name="Manuel Caipo" userId="1f587cb93711f150" providerId="LiveId" clId="{903FCB81-997B-49A4-9915-D9CD3B62E1B6}" dt="2025-02-16T22:24:48.463" v="2020" actId="478"/>
          <ac:cxnSpMkLst>
            <pc:docMk/>
            <pc:sldMk cId="3460364792" sldId="408"/>
            <ac:cxnSpMk id="43" creationId="{94BA6404-5AC8-7E99-E130-2A9E6C505C44}"/>
          </ac:cxnSpMkLst>
        </pc:cxnChg>
        <pc:cxnChg chg="add del mod">
          <ac:chgData name="Manuel Caipo" userId="1f587cb93711f150" providerId="LiveId" clId="{903FCB81-997B-49A4-9915-D9CD3B62E1B6}" dt="2025-02-16T22:35:11.036" v="2370" actId="478"/>
          <ac:cxnSpMkLst>
            <pc:docMk/>
            <pc:sldMk cId="3460364792" sldId="408"/>
            <ac:cxnSpMk id="50" creationId="{04B2B8EE-6CDC-85C9-71D3-B0183C74C3FF}"/>
          </ac:cxnSpMkLst>
        </pc:cxnChg>
        <pc:cxnChg chg="add mod">
          <ac:chgData name="Manuel Caipo" userId="1f587cb93711f150" providerId="LiveId" clId="{903FCB81-997B-49A4-9915-D9CD3B62E1B6}" dt="2025-02-16T22:28:23.306" v="2184" actId="1076"/>
          <ac:cxnSpMkLst>
            <pc:docMk/>
            <pc:sldMk cId="3460364792" sldId="408"/>
            <ac:cxnSpMk id="60" creationId="{2A907281-CFF0-4084-CA6D-7E832DCE6A76}"/>
          </ac:cxnSpMkLst>
        </pc:cxnChg>
        <pc:cxnChg chg="add mod">
          <ac:chgData name="Manuel Caipo" userId="1f587cb93711f150" providerId="LiveId" clId="{903FCB81-997B-49A4-9915-D9CD3B62E1B6}" dt="2025-02-16T22:29:36.122" v="2239" actId="108"/>
          <ac:cxnSpMkLst>
            <pc:docMk/>
            <pc:sldMk cId="3460364792" sldId="408"/>
            <ac:cxnSpMk id="66" creationId="{6077E33B-6586-C42A-6F0A-56CE2D294DBC}"/>
          </ac:cxnSpMkLst>
        </pc:cxnChg>
        <pc:cxnChg chg="add mod">
          <ac:chgData name="Manuel Caipo" userId="1f587cb93711f150" providerId="LiveId" clId="{903FCB81-997B-49A4-9915-D9CD3B62E1B6}" dt="2025-02-16T22:32:43.005" v="2328" actId="1076"/>
          <ac:cxnSpMkLst>
            <pc:docMk/>
            <pc:sldMk cId="3460364792" sldId="408"/>
            <ac:cxnSpMk id="79" creationId="{88E1D189-5638-7FC3-FDDB-9E3BA5EA74EF}"/>
          </ac:cxnSpMkLst>
        </pc:cxnChg>
        <pc:cxnChg chg="add mod">
          <ac:chgData name="Manuel Caipo" userId="1f587cb93711f150" providerId="LiveId" clId="{903FCB81-997B-49A4-9915-D9CD3B62E1B6}" dt="2025-02-16T22:34:34.035" v="2362" actId="14100"/>
          <ac:cxnSpMkLst>
            <pc:docMk/>
            <pc:sldMk cId="3460364792" sldId="408"/>
            <ac:cxnSpMk id="86" creationId="{E11C9882-757A-CFB7-A82B-B3BEBAD14760}"/>
          </ac:cxnSpMkLst>
        </pc:cxnChg>
        <pc:cxnChg chg="add mod">
          <ac:chgData name="Manuel Caipo" userId="1f587cb93711f150" providerId="LiveId" clId="{903FCB81-997B-49A4-9915-D9CD3B62E1B6}" dt="2025-02-16T22:39:43.597" v="2472" actId="108"/>
          <ac:cxnSpMkLst>
            <pc:docMk/>
            <pc:sldMk cId="3460364792" sldId="408"/>
            <ac:cxnSpMk id="97" creationId="{9E7A7152-92E0-7328-F96B-2CD7E29F6AAE}"/>
          </ac:cxnSpMkLst>
        </pc:cxnChg>
      </pc:sldChg>
      <pc:sldChg chg="modSp mod">
        <pc:chgData name="Manuel Caipo" userId="1f587cb93711f150" providerId="LiveId" clId="{903FCB81-997B-49A4-9915-D9CD3B62E1B6}" dt="2025-02-16T22:31:11.908" v="2295" actId="20577"/>
        <pc:sldMkLst>
          <pc:docMk/>
          <pc:sldMk cId="4053953256" sldId="409"/>
        </pc:sldMkLst>
        <pc:spChg chg="mod">
          <ac:chgData name="Manuel Caipo" userId="1f587cb93711f150" providerId="LiveId" clId="{903FCB81-997B-49A4-9915-D9CD3B62E1B6}" dt="2025-02-16T22:31:11.908" v="2295" actId="20577"/>
          <ac:spMkLst>
            <pc:docMk/>
            <pc:sldMk cId="4053953256" sldId="409"/>
            <ac:spMk id="2" creationId="{534644CA-71E9-953E-5099-A4F04D29FB7C}"/>
          </ac:spMkLst>
        </pc:spChg>
      </pc:sldChg>
      <pc:sldChg chg="new del">
        <pc:chgData name="Manuel Caipo" userId="1f587cb93711f150" providerId="LiveId" clId="{903FCB81-997B-49A4-9915-D9CD3B62E1B6}" dt="2025-02-16T22:04:41.804" v="1718" actId="47"/>
        <pc:sldMkLst>
          <pc:docMk/>
          <pc:sldMk cId="1722053519" sldId="410"/>
        </pc:sldMkLst>
      </pc:sldChg>
      <pc:sldChg chg="addSp delSp modSp new mod modClrScheme chgLayout">
        <pc:chgData name="Manuel Caipo" userId="1f587cb93711f150" providerId="LiveId" clId="{903FCB81-997B-49A4-9915-D9CD3B62E1B6}" dt="2025-02-16T22:31:56.865" v="2317" actId="313"/>
        <pc:sldMkLst>
          <pc:docMk/>
          <pc:sldMk cId="3727871246" sldId="410"/>
        </pc:sldMkLst>
        <pc:spChg chg="del mod ord">
          <ac:chgData name="Manuel Caipo" userId="1f587cb93711f150" providerId="LiveId" clId="{903FCB81-997B-49A4-9915-D9CD3B62E1B6}" dt="2025-02-16T22:04:52.614" v="1720" actId="700"/>
          <ac:spMkLst>
            <pc:docMk/>
            <pc:sldMk cId="3727871246" sldId="410"/>
            <ac:spMk id="2" creationId="{7AE17A97-AD8A-D6A3-86A9-BCEAC1C3D625}"/>
          </ac:spMkLst>
        </pc:spChg>
        <pc:spChg chg="mod ord">
          <ac:chgData name="Manuel Caipo" userId="1f587cb93711f150" providerId="LiveId" clId="{903FCB81-997B-49A4-9915-D9CD3B62E1B6}" dt="2025-02-16T22:13:09.225" v="1726" actId="700"/>
          <ac:spMkLst>
            <pc:docMk/>
            <pc:sldMk cId="3727871246" sldId="410"/>
            <ac:spMk id="3" creationId="{FBE557D3-3AC4-CF08-85A3-1E0B03D15AA1}"/>
          </ac:spMkLst>
        </pc:spChg>
        <pc:spChg chg="add del mod ord">
          <ac:chgData name="Manuel Caipo" userId="1f587cb93711f150" providerId="LiveId" clId="{903FCB81-997B-49A4-9915-D9CD3B62E1B6}" dt="2025-02-16T22:13:09.225" v="1726" actId="700"/>
          <ac:spMkLst>
            <pc:docMk/>
            <pc:sldMk cId="3727871246" sldId="410"/>
            <ac:spMk id="4" creationId="{23CC244A-5184-6F4A-F5B5-9C0AE6674B7C}"/>
          </ac:spMkLst>
        </pc:spChg>
        <pc:spChg chg="add del mod ord">
          <ac:chgData name="Manuel Caipo" userId="1f587cb93711f150" providerId="LiveId" clId="{903FCB81-997B-49A4-9915-D9CD3B62E1B6}" dt="2025-02-16T22:13:09.225" v="1726" actId="700"/>
          <ac:spMkLst>
            <pc:docMk/>
            <pc:sldMk cId="3727871246" sldId="410"/>
            <ac:spMk id="5" creationId="{77A1829D-07D2-3293-48D1-56E8BE79E6A6}"/>
          </ac:spMkLst>
        </pc:spChg>
        <pc:spChg chg="add del mod ord">
          <ac:chgData name="Manuel Caipo" userId="1f587cb93711f150" providerId="LiveId" clId="{903FCB81-997B-49A4-9915-D9CD3B62E1B6}" dt="2025-02-16T22:13:09.225" v="1726" actId="700"/>
          <ac:spMkLst>
            <pc:docMk/>
            <pc:sldMk cId="3727871246" sldId="410"/>
            <ac:spMk id="6" creationId="{7D15BBE2-6240-5C50-CF42-DA9F8924D3AA}"/>
          </ac:spMkLst>
        </pc:spChg>
        <pc:spChg chg="add del mod ord">
          <ac:chgData name="Manuel Caipo" userId="1f587cb93711f150" providerId="LiveId" clId="{903FCB81-997B-49A4-9915-D9CD3B62E1B6}" dt="2025-02-16T22:13:09.225" v="1726" actId="700"/>
          <ac:spMkLst>
            <pc:docMk/>
            <pc:sldMk cId="3727871246" sldId="410"/>
            <ac:spMk id="7" creationId="{115CD4BD-62CF-772F-6DB2-0052271CDE40}"/>
          </ac:spMkLst>
        </pc:spChg>
        <pc:spChg chg="add mod ord">
          <ac:chgData name="Manuel Caipo" userId="1f587cb93711f150" providerId="LiveId" clId="{903FCB81-997B-49A4-9915-D9CD3B62E1B6}" dt="2025-02-16T22:14:05.502" v="1733"/>
          <ac:spMkLst>
            <pc:docMk/>
            <pc:sldMk cId="3727871246" sldId="410"/>
            <ac:spMk id="8" creationId="{F0486A98-AB38-0A9F-8C43-E8F36875B6F1}"/>
          </ac:spMkLst>
        </pc:spChg>
        <pc:spChg chg="add del mod ord">
          <ac:chgData name="Manuel Caipo" userId="1f587cb93711f150" providerId="LiveId" clId="{903FCB81-997B-49A4-9915-D9CD3B62E1B6}" dt="2025-02-16T22:14:07.139" v="1734" actId="478"/>
          <ac:spMkLst>
            <pc:docMk/>
            <pc:sldMk cId="3727871246" sldId="410"/>
            <ac:spMk id="9" creationId="{E46FD9BF-8811-0DEE-F977-7C6CAD4183E2}"/>
          </ac:spMkLst>
        </pc:spChg>
        <pc:spChg chg="add mod ord">
          <ac:chgData name="Manuel Caipo" userId="1f587cb93711f150" providerId="LiveId" clId="{903FCB81-997B-49A4-9915-D9CD3B62E1B6}" dt="2025-02-16T22:31:56.865" v="2317" actId="313"/>
          <ac:spMkLst>
            <pc:docMk/>
            <pc:sldMk cId="3727871246" sldId="410"/>
            <ac:spMk id="10" creationId="{8DAB705F-C26F-DF75-2A28-DD9AAE657A8A}"/>
          </ac:spMkLst>
        </pc:spChg>
        <pc:spChg chg="add del mod ord">
          <ac:chgData name="Manuel Caipo" userId="1f587cb93711f150" providerId="LiveId" clId="{903FCB81-997B-49A4-9915-D9CD3B62E1B6}" dt="2025-02-16T22:13:25.740" v="1731" actId="478"/>
          <ac:spMkLst>
            <pc:docMk/>
            <pc:sldMk cId="3727871246" sldId="410"/>
            <ac:spMk id="11" creationId="{C18847A7-4BC9-ABFB-D4C4-939A3F1B763D}"/>
          </ac:spMkLst>
        </pc:spChg>
      </pc:sldChg>
      <pc:sldChg chg="addSp delSp modSp new mod modClrScheme chgLayout">
        <pc:chgData name="Manuel Caipo" userId="1f587cb93711f150" providerId="LiveId" clId="{903FCB81-997B-49A4-9915-D9CD3B62E1B6}" dt="2025-02-16T22:40:53.705" v="2504" actId="20577"/>
        <pc:sldMkLst>
          <pc:docMk/>
          <pc:sldMk cId="2839496875" sldId="411"/>
        </pc:sldMkLst>
        <pc:spChg chg="del">
          <ac:chgData name="Manuel Caipo" userId="1f587cb93711f150" providerId="LiveId" clId="{903FCB81-997B-49A4-9915-D9CD3B62E1B6}" dt="2025-02-16T22:40:37.319" v="2482" actId="700"/>
          <ac:spMkLst>
            <pc:docMk/>
            <pc:sldMk cId="2839496875" sldId="411"/>
            <ac:spMk id="2" creationId="{9B7C45C2-283F-6C1D-6D17-8DE96F08BA9D}"/>
          </ac:spMkLst>
        </pc:spChg>
        <pc:spChg chg="del mod ord">
          <ac:chgData name="Manuel Caipo" userId="1f587cb93711f150" providerId="LiveId" clId="{903FCB81-997B-49A4-9915-D9CD3B62E1B6}" dt="2025-02-16T22:40:37.319" v="2482" actId="700"/>
          <ac:spMkLst>
            <pc:docMk/>
            <pc:sldMk cId="2839496875" sldId="411"/>
            <ac:spMk id="3" creationId="{1934D7B1-2A59-5F0B-7BA3-CE0EDF5F4B7F}"/>
          </ac:spMkLst>
        </pc:spChg>
        <pc:spChg chg="del">
          <ac:chgData name="Manuel Caipo" userId="1f587cb93711f150" providerId="LiveId" clId="{903FCB81-997B-49A4-9915-D9CD3B62E1B6}" dt="2025-02-16T22:40:37.319" v="2482" actId="700"/>
          <ac:spMkLst>
            <pc:docMk/>
            <pc:sldMk cId="2839496875" sldId="411"/>
            <ac:spMk id="4" creationId="{D9FE23BA-3132-EBF5-3BC0-CCBA1430909C}"/>
          </ac:spMkLst>
        </pc:spChg>
        <pc:spChg chg="del">
          <ac:chgData name="Manuel Caipo" userId="1f587cb93711f150" providerId="LiveId" clId="{903FCB81-997B-49A4-9915-D9CD3B62E1B6}" dt="2025-02-16T22:40:37.319" v="2482" actId="700"/>
          <ac:spMkLst>
            <pc:docMk/>
            <pc:sldMk cId="2839496875" sldId="411"/>
            <ac:spMk id="5" creationId="{AD66F6E3-D2AB-C934-4DC7-423E2B25EFAE}"/>
          </ac:spMkLst>
        </pc:spChg>
        <pc:spChg chg="del">
          <ac:chgData name="Manuel Caipo" userId="1f587cb93711f150" providerId="LiveId" clId="{903FCB81-997B-49A4-9915-D9CD3B62E1B6}" dt="2025-02-16T22:40:37.319" v="2482" actId="700"/>
          <ac:spMkLst>
            <pc:docMk/>
            <pc:sldMk cId="2839496875" sldId="411"/>
            <ac:spMk id="6" creationId="{15FBF334-2D28-9102-3F56-FDFA4D8FB8A4}"/>
          </ac:spMkLst>
        </pc:spChg>
        <pc:spChg chg="del">
          <ac:chgData name="Manuel Caipo" userId="1f587cb93711f150" providerId="LiveId" clId="{903FCB81-997B-49A4-9915-D9CD3B62E1B6}" dt="2025-02-16T22:40:37.319" v="2482" actId="700"/>
          <ac:spMkLst>
            <pc:docMk/>
            <pc:sldMk cId="2839496875" sldId="411"/>
            <ac:spMk id="7" creationId="{E901CEF4-2B52-ED2A-B546-3FE5E778D285}"/>
          </ac:spMkLst>
        </pc:spChg>
        <pc:spChg chg="del">
          <ac:chgData name="Manuel Caipo" userId="1f587cb93711f150" providerId="LiveId" clId="{903FCB81-997B-49A4-9915-D9CD3B62E1B6}" dt="2025-02-16T22:40:37.319" v="2482" actId="700"/>
          <ac:spMkLst>
            <pc:docMk/>
            <pc:sldMk cId="2839496875" sldId="411"/>
            <ac:spMk id="8" creationId="{622D8D96-3059-F567-DA9B-1AC963725BD2}"/>
          </ac:spMkLst>
        </pc:spChg>
        <pc:spChg chg="del">
          <ac:chgData name="Manuel Caipo" userId="1f587cb93711f150" providerId="LiveId" clId="{903FCB81-997B-49A4-9915-D9CD3B62E1B6}" dt="2025-02-16T22:40:37.319" v="2482" actId="700"/>
          <ac:spMkLst>
            <pc:docMk/>
            <pc:sldMk cId="2839496875" sldId="411"/>
            <ac:spMk id="9" creationId="{C0F980D8-1F4D-EC64-12DF-CEECC6BE3049}"/>
          </ac:spMkLst>
        </pc:spChg>
        <pc:spChg chg="mod ord">
          <ac:chgData name="Manuel Caipo" userId="1f587cb93711f150" providerId="LiveId" clId="{903FCB81-997B-49A4-9915-D9CD3B62E1B6}" dt="2025-02-16T22:40:37.319" v="2482" actId="700"/>
          <ac:spMkLst>
            <pc:docMk/>
            <pc:sldMk cId="2839496875" sldId="411"/>
            <ac:spMk id="10" creationId="{78FB06CA-1466-8DD4-ED4C-6C5A26EB0033}"/>
          </ac:spMkLst>
        </pc:spChg>
        <pc:spChg chg="add mod ord">
          <ac:chgData name="Manuel Caipo" userId="1f587cb93711f150" providerId="LiveId" clId="{903FCB81-997B-49A4-9915-D9CD3B62E1B6}" dt="2025-02-16T22:40:53.705" v="2504" actId="20577"/>
          <ac:spMkLst>
            <pc:docMk/>
            <pc:sldMk cId="2839496875" sldId="411"/>
            <ac:spMk id="11" creationId="{65007650-5029-B71A-2652-10C598A7F15B}"/>
          </ac:spMkLst>
        </pc:spChg>
      </pc:sldChg>
      <pc:sldMasterChg chg="delSldLayout">
        <pc:chgData name="Manuel Caipo" userId="1f587cb93711f150" providerId="LiveId" clId="{903FCB81-997B-49A4-9915-D9CD3B62E1B6}" dt="2025-02-16T21:57:28.497" v="1357" actId="47"/>
        <pc:sldMasterMkLst>
          <pc:docMk/>
          <pc:sldMasterMk cId="851553184" sldId="2147483708"/>
        </pc:sldMasterMkLst>
        <pc:sldLayoutChg chg="del">
          <pc:chgData name="Manuel Caipo" userId="1f587cb93711f150" providerId="LiveId" clId="{903FCB81-997B-49A4-9915-D9CD3B62E1B6}" dt="2025-02-16T21:57:28.497" v="1357" actId="47"/>
          <pc:sldLayoutMkLst>
            <pc:docMk/>
            <pc:sldMasterMk cId="851553184" sldId="2147483708"/>
            <pc:sldLayoutMk cId="4270940607" sldId="2147483771"/>
          </pc:sldLayoutMkLst>
        </pc:sldLayoutChg>
      </pc:sldMasterChg>
    </pc:docChg>
  </pc:docChgLst>
  <pc:docChgLst>
    <pc:chgData name="Caipo Manuel (DC/SSD3)" userId="fa17321e-a854-4027-820f-6ed7336ad10a" providerId="ADAL" clId="{3212F2CB-0FC2-4920-B922-780CB444A1F7}"/>
    <pc:docChg chg="undo custSel addSld delSld modSld addSection delSection modSection">
      <pc:chgData name="Caipo Manuel (DC/SSD3)" userId="fa17321e-a854-4027-820f-6ed7336ad10a" providerId="ADAL" clId="{3212F2CB-0FC2-4920-B922-780CB444A1F7}" dt="2024-11-25T10:58:18.037" v="163" actId="20577"/>
      <pc:docMkLst>
        <pc:docMk/>
      </pc:docMkLst>
      <pc:sldChg chg="new del">
        <pc:chgData name="Caipo Manuel (DC/SSD3)" userId="fa17321e-a854-4027-820f-6ed7336ad10a" providerId="ADAL" clId="{3212F2CB-0FC2-4920-B922-780CB444A1F7}" dt="2024-11-25T10:22:28.623" v="15" actId="47"/>
        <pc:sldMkLst>
          <pc:docMk/>
          <pc:sldMk cId="631494395" sldId="256"/>
        </pc:sldMkLst>
      </pc:sldChg>
      <pc:sldChg chg="new del">
        <pc:chgData name="Caipo Manuel (DC/SSD3)" userId="fa17321e-a854-4027-820f-6ed7336ad10a" providerId="ADAL" clId="{3212F2CB-0FC2-4920-B922-780CB444A1F7}" dt="2024-11-25T10:49:00.047" v="136" actId="47"/>
        <pc:sldMkLst>
          <pc:docMk/>
          <pc:sldMk cId="2084087046" sldId="257"/>
        </pc:sldMkLst>
      </pc:sldChg>
      <pc:sldChg chg="modSp add mod modShow">
        <pc:chgData name="Caipo Manuel (DC/SSD3)" userId="fa17321e-a854-4027-820f-6ed7336ad10a" providerId="ADAL" clId="{3212F2CB-0FC2-4920-B922-780CB444A1F7}" dt="2024-11-25T10:48:39.035" v="134" actId="729"/>
        <pc:sldMkLst>
          <pc:docMk/>
          <pc:sldMk cId="543631325" sldId="269"/>
        </pc:sldMkLst>
      </pc:sldChg>
      <pc:sldChg chg="del">
        <pc:chgData name="Caipo Manuel (DC/SSD3)" userId="fa17321e-a854-4027-820f-6ed7336ad10a" providerId="ADAL" clId="{3212F2CB-0FC2-4920-B922-780CB444A1F7}" dt="2024-11-25T10:22:00.391" v="0" actId="47"/>
        <pc:sldMkLst>
          <pc:docMk/>
          <pc:sldMk cId="135667113" sldId="281"/>
        </pc:sldMkLst>
      </pc:sldChg>
      <pc:sldChg chg="del">
        <pc:chgData name="Caipo Manuel (DC/SSD3)" userId="fa17321e-a854-4027-820f-6ed7336ad10a" providerId="ADAL" clId="{3212F2CB-0FC2-4920-B922-780CB444A1F7}" dt="2024-11-25T10:22:00.391" v="0" actId="47"/>
        <pc:sldMkLst>
          <pc:docMk/>
          <pc:sldMk cId="3056616762" sldId="282"/>
        </pc:sldMkLst>
      </pc:sldChg>
      <pc:sldChg chg="del">
        <pc:chgData name="Caipo Manuel (DC/SSD3)" userId="fa17321e-a854-4027-820f-6ed7336ad10a" providerId="ADAL" clId="{3212F2CB-0FC2-4920-B922-780CB444A1F7}" dt="2024-11-25T10:22:00.391" v="0" actId="47"/>
        <pc:sldMkLst>
          <pc:docMk/>
          <pc:sldMk cId="2892256146" sldId="284"/>
        </pc:sldMkLst>
      </pc:sldChg>
      <pc:sldChg chg="del">
        <pc:chgData name="Caipo Manuel (DC/SSD3)" userId="fa17321e-a854-4027-820f-6ed7336ad10a" providerId="ADAL" clId="{3212F2CB-0FC2-4920-B922-780CB444A1F7}" dt="2024-11-25T10:22:00.391" v="0" actId="47"/>
        <pc:sldMkLst>
          <pc:docMk/>
          <pc:sldMk cId="4065286880" sldId="300"/>
        </pc:sldMkLst>
      </pc:sldChg>
      <pc:sldChg chg="add mod modShow">
        <pc:chgData name="Caipo Manuel (DC/SSD3)" userId="fa17321e-a854-4027-820f-6ed7336ad10a" providerId="ADAL" clId="{3212F2CB-0FC2-4920-B922-780CB444A1F7}" dt="2024-11-25T10:48:39.035" v="134" actId="729"/>
        <pc:sldMkLst>
          <pc:docMk/>
          <pc:sldMk cId="1242967701" sldId="338"/>
        </pc:sldMkLst>
      </pc:sldChg>
      <pc:sldChg chg="add mod modShow">
        <pc:chgData name="Caipo Manuel (DC/SSD3)" userId="fa17321e-a854-4027-820f-6ed7336ad10a" providerId="ADAL" clId="{3212F2CB-0FC2-4920-B922-780CB444A1F7}" dt="2024-11-25T10:48:39.035" v="134" actId="729"/>
        <pc:sldMkLst>
          <pc:docMk/>
          <pc:sldMk cId="1040966013" sldId="339"/>
        </pc:sldMkLst>
      </pc:sldChg>
      <pc:sldChg chg="modSp add mod modShow">
        <pc:chgData name="Caipo Manuel (DC/SSD3)" userId="fa17321e-a854-4027-820f-6ed7336ad10a" providerId="ADAL" clId="{3212F2CB-0FC2-4920-B922-780CB444A1F7}" dt="2024-11-25T10:48:39.035" v="134" actId="729"/>
        <pc:sldMkLst>
          <pc:docMk/>
          <pc:sldMk cId="993791087" sldId="362"/>
        </pc:sldMkLst>
      </pc:sldChg>
      <pc:sldChg chg="modSp add mod modShow">
        <pc:chgData name="Caipo Manuel (DC/SSD3)" userId="fa17321e-a854-4027-820f-6ed7336ad10a" providerId="ADAL" clId="{3212F2CB-0FC2-4920-B922-780CB444A1F7}" dt="2024-11-25T10:48:39.035" v="134" actId="729"/>
        <pc:sldMkLst>
          <pc:docMk/>
          <pc:sldMk cId="1268175189" sldId="371"/>
        </pc:sldMkLst>
      </pc:sldChg>
      <pc:sldChg chg="modSp add mod modShow">
        <pc:chgData name="Caipo Manuel (DC/SSD3)" userId="fa17321e-a854-4027-820f-6ed7336ad10a" providerId="ADAL" clId="{3212F2CB-0FC2-4920-B922-780CB444A1F7}" dt="2024-11-25T10:48:39.035" v="134" actId="729"/>
        <pc:sldMkLst>
          <pc:docMk/>
          <pc:sldMk cId="1412546283" sldId="393"/>
        </pc:sldMkLst>
      </pc:sldChg>
      <pc:sldChg chg="modSp add mod modShow">
        <pc:chgData name="Caipo Manuel (DC/SSD3)" userId="fa17321e-a854-4027-820f-6ed7336ad10a" providerId="ADAL" clId="{3212F2CB-0FC2-4920-B922-780CB444A1F7}" dt="2024-11-25T10:48:39.035" v="134" actId="729"/>
        <pc:sldMkLst>
          <pc:docMk/>
          <pc:sldMk cId="2400907690" sldId="397"/>
        </pc:sldMkLst>
      </pc:sldChg>
      <pc:sldChg chg="addSp modSp add mod">
        <pc:chgData name="Caipo Manuel (DC/SSD3)" userId="fa17321e-a854-4027-820f-6ed7336ad10a" providerId="ADAL" clId="{3212F2CB-0FC2-4920-B922-780CB444A1F7}" dt="2024-11-25T10:57:34.589" v="160" actId="404"/>
        <pc:sldMkLst>
          <pc:docMk/>
          <pc:sldMk cId="2419688785" sldId="399"/>
        </pc:sldMkLst>
      </pc:sldChg>
      <pc:sldChg chg="delSp modSp add mod modClrScheme chgLayout">
        <pc:chgData name="Caipo Manuel (DC/SSD3)" userId="fa17321e-a854-4027-820f-6ed7336ad10a" providerId="ADAL" clId="{3212F2CB-0FC2-4920-B922-780CB444A1F7}" dt="2024-11-25T10:23:59.046" v="47" actId="255"/>
        <pc:sldMkLst>
          <pc:docMk/>
          <pc:sldMk cId="1134379130" sldId="400"/>
        </pc:sldMkLst>
        <pc:spChg chg="mod ord">
          <ac:chgData name="Caipo Manuel (DC/SSD3)" userId="fa17321e-a854-4027-820f-6ed7336ad10a" providerId="ADAL" clId="{3212F2CB-0FC2-4920-B922-780CB444A1F7}" dt="2024-11-25T10:23:59.046" v="47" actId="255"/>
          <ac:spMkLst>
            <pc:docMk/>
            <pc:sldMk cId="1134379130" sldId="400"/>
            <ac:spMk id="2" creationId="{CF19378F-464F-DD22-C204-410D465F2717}"/>
          </ac:spMkLst>
        </pc:spChg>
      </pc:sldChg>
      <pc:sldChg chg="modSp add del mod">
        <pc:chgData name="Caipo Manuel (DC/SSD3)" userId="fa17321e-a854-4027-820f-6ed7336ad10a" providerId="ADAL" clId="{3212F2CB-0FC2-4920-B922-780CB444A1F7}" dt="2024-11-25T10:25:39.858" v="110" actId="47"/>
        <pc:sldMkLst>
          <pc:docMk/>
          <pc:sldMk cId="551329021" sldId="401"/>
        </pc:sldMkLst>
      </pc:sldChg>
      <pc:sldChg chg="modSp add mod">
        <pc:chgData name="Caipo Manuel (DC/SSD3)" userId="fa17321e-a854-4027-820f-6ed7336ad10a" providerId="ADAL" clId="{3212F2CB-0FC2-4920-B922-780CB444A1F7}" dt="2024-11-25T10:55:59.189" v="140" actId="20577"/>
        <pc:sldMkLst>
          <pc:docMk/>
          <pc:sldMk cId="1973631774" sldId="402"/>
        </pc:sldMkLst>
      </pc:sldChg>
      <pc:sldChg chg="add del">
        <pc:chgData name="Caipo Manuel (DC/SSD3)" userId="fa17321e-a854-4027-820f-6ed7336ad10a" providerId="ADAL" clId="{3212F2CB-0FC2-4920-B922-780CB444A1F7}" dt="2024-11-25T10:22:19.972" v="11" actId="47"/>
        <pc:sldMkLst>
          <pc:docMk/>
          <pc:sldMk cId="3859074814" sldId="403"/>
        </pc:sldMkLst>
      </pc:sldChg>
      <pc:sldChg chg="addSp delSp modSp new del mod">
        <pc:chgData name="Caipo Manuel (DC/SSD3)" userId="fa17321e-a854-4027-820f-6ed7336ad10a" providerId="ADAL" clId="{3212F2CB-0FC2-4920-B922-780CB444A1F7}" dt="2024-11-25T10:23:37.181" v="40" actId="47"/>
        <pc:sldMkLst>
          <pc:docMk/>
          <pc:sldMk cId="4261225860" sldId="403"/>
        </pc:sldMkLst>
      </pc:sldChg>
      <pc:sldChg chg="addSp delSp modSp new mod modClrScheme chgLayout">
        <pc:chgData name="Caipo Manuel (DC/SSD3)" userId="fa17321e-a854-4027-820f-6ed7336ad10a" providerId="ADAL" clId="{3212F2CB-0FC2-4920-B922-780CB444A1F7}" dt="2024-11-25T10:25:37.008" v="109" actId="20577"/>
        <pc:sldMkLst>
          <pc:docMk/>
          <pc:sldMk cId="4027551352" sldId="404"/>
        </pc:sldMkLst>
      </pc:sldChg>
      <pc:sldChg chg="new del">
        <pc:chgData name="Caipo Manuel (DC/SSD3)" userId="fa17321e-a854-4027-820f-6ed7336ad10a" providerId="ADAL" clId="{3212F2CB-0FC2-4920-B922-780CB444A1F7}" dt="2024-11-25T10:22:54.412" v="23" actId="47"/>
        <pc:sldMkLst>
          <pc:docMk/>
          <pc:sldMk cId="4195280140" sldId="404"/>
        </pc:sldMkLst>
      </pc:sldChg>
      <pc:sldChg chg="modSp new mod">
        <pc:chgData name="Caipo Manuel (DC/SSD3)" userId="fa17321e-a854-4027-820f-6ed7336ad10a" providerId="ADAL" clId="{3212F2CB-0FC2-4920-B922-780CB444A1F7}" dt="2024-11-25T10:58:18.037" v="163" actId="20577"/>
        <pc:sldMkLst>
          <pc:docMk/>
          <pc:sldMk cId="2312687340" sldId="405"/>
        </pc:sldMkLst>
      </pc:sldChg>
      <pc:sldChg chg="del">
        <pc:chgData name="Caipo Manuel (DC/SSD3)" userId="fa17321e-a854-4027-820f-6ed7336ad10a" providerId="ADAL" clId="{3212F2CB-0FC2-4920-B922-780CB444A1F7}" dt="2024-11-25T10:22:00.391" v="0" actId="47"/>
        <pc:sldMkLst>
          <pc:docMk/>
          <pc:sldMk cId="1683703316" sldId="930"/>
        </pc:sldMkLst>
      </pc:sldChg>
      <pc:sldChg chg="del">
        <pc:chgData name="Caipo Manuel (DC/SSD3)" userId="fa17321e-a854-4027-820f-6ed7336ad10a" providerId="ADAL" clId="{3212F2CB-0FC2-4920-B922-780CB444A1F7}" dt="2024-11-25T10:22:00.391" v="0" actId="47"/>
        <pc:sldMkLst>
          <pc:docMk/>
          <pc:sldMk cId="3524745398" sldId="931"/>
        </pc:sldMkLst>
      </pc:sldChg>
      <pc:sldChg chg="del">
        <pc:chgData name="Caipo Manuel (DC/SSD3)" userId="fa17321e-a854-4027-820f-6ed7336ad10a" providerId="ADAL" clId="{3212F2CB-0FC2-4920-B922-780CB444A1F7}" dt="2024-11-25T10:22:00.391" v="0" actId="47"/>
        <pc:sldMkLst>
          <pc:docMk/>
          <pc:sldMk cId="2960030623" sldId="2226"/>
        </pc:sldMkLst>
      </pc:sldChg>
      <pc:sldChg chg="del">
        <pc:chgData name="Caipo Manuel (DC/SSD3)" userId="fa17321e-a854-4027-820f-6ed7336ad10a" providerId="ADAL" clId="{3212F2CB-0FC2-4920-B922-780CB444A1F7}" dt="2024-11-25T10:22:00.391" v="0" actId="47"/>
        <pc:sldMkLst>
          <pc:docMk/>
          <pc:sldMk cId="2868820889" sldId="6939"/>
        </pc:sldMkLst>
      </pc:sldChg>
      <pc:sldChg chg="del">
        <pc:chgData name="Caipo Manuel (DC/SSD3)" userId="fa17321e-a854-4027-820f-6ed7336ad10a" providerId="ADAL" clId="{3212F2CB-0FC2-4920-B922-780CB444A1F7}" dt="2024-11-25T10:22:00.391" v="0" actId="47"/>
        <pc:sldMkLst>
          <pc:docMk/>
          <pc:sldMk cId="696316684" sldId="2134806307"/>
        </pc:sldMkLst>
      </pc:sldChg>
      <pc:sldChg chg="del">
        <pc:chgData name="Caipo Manuel (DC/SSD3)" userId="fa17321e-a854-4027-820f-6ed7336ad10a" providerId="ADAL" clId="{3212F2CB-0FC2-4920-B922-780CB444A1F7}" dt="2024-11-25T10:22:00.391" v="0" actId="47"/>
        <pc:sldMkLst>
          <pc:docMk/>
          <pc:sldMk cId="1619314338" sldId="2134806320"/>
        </pc:sldMkLst>
      </pc:sldChg>
      <pc:sldChg chg="del">
        <pc:chgData name="Caipo Manuel (DC/SSD3)" userId="fa17321e-a854-4027-820f-6ed7336ad10a" providerId="ADAL" clId="{3212F2CB-0FC2-4920-B922-780CB444A1F7}" dt="2024-11-25T10:22:00.391" v="0" actId="47"/>
        <pc:sldMkLst>
          <pc:docMk/>
          <pc:sldMk cId="2898022526" sldId="2134806321"/>
        </pc:sldMkLst>
      </pc:sldChg>
      <pc:sldChg chg="del">
        <pc:chgData name="Caipo Manuel (DC/SSD3)" userId="fa17321e-a854-4027-820f-6ed7336ad10a" providerId="ADAL" clId="{3212F2CB-0FC2-4920-B922-780CB444A1F7}" dt="2024-11-25T10:22:00.391" v="0" actId="47"/>
        <pc:sldMkLst>
          <pc:docMk/>
          <pc:sldMk cId="3852923273" sldId="2134806322"/>
        </pc:sldMkLst>
      </pc:sldChg>
      <pc:sldChg chg="del">
        <pc:chgData name="Caipo Manuel (DC/SSD3)" userId="fa17321e-a854-4027-820f-6ed7336ad10a" providerId="ADAL" clId="{3212F2CB-0FC2-4920-B922-780CB444A1F7}" dt="2024-11-25T10:22:00.391" v="0" actId="47"/>
        <pc:sldMkLst>
          <pc:docMk/>
          <pc:sldMk cId="1067159933" sldId="2134806323"/>
        </pc:sldMkLst>
      </pc:sldChg>
      <pc:sldChg chg="del">
        <pc:chgData name="Caipo Manuel (DC/SSD3)" userId="fa17321e-a854-4027-820f-6ed7336ad10a" providerId="ADAL" clId="{3212F2CB-0FC2-4920-B922-780CB444A1F7}" dt="2024-11-25T10:22:00.391" v="0" actId="47"/>
        <pc:sldMkLst>
          <pc:docMk/>
          <pc:sldMk cId="679111198" sldId="2134806324"/>
        </pc:sldMkLst>
      </pc:sldChg>
      <pc:sldChg chg="del">
        <pc:chgData name="Caipo Manuel (DC/SSD3)" userId="fa17321e-a854-4027-820f-6ed7336ad10a" providerId="ADAL" clId="{3212F2CB-0FC2-4920-B922-780CB444A1F7}" dt="2024-11-25T10:22:00.391" v="0" actId="47"/>
        <pc:sldMkLst>
          <pc:docMk/>
          <pc:sldMk cId="418600138" sldId="2134806325"/>
        </pc:sldMkLst>
      </pc:sldChg>
      <pc:sldChg chg="del">
        <pc:chgData name="Caipo Manuel (DC/SSD3)" userId="fa17321e-a854-4027-820f-6ed7336ad10a" providerId="ADAL" clId="{3212F2CB-0FC2-4920-B922-780CB444A1F7}" dt="2024-11-25T10:22:00.391" v="0" actId="47"/>
        <pc:sldMkLst>
          <pc:docMk/>
          <pc:sldMk cId="1814528374" sldId="2134806327"/>
        </pc:sldMkLst>
      </pc:sldChg>
      <pc:sldChg chg="del">
        <pc:chgData name="Caipo Manuel (DC/SSD3)" userId="fa17321e-a854-4027-820f-6ed7336ad10a" providerId="ADAL" clId="{3212F2CB-0FC2-4920-B922-780CB444A1F7}" dt="2024-11-25T10:22:00.391" v="0" actId="47"/>
        <pc:sldMkLst>
          <pc:docMk/>
          <pc:sldMk cId="1047422911" sldId="2134806328"/>
        </pc:sldMkLst>
      </pc:sldChg>
      <pc:sldChg chg="del">
        <pc:chgData name="Caipo Manuel (DC/SSD3)" userId="fa17321e-a854-4027-820f-6ed7336ad10a" providerId="ADAL" clId="{3212F2CB-0FC2-4920-B922-780CB444A1F7}" dt="2024-11-25T10:22:00.391" v="0" actId="47"/>
        <pc:sldMkLst>
          <pc:docMk/>
          <pc:sldMk cId="4233451786" sldId="2134806329"/>
        </pc:sldMkLst>
      </pc:sldChg>
      <pc:sldChg chg="del">
        <pc:chgData name="Caipo Manuel (DC/SSD3)" userId="fa17321e-a854-4027-820f-6ed7336ad10a" providerId="ADAL" clId="{3212F2CB-0FC2-4920-B922-780CB444A1F7}" dt="2024-11-25T10:22:00.391" v="0" actId="47"/>
        <pc:sldMkLst>
          <pc:docMk/>
          <pc:sldMk cId="178791475" sldId="2134806330"/>
        </pc:sldMkLst>
      </pc:sldChg>
      <pc:sldChg chg="del">
        <pc:chgData name="Caipo Manuel (DC/SSD3)" userId="fa17321e-a854-4027-820f-6ed7336ad10a" providerId="ADAL" clId="{3212F2CB-0FC2-4920-B922-780CB444A1F7}" dt="2024-11-25T10:22:00.391" v="0" actId="47"/>
        <pc:sldMkLst>
          <pc:docMk/>
          <pc:sldMk cId="1791696102" sldId="2134806335"/>
        </pc:sldMkLst>
      </pc:sldChg>
      <pc:sldChg chg="del">
        <pc:chgData name="Caipo Manuel (DC/SSD3)" userId="fa17321e-a854-4027-820f-6ed7336ad10a" providerId="ADAL" clId="{3212F2CB-0FC2-4920-B922-780CB444A1F7}" dt="2024-11-25T10:22:00.391" v="0" actId="47"/>
        <pc:sldMkLst>
          <pc:docMk/>
          <pc:sldMk cId="1733102506" sldId="2134806354"/>
        </pc:sldMkLst>
      </pc:sldChg>
      <pc:sldChg chg="del">
        <pc:chgData name="Caipo Manuel (DC/SSD3)" userId="fa17321e-a854-4027-820f-6ed7336ad10a" providerId="ADAL" clId="{3212F2CB-0FC2-4920-B922-780CB444A1F7}" dt="2024-11-25T10:22:00.391" v="0" actId="47"/>
        <pc:sldMkLst>
          <pc:docMk/>
          <pc:sldMk cId="287671323" sldId="2134806372"/>
        </pc:sldMkLst>
      </pc:sldChg>
      <pc:sldChg chg="del">
        <pc:chgData name="Caipo Manuel (DC/SSD3)" userId="fa17321e-a854-4027-820f-6ed7336ad10a" providerId="ADAL" clId="{3212F2CB-0FC2-4920-B922-780CB444A1F7}" dt="2024-11-25T10:22:00.391" v="0" actId="47"/>
        <pc:sldMkLst>
          <pc:docMk/>
          <pc:sldMk cId="3329431337" sldId="2134806407"/>
        </pc:sldMkLst>
      </pc:sldChg>
      <pc:sldChg chg="del">
        <pc:chgData name="Caipo Manuel (DC/SSD3)" userId="fa17321e-a854-4027-820f-6ed7336ad10a" providerId="ADAL" clId="{3212F2CB-0FC2-4920-B922-780CB444A1F7}" dt="2024-11-25T10:22:00.391" v="0" actId="47"/>
        <pc:sldMkLst>
          <pc:docMk/>
          <pc:sldMk cId="3126488873" sldId="2147479846"/>
        </pc:sldMkLst>
      </pc:sldChg>
      <pc:sldChg chg="del">
        <pc:chgData name="Caipo Manuel (DC/SSD3)" userId="fa17321e-a854-4027-820f-6ed7336ad10a" providerId="ADAL" clId="{3212F2CB-0FC2-4920-B922-780CB444A1F7}" dt="2024-11-25T10:22:00.391" v="0" actId="47"/>
        <pc:sldMkLst>
          <pc:docMk/>
          <pc:sldMk cId="3133510565" sldId="2147479859"/>
        </pc:sldMkLst>
      </pc:sldChg>
      <pc:sldChg chg="del">
        <pc:chgData name="Caipo Manuel (DC/SSD3)" userId="fa17321e-a854-4027-820f-6ed7336ad10a" providerId="ADAL" clId="{3212F2CB-0FC2-4920-B922-780CB444A1F7}" dt="2024-11-25T10:22:00.391" v="0" actId="47"/>
        <pc:sldMkLst>
          <pc:docMk/>
          <pc:sldMk cId="3409320827" sldId="2147479938"/>
        </pc:sldMkLst>
      </pc:sldChg>
      <pc:sldChg chg="del">
        <pc:chgData name="Caipo Manuel (DC/SSD3)" userId="fa17321e-a854-4027-820f-6ed7336ad10a" providerId="ADAL" clId="{3212F2CB-0FC2-4920-B922-780CB444A1F7}" dt="2024-11-25T10:22:00.391" v="0" actId="47"/>
        <pc:sldMkLst>
          <pc:docMk/>
          <pc:sldMk cId="3172591896" sldId="2147479949"/>
        </pc:sldMkLst>
      </pc:sldChg>
      <pc:sldChg chg="del">
        <pc:chgData name="Caipo Manuel (DC/SSD3)" userId="fa17321e-a854-4027-820f-6ed7336ad10a" providerId="ADAL" clId="{3212F2CB-0FC2-4920-B922-780CB444A1F7}" dt="2024-11-25T10:22:00.391" v="0" actId="47"/>
        <pc:sldMkLst>
          <pc:docMk/>
          <pc:sldMk cId="3238092682" sldId="2147480478"/>
        </pc:sldMkLst>
      </pc:sldChg>
      <pc:sldChg chg="del">
        <pc:chgData name="Caipo Manuel (DC/SSD3)" userId="fa17321e-a854-4027-820f-6ed7336ad10a" providerId="ADAL" clId="{3212F2CB-0FC2-4920-B922-780CB444A1F7}" dt="2024-11-25T10:22:00.391" v="0" actId="47"/>
        <pc:sldMkLst>
          <pc:docMk/>
          <pc:sldMk cId="2288470252" sldId="2147480661"/>
        </pc:sldMkLst>
      </pc:sldChg>
      <pc:sldChg chg="del">
        <pc:chgData name="Caipo Manuel (DC/SSD3)" userId="fa17321e-a854-4027-820f-6ed7336ad10a" providerId="ADAL" clId="{3212F2CB-0FC2-4920-B922-780CB444A1F7}" dt="2024-11-25T10:22:00.391" v="0" actId="47"/>
        <pc:sldMkLst>
          <pc:docMk/>
          <pc:sldMk cId="4289502450" sldId="2147480707"/>
        </pc:sldMkLst>
      </pc:sldChg>
      <pc:sldChg chg="del">
        <pc:chgData name="Caipo Manuel (DC/SSD3)" userId="fa17321e-a854-4027-820f-6ed7336ad10a" providerId="ADAL" clId="{3212F2CB-0FC2-4920-B922-780CB444A1F7}" dt="2024-11-25T10:22:00.391" v="0" actId="47"/>
        <pc:sldMkLst>
          <pc:docMk/>
          <pc:sldMk cId="1003835144" sldId="2147482629"/>
        </pc:sldMkLst>
      </pc:sldChg>
      <pc:sldChg chg="del">
        <pc:chgData name="Caipo Manuel (DC/SSD3)" userId="fa17321e-a854-4027-820f-6ed7336ad10a" providerId="ADAL" clId="{3212F2CB-0FC2-4920-B922-780CB444A1F7}" dt="2024-11-25T10:22:00.391" v="0" actId="47"/>
        <pc:sldMkLst>
          <pc:docMk/>
          <pc:sldMk cId="346804159" sldId="2147482631"/>
        </pc:sldMkLst>
      </pc:sldChg>
      <pc:sldChg chg="del">
        <pc:chgData name="Caipo Manuel (DC/SSD3)" userId="fa17321e-a854-4027-820f-6ed7336ad10a" providerId="ADAL" clId="{3212F2CB-0FC2-4920-B922-780CB444A1F7}" dt="2024-11-25T10:22:00.391" v="0" actId="47"/>
        <pc:sldMkLst>
          <pc:docMk/>
          <pc:sldMk cId="4278686955" sldId="2147482635"/>
        </pc:sldMkLst>
      </pc:sldChg>
      <pc:sldChg chg="del">
        <pc:chgData name="Caipo Manuel (DC/SSD3)" userId="fa17321e-a854-4027-820f-6ed7336ad10a" providerId="ADAL" clId="{3212F2CB-0FC2-4920-B922-780CB444A1F7}" dt="2024-11-25T10:22:00.391" v="0" actId="47"/>
        <pc:sldMkLst>
          <pc:docMk/>
          <pc:sldMk cId="677109499" sldId="2147482636"/>
        </pc:sldMkLst>
      </pc:sldChg>
      <pc:sldChg chg="del">
        <pc:chgData name="Caipo Manuel (DC/SSD3)" userId="fa17321e-a854-4027-820f-6ed7336ad10a" providerId="ADAL" clId="{3212F2CB-0FC2-4920-B922-780CB444A1F7}" dt="2024-11-25T10:22:00.391" v="0" actId="47"/>
        <pc:sldMkLst>
          <pc:docMk/>
          <pc:sldMk cId="76874953" sldId="2147482641"/>
        </pc:sldMkLst>
      </pc:sldChg>
      <pc:sldChg chg="del">
        <pc:chgData name="Caipo Manuel (DC/SSD3)" userId="fa17321e-a854-4027-820f-6ed7336ad10a" providerId="ADAL" clId="{3212F2CB-0FC2-4920-B922-780CB444A1F7}" dt="2024-11-25T10:22:00.391" v="0" actId="47"/>
        <pc:sldMkLst>
          <pc:docMk/>
          <pc:sldMk cId="626348273" sldId="2147483084"/>
        </pc:sldMkLst>
      </pc:sldChg>
      <pc:sldChg chg="del">
        <pc:chgData name="Caipo Manuel (DC/SSD3)" userId="fa17321e-a854-4027-820f-6ed7336ad10a" providerId="ADAL" clId="{3212F2CB-0FC2-4920-B922-780CB444A1F7}" dt="2024-11-25T10:22:00.391" v="0" actId="47"/>
        <pc:sldMkLst>
          <pc:docMk/>
          <pc:sldMk cId="2411106038" sldId="2147483088"/>
        </pc:sldMkLst>
      </pc:sldChg>
      <pc:sldChg chg="del">
        <pc:chgData name="Caipo Manuel (DC/SSD3)" userId="fa17321e-a854-4027-820f-6ed7336ad10a" providerId="ADAL" clId="{3212F2CB-0FC2-4920-B922-780CB444A1F7}" dt="2024-11-25T10:22:00.391" v="0" actId="47"/>
        <pc:sldMkLst>
          <pc:docMk/>
          <pc:sldMk cId="1110201435" sldId="2147483092"/>
        </pc:sldMkLst>
      </pc:sldChg>
      <pc:sldChg chg="del">
        <pc:chgData name="Caipo Manuel (DC/SSD3)" userId="fa17321e-a854-4027-820f-6ed7336ad10a" providerId="ADAL" clId="{3212F2CB-0FC2-4920-B922-780CB444A1F7}" dt="2024-11-25T10:22:00.391" v="0" actId="47"/>
        <pc:sldMkLst>
          <pc:docMk/>
          <pc:sldMk cId="1377032286" sldId="2147483098"/>
        </pc:sldMkLst>
      </pc:sldChg>
      <pc:sldChg chg="del">
        <pc:chgData name="Caipo Manuel (DC/SSD3)" userId="fa17321e-a854-4027-820f-6ed7336ad10a" providerId="ADAL" clId="{3212F2CB-0FC2-4920-B922-780CB444A1F7}" dt="2024-11-25T10:22:00.391" v="0" actId="47"/>
        <pc:sldMkLst>
          <pc:docMk/>
          <pc:sldMk cId="3368481962" sldId="2147483099"/>
        </pc:sldMkLst>
      </pc:sldChg>
      <pc:sldChg chg="del">
        <pc:chgData name="Caipo Manuel (DC/SSD3)" userId="fa17321e-a854-4027-820f-6ed7336ad10a" providerId="ADAL" clId="{3212F2CB-0FC2-4920-B922-780CB444A1F7}" dt="2024-11-25T10:22:00.391" v="0" actId="47"/>
        <pc:sldMkLst>
          <pc:docMk/>
          <pc:sldMk cId="3392786752" sldId="2147483100"/>
        </pc:sldMkLst>
      </pc:sldChg>
      <pc:sldChg chg="del">
        <pc:chgData name="Caipo Manuel (DC/SSD3)" userId="fa17321e-a854-4027-820f-6ed7336ad10a" providerId="ADAL" clId="{3212F2CB-0FC2-4920-B922-780CB444A1F7}" dt="2024-11-25T10:22:00.391" v="0" actId="47"/>
        <pc:sldMkLst>
          <pc:docMk/>
          <pc:sldMk cId="3428986437" sldId="2147483103"/>
        </pc:sldMkLst>
      </pc:sldChg>
      <pc:sldChg chg="del">
        <pc:chgData name="Caipo Manuel (DC/SSD3)" userId="fa17321e-a854-4027-820f-6ed7336ad10a" providerId="ADAL" clId="{3212F2CB-0FC2-4920-B922-780CB444A1F7}" dt="2024-11-25T10:22:00.391" v="0" actId="47"/>
        <pc:sldMkLst>
          <pc:docMk/>
          <pc:sldMk cId="1353701945" sldId="2147483104"/>
        </pc:sldMkLst>
      </pc:sldChg>
      <pc:sldChg chg="del">
        <pc:chgData name="Caipo Manuel (DC/SSD3)" userId="fa17321e-a854-4027-820f-6ed7336ad10a" providerId="ADAL" clId="{3212F2CB-0FC2-4920-B922-780CB444A1F7}" dt="2024-11-25T10:22:00.391" v="0" actId="47"/>
        <pc:sldMkLst>
          <pc:docMk/>
          <pc:sldMk cId="2385548214" sldId="2147483118"/>
        </pc:sldMkLst>
      </pc:sldChg>
      <pc:sldChg chg="del">
        <pc:chgData name="Caipo Manuel (DC/SSD3)" userId="fa17321e-a854-4027-820f-6ed7336ad10a" providerId="ADAL" clId="{3212F2CB-0FC2-4920-B922-780CB444A1F7}" dt="2024-11-25T10:22:00.391" v="0" actId="47"/>
        <pc:sldMkLst>
          <pc:docMk/>
          <pc:sldMk cId="2091616435" sldId="2147483119"/>
        </pc:sldMkLst>
      </pc:sldChg>
      <pc:sldChg chg="del">
        <pc:chgData name="Caipo Manuel (DC/SSD3)" userId="fa17321e-a854-4027-820f-6ed7336ad10a" providerId="ADAL" clId="{3212F2CB-0FC2-4920-B922-780CB444A1F7}" dt="2024-11-25T10:22:00.391" v="0" actId="47"/>
        <pc:sldMkLst>
          <pc:docMk/>
          <pc:sldMk cId="1493768572" sldId="2147483120"/>
        </pc:sldMkLst>
      </pc:sldChg>
      <pc:sldChg chg="del">
        <pc:chgData name="Caipo Manuel (DC/SSD3)" userId="fa17321e-a854-4027-820f-6ed7336ad10a" providerId="ADAL" clId="{3212F2CB-0FC2-4920-B922-780CB444A1F7}" dt="2024-11-25T10:22:00.391" v="0" actId="47"/>
        <pc:sldMkLst>
          <pc:docMk/>
          <pc:sldMk cId="2860860302" sldId="2147483130"/>
        </pc:sldMkLst>
      </pc:sldChg>
      <pc:sldChg chg="del">
        <pc:chgData name="Caipo Manuel (DC/SSD3)" userId="fa17321e-a854-4027-820f-6ed7336ad10a" providerId="ADAL" clId="{3212F2CB-0FC2-4920-B922-780CB444A1F7}" dt="2024-11-25T10:22:00.391" v="0" actId="47"/>
        <pc:sldMkLst>
          <pc:docMk/>
          <pc:sldMk cId="4261386401" sldId="2147483131"/>
        </pc:sldMkLst>
      </pc:sldChg>
      <pc:sldChg chg="del">
        <pc:chgData name="Caipo Manuel (DC/SSD3)" userId="fa17321e-a854-4027-820f-6ed7336ad10a" providerId="ADAL" clId="{3212F2CB-0FC2-4920-B922-780CB444A1F7}" dt="2024-11-25T10:22:00.391" v="0" actId="47"/>
        <pc:sldMkLst>
          <pc:docMk/>
          <pc:sldMk cId="2884885970" sldId="2147483132"/>
        </pc:sldMkLst>
      </pc:sldChg>
      <pc:sldChg chg="del">
        <pc:chgData name="Caipo Manuel (DC/SSD3)" userId="fa17321e-a854-4027-820f-6ed7336ad10a" providerId="ADAL" clId="{3212F2CB-0FC2-4920-B922-780CB444A1F7}" dt="2024-11-25T10:22:00.391" v="0" actId="47"/>
        <pc:sldMkLst>
          <pc:docMk/>
          <pc:sldMk cId="4154167060" sldId="2147483133"/>
        </pc:sldMkLst>
      </pc:sldChg>
      <pc:sldChg chg="del">
        <pc:chgData name="Caipo Manuel (DC/SSD3)" userId="fa17321e-a854-4027-820f-6ed7336ad10a" providerId="ADAL" clId="{3212F2CB-0FC2-4920-B922-780CB444A1F7}" dt="2024-11-25T10:22:00.391" v="0" actId="47"/>
        <pc:sldMkLst>
          <pc:docMk/>
          <pc:sldMk cId="1693501377" sldId="2147483134"/>
        </pc:sldMkLst>
      </pc:sldChg>
      <pc:sldChg chg="del">
        <pc:chgData name="Caipo Manuel (DC/SSD3)" userId="fa17321e-a854-4027-820f-6ed7336ad10a" providerId="ADAL" clId="{3212F2CB-0FC2-4920-B922-780CB444A1F7}" dt="2024-11-25T10:22:00.391" v="0" actId="47"/>
        <pc:sldMkLst>
          <pc:docMk/>
          <pc:sldMk cId="3231027332" sldId="2147483191"/>
        </pc:sldMkLst>
      </pc:sldChg>
      <pc:sldChg chg="del">
        <pc:chgData name="Caipo Manuel (DC/SSD3)" userId="fa17321e-a854-4027-820f-6ed7336ad10a" providerId="ADAL" clId="{3212F2CB-0FC2-4920-B922-780CB444A1F7}" dt="2024-11-25T10:22:00.391" v="0" actId="47"/>
        <pc:sldMkLst>
          <pc:docMk/>
          <pc:sldMk cId="982247456" sldId="2147483192"/>
        </pc:sldMkLst>
      </pc:sldChg>
      <pc:sldChg chg="del">
        <pc:chgData name="Caipo Manuel (DC/SSD3)" userId="fa17321e-a854-4027-820f-6ed7336ad10a" providerId="ADAL" clId="{3212F2CB-0FC2-4920-B922-780CB444A1F7}" dt="2024-11-25T10:22:00.391" v="0" actId="47"/>
        <pc:sldMkLst>
          <pc:docMk/>
          <pc:sldMk cId="611923606" sldId="2147483193"/>
        </pc:sldMkLst>
      </pc:sldChg>
      <pc:sldChg chg="del">
        <pc:chgData name="Caipo Manuel (DC/SSD3)" userId="fa17321e-a854-4027-820f-6ed7336ad10a" providerId="ADAL" clId="{3212F2CB-0FC2-4920-B922-780CB444A1F7}" dt="2024-11-25T10:22:00.391" v="0" actId="47"/>
        <pc:sldMkLst>
          <pc:docMk/>
          <pc:sldMk cId="2107577816" sldId="2147483194"/>
        </pc:sldMkLst>
      </pc:sldChg>
      <pc:sldMasterChg chg="delSldLayout">
        <pc:chgData name="Caipo Manuel (DC/SSD3)" userId="fa17321e-a854-4027-820f-6ed7336ad10a" providerId="ADAL" clId="{3212F2CB-0FC2-4920-B922-780CB444A1F7}" dt="2024-11-25T10:22:00.391" v="0" actId="47"/>
        <pc:sldMasterMkLst>
          <pc:docMk/>
          <pc:sldMasterMk cId="851553184" sldId="2147483708"/>
        </pc:sldMasterMkLst>
        <pc:sldLayoutChg chg="del">
          <pc:chgData name="Caipo Manuel (DC/SSD3)" userId="fa17321e-a854-4027-820f-6ed7336ad10a" providerId="ADAL" clId="{3212F2CB-0FC2-4920-B922-780CB444A1F7}" dt="2024-11-25T10:22:00.391" v="0" actId="47"/>
          <pc:sldLayoutMkLst>
            <pc:docMk/>
            <pc:sldMasterMk cId="851553184" sldId="2147483708"/>
            <pc:sldLayoutMk cId="4268801943" sldId="2147483767"/>
          </pc:sldLayoutMkLst>
        </pc:sldLayoutChg>
      </pc:sldMasterChg>
    </pc:docChg>
  </pc:docChgLst>
  <pc:docChgLst>
    <pc:chgData name="Manuel Caipo" userId="1f587cb93711f150" providerId="LiveId" clId="{0B52429B-5699-4605-8017-2C4D446D5594}"/>
    <pc:docChg chg="modSld">
      <pc:chgData name="Manuel Caipo" userId="1f587cb93711f150" providerId="LiveId" clId="{0B52429B-5699-4605-8017-2C4D446D5594}" dt="2025-02-15T14:39:23.816" v="66" actId="20577"/>
      <pc:docMkLst>
        <pc:docMk/>
      </pc:docMkLst>
      <pc:sldChg chg="modSp mod">
        <pc:chgData name="Manuel Caipo" userId="1f587cb93711f150" providerId="LiveId" clId="{0B52429B-5699-4605-8017-2C4D446D5594}" dt="2025-02-15T14:39:23.816" v="66" actId="20577"/>
        <pc:sldMkLst>
          <pc:docMk/>
          <pc:sldMk cId="1134379130" sldId="400"/>
        </pc:sldMkLst>
        <pc:spChg chg="mod">
          <ac:chgData name="Manuel Caipo" userId="1f587cb93711f150" providerId="LiveId" clId="{0B52429B-5699-4605-8017-2C4D446D5594}" dt="2025-02-15T14:39:23.816" v="66" actId="20577"/>
          <ac:spMkLst>
            <pc:docMk/>
            <pc:sldMk cId="1134379130" sldId="400"/>
            <ac:spMk id="2" creationId="{CF19378F-464F-DD22-C204-410D465F271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7911F-CEAF-4F0B-98BD-EFB38C6572AA}" type="datetimeFigureOut">
              <a:rPr lang="de-DE" smtClean="0"/>
              <a:t>16.02.2025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2D48B2-9EB0-4B37-9B35-FC11E2EA535A}" type="slidenum">
              <a:rPr lang="de-DE" smtClean="0"/>
              <a:t>‹#›</a:t>
            </a:fld>
            <a:endParaRPr lang="de-DE"/>
          </a:p>
        </p:txBody>
      </p:sp>
    </p:spTree>
    <p:extLst>
      <p:ext uri="{BB962C8B-B14F-4D97-AF65-F5344CB8AC3E}">
        <p14:creationId xmlns:p14="http://schemas.microsoft.com/office/powerpoint/2010/main" val="22031539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1DC0D-2943-56D5-F705-02058695A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278929-2EFB-5425-981D-E495916343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746F9D-8AAC-183A-B177-DA8D1C0A075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D5FDD37-9F06-8A3A-F818-6B697B186C3A}"/>
              </a:ext>
            </a:extLst>
          </p:cNvPr>
          <p:cNvSpPr>
            <a:spLocks noGrp="1"/>
          </p:cNvSpPr>
          <p:nvPr>
            <p:ph type="sldNum" sz="quarter" idx="5"/>
          </p:nvPr>
        </p:nvSpPr>
        <p:spPr/>
        <p:txBody>
          <a:bodyPr/>
          <a:lstStyle/>
          <a:p>
            <a:fld id="{0D52685D-44B7-4045-AA63-608C9ACE2750}" type="slidenum">
              <a:rPr lang="en-US" smtClean="0"/>
              <a:t>4</a:t>
            </a:fld>
            <a:endParaRPr lang="en-US"/>
          </a:p>
        </p:txBody>
      </p:sp>
    </p:spTree>
    <p:extLst>
      <p:ext uri="{BB962C8B-B14F-4D97-AF65-F5344CB8AC3E}">
        <p14:creationId xmlns:p14="http://schemas.microsoft.com/office/powerpoint/2010/main" val="3261123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4.xml"/><Relationship Id="rId7" Type="http://schemas.openxmlformats.org/officeDocument/2006/relationships/image" Target="../media/image5.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7.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1 ">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7FD8C3B7-D4C2-49FB-A234-B9EF65EF0E25}"/>
              </a:ext>
            </a:extLst>
          </p:cNvPr>
          <p:cNvSpPr>
            <a:spLocks noGrp="1"/>
          </p:cNvSpPr>
          <p:nvPr userDrawn="1">
            <p:ph type="ctrTitle" hasCustomPrompt="1"/>
          </p:nvPr>
        </p:nvSpPr>
        <p:spPr>
          <a:xfrm>
            <a:off x="360000" y="1440000"/>
            <a:ext cx="10346100" cy="4021000"/>
          </a:xfrm>
          <a:ln w="0">
            <a:noFill/>
          </a:ln>
          <a:effectLst/>
        </p:spPr>
        <p:txBody>
          <a:bodyPr lIns="0" tIns="0" rIns="0" bIns="0" anchor="t" anchorCtr="0">
            <a:normAutofit/>
          </a:bodyPr>
          <a:lstStyle>
            <a:lvl1pPr algn="l">
              <a:lnSpc>
                <a:spcPts val="8600"/>
              </a:lnSpc>
              <a:spcBef>
                <a:spcPts val="0"/>
              </a:spcBef>
              <a:defRPr sz="8000" b="1" cap="none" baseline="0">
                <a:solidFill>
                  <a:schemeClr val="accent1"/>
                </a:solidFill>
              </a:defRPr>
            </a:lvl1pPr>
          </a:lstStyle>
          <a:p>
            <a:r>
              <a:rPr lang="en-US" noProof="1"/>
              <a:t>Präs. Titel hinzufügen</a:t>
            </a:r>
          </a:p>
        </p:txBody>
      </p:sp>
      <p:sp>
        <p:nvSpPr>
          <p:cNvPr id="2" name="BackgroundPicture1">
            <a:extLst>
              <a:ext uri="{FF2B5EF4-FFF2-40B4-BE49-F238E27FC236}">
                <a16:creationId xmlns:a16="http://schemas.microsoft.com/office/drawing/2014/main" id="{4C67D05B-02EA-1693-2D4B-CA7DCC429FBA}"/>
              </a:ext>
            </a:extLst>
          </p:cNvPr>
          <p:cNvSpPr/>
          <p:nvPr userDrawn="1"/>
        </p:nvSpPr>
        <p:spPr>
          <a:xfrm>
            <a:off x="0" y="0"/>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2"/>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3" name="BackgroundPicture2">
            <a:extLst>
              <a:ext uri="{FF2B5EF4-FFF2-40B4-BE49-F238E27FC236}">
                <a16:creationId xmlns:a16="http://schemas.microsoft.com/office/drawing/2014/main" id="{984B3BDF-3DD4-0AD5-2FB3-85808C585D9C}"/>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6" name="Logo">
            <a:extLst>
              <a:ext uri="{FF2B5EF4-FFF2-40B4-BE49-F238E27FC236}">
                <a16:creationId xmlns:a16="http://schemas.microsoft.com/office/drawing/2014/main" id="{4CC023B5-22C1-14E9-33D3-94BB9F11118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4" name="Slide Number Placeholder 3">
            <a:extLst>
              <a:ext uri="{FF2B5EF4-FFF2-40B4-BE49-F238E27FC236}">
                <a16:creationId xmlns:a16="http://schemas.microsoft.com/office/drawing/2014/main" id="{B47C06A1-B4B3-3ED8-6674-D4EC3FE9EE4A}"/>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22300868"/>
      </p:ext>
    </p:extLst>
  </p:cSld>
  <p:clrMapOvr>
    <a:masterClrMapping/>
  </p:clrMapOvr>
  <p:extLst>
    <p:ext uri="{DCECCB84-F9BA-43D5-87BE-67443E8EF086}">
      <p15:sldGuideLst xmlns:p15="http://schemas.microsoft.com/office/powerpoint/2012/main">
        <p15:guide id="18" orient="horz" pos="905" userDrawn="1">
          <p15:clr>
            <a:srgbClr val="FBAE40"/>
          </p15:clr>
        </p15:guide>
        <p15:guide id="23" orient="horz" pos="3440" userDrawn="1">
          <p15:clr>
            <a:srgbClr val="FBAE40"/>
          </p15:clr>
        </p15:guide>
        <p15:guide id="24" pos="224" userDrawn="1">
          <p15:clr>
            <a:srgbClr val="FBAE40"/>
          </p15:clr>
        </p15:guide>
        <p15:guide id="25" pos="674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3 content dark ">
    <p:spTree>
      <p:nvGrpSpPr>
        <p:cNvPr id="1" name=""/>
        <p:cNvGrpSpPr/>
        <p:nvPr/>
      </p:nvGrpSpPr>
      <p:grpSpPr>
        <a:xfrm>
          <a:off x="0" y="0"/>
          <a:ext cx="0" cy="0"/>
          <a:chOff x="0" y="0"/>
          <a:chExt cx="0" cy="0"/>
        </a:xfrm>
      </p:grpSpPr>
      <p:sp>
        <p:nvSpPr>
          <p:cNvPr id="6" name="BackgroundPicture2">
            <a:extLst>
              <a:ext uri="{FF2B5EF4-FFF2-40B4-BE49-F238E27FC236}">
                <a16:creationId xmlns:a16="http://schemas.microsoft.com/office/drawing/2014/main" id="{284D3B4C-9D1A-C467-D10D-AB5759B15402}"/>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47FD3E56-5E06-6DD1-4756-46DE63EF80BB}"/>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8" name="Footer">
            <a:extLst>
              <a:ext uri="{FF2B5EF4-FFF2-40B4-BE49-F238E27FC236}">
                <a16:creationId xmlns:a16="http://schemas.microsoft.com/office/drawing/2014/main" id="{FEB6F6A5-A529-92B9-55FE-058CB9D1E984}"/>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E311C0AE-2DE4-8E96-7B13-6B9BCE05E566}"/>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3" name="Content Placeholder 1"/>
          <p:cNvSpPr>
            <a:spLocks noGrp="1"/>
          </p:cNvSpPr>
          <p:nvPr>
            <p:ph sz="half" idx="1" hasCustomPrompt="1"/>
          </p:nvPr>
        </p:nvSpPr>
        <p:spPr>
          <a:xfrm>
            <a:off x="259080" y="1295399"/>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10330" y="1295400"/>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1580" y="1295400"/>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753108059"/>
      </p:ext>
    </p:extLst>
  </p:cSld>
  <p:clrMapOvr>
    <a:masterClrMapping/>
  </p:clrMapOvr>
  <p:extLst>
    <p:ext uri="{DCECCB84-F9BA-43D5-87BE-67443E8EF086}">
      <p15:sldGuideLst xmlns:p15="http://schemas.microsoft.com/office/powerpoint/2012/main">
        <p15:guide id="0" pos="163" userDrawn="1">
          <p15:clr>
            <a:srgbClr val="FBAE40"/>
          </p15:clr>
        </p15:guide>
        <p15:guide id="5" pos="2134" userDrawn="1">
          <p15:clr>
            <a:srgbClr val="FBAE40"/>
          </p15:clr>
        </p15:guide>
        <p15:guide id="6" pos="4763" userDrawn="1">
          <p15:clr>
            <a:srgbClr val="FBAE40"/>
          </p15:clr>
        </p15:guide>
        <p15:guide id="7" pos="6734" userDrawn="1">
          <p15:clr>
            <a:srgbClr val="FBAE40"/>
          </p15:clr>
        </p15:guide>
        <p15:guide id="8" pos="2463" userDrawn="1">
          <p15:clr>
            <a:srgbClr val="FBAE40"/>
          </p15:clr>
        </p15:guide>
        <p15:guide id="9" pos="4434" userDrawn="1">
          <p15:clr>
            <a:srgbClr val="FBAE40"/>
          </p15:clr>
        </p15:guide>
        <p15:guide id="12" orient="horz" pos="163" userDrawn="1">
          <p15:clr>
            <a:srgbClr val="FBAE40"/>
          </p15:clr>
        </p15:guide>
        <p15:guide id="13" orient="horz" pos="408" userDrawn="1">
          <p15:clr>
            <a:srgbClr val="FBAE40"/>
          </p15:clr>
        </p15:guide>
        <p15:guide id="14" orient="horz" pos="653" userDrawn="1">
          <p15:clr>
            <a:srgbClr val="FBAE40"/>
          </p15:clr>
        </p15:guide>
        <p15:guide id="16" orient="horz" pos="3441" userDrawn="1">
          <p15:clr>
            <a:srgbClr val="FBAE40"/>
          </p15:clr>
        </p15:guide>
        <p15:guide id="17" orient="horz" pos="81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content light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E311C0AE-2DE4-8E96-7B13-6B9BCE05E566}"/>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8" name="slide_title">
            <a:extLst>
              <a:ext uri="{FF2B5EF4-FFF2-40B4-BE49-F238E27FC236}">
                <a16:creationId xmlns:a16="http://schemas.microsoft.com/office/drawing/2014/main" id="{8466D3B3-E7C3-4CBE-9A38-5FE8BF51AAEA}"/>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3" name="Content Placeholder 1"/>
          <p:cNvSpPr>
            <a:spLocks noGrp="1"/>
          </p:cNvSpPr>
          <p:nvPr>
            <p:ph sz="half" idx="1" hasCustomPrompt="1"/>
          </p:nvPr>
        </p:nvSpPr>
        <p:spPr>
          <a:xfrm>
            <a:off x="259080" y="1295399"/>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7" name="Content Placeholder 2">
            <a:extLst>
              <a:ext uri="{FF2B5EF4-FFF2-40B4-BE49-F238E27FC236}">
                <a16:creationId xmlns:a16="http://schemas.microsoft.com/office/drawing/2014/main" id="{3F3E027D-9EE5-4C12-9974-36EA025C350F}"/>
              </a:ext>
            </a:extLst>
          </p:cNvPr>
          <p:cNvSpPr>
            <a:spLocks noGrp="1"/>
          </p:cNvSpPr>
          <p:nvPr>
            <p:ph sz="half" idx="2" hasCustomPrompt="1"/>
          </p:nvPr>
        </p:nvSpPr>
        <p:spPr>
          <a:xfrm>
            <a:off x="3910330" y="1295400"/>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3"/>
          <p:cNvSpPr>
            <a:spLocks noGrp="1"/>
          </p:cNvSpPr>
          <p:nvPr>
            <p:ph sz="half" idx="3" hasCustomPrompt="1"/>
          </p:nvPr>
        </p:nvSpPr>
        <p:spPr>
          <a:xfrm>
            <a:off x="7561580" y="1295400"/>
            <a:ext cx="312928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3" name="Rectangle7">
            <a:extLst>
              <a:ext uri="{FF2B5EF4-FFF2-40B4-BE49-F238E27FC236}">
                <a16:creationId xmlns:a16="http://schemas.microsoft.com/office/drawing/2014/main" id="{79759149-285E-4F0E-938E-7199B34084BE}"/>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005200844"/>
      </p:ext>
    </p:extLst>
  </p:cSld>
  <p:clrMapOvr>
    <a:masterClrMapping/>
  </p:clrMapOvr>
  <p:extLst>
    <p:ext uri="{DCECCB84-F9BA-43D5-87BE-67443E8EF086}">
      <p15:sldGuideLst xmlns:p15="http://schemas.microsoft.com/office/powerpoint/2012/main">
        <p15:guide id="0" pos="163" userDrawn="1">
          <p15:clr>
            <a:srgbClr val="FBAE40"/>
          </p15:clr>
        </p15:guide>
        <p15:guide id="5" pos="2134" userDrawn="1">
          <p15:clr>
            <a:srgbClr val="FBAE40"/>
          </p15:clr>
        </p15:guide>
        <p15:guide id="6" pos="4763" userDrawn="1">
          <p15:clr>
            <a:srgbClr val="FBAE40"/>
          </p15:clr>
        </p15:guide>
        <p15:guide id="7" pos="6734" userDrawn="1">
          <p15:clr>
            <a:srgbClr val="FBAE40"/>
          </p15:clr>
        </p15:guide>
        <p15:guide id="8" pos="2463" userDrawn="1">
          <p15:clr>
            <a:srgbClr val="FBAE40"/>
          </p15:clr>
        </p15:guide>
        <p15:guide id="9" pos="4434" userDrawn="1">
          <p15:clr>
            <a:srgbClr val="FBAE40"/>
          </p15:clr>
        </p15:guide>
        <p15:guide id="12" orient="horz" pos="163" userDrawn="1">
          <p15:clr>
            <a:srgbClr val="FBAE40"/>
          </p15:clr>
        </p15:guide>
        <p15:guide id="13" orient="horz" pos="408" userDrawn="1">
          <p15:clr>
            <a:srgbClr val="FBAE40"/>
          </p15:clr>
        </p15:guide>
        <p15:guide id="14" orient="horz" pos="653" userDrawn="1">
          <p15:clr>
            <a:srgbClr val="FBAE40"/>
          </p15:clr>
        </p15:guide>
        <p15:guide id="16" orient="horz" pos="3441" userDrawn="1">
          <p15:clr>
            <a:srgbClr val="FBAE40"/>
          </p15:clr>
        </p15:guide>
        <p15:guide id="17" orient="horz" pos="81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Only title dark ">
    <p:spTree>
      <p:nvGrpSpPr>
        <p:cNvPr id="1" name=""/>
        <p:cNvGrpSpPr/>
        <p:nvPr/>
      </p:nvGrpSpPr>
      <p:grpSpPr>
        <a:xfrm>
          <a:off x="0" y="0"/>
          <a:ext cx="0" cy="0"/>
          <a:chOff x="0" y="0"/>
          <a:chExt cx="0" cy="0"/>
        </a:xfrm>
      </p:grpSpPr>
      <p:sp>
        <p:nvSpPr>
          <p:cNvPr id="3" name="BackgroundPicture2">
            <a:extLst>
              <a:ext uri="{FF2B5EF4-FFF2-40B4-BE49-F238E27FC236}">
                <a16:creationId xmlns:a16="http://schemas.microsoft.com/office/drawing/2014/main" id="{A3B84066-6035-D150-79DB-E6F73AC521F1}"/>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4" name="Logo">
            <a:extLst>
              <a:ext uri="{FF2B5EF4-FFF2-40B4-BE49-F238E27FC236}">
                <a16:creationId xmlns:a16="http://schemas.microsoft.com/office/drawing/2014/main" id="{8D3D88F3-124D-A588-B32B-5F582719A39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5" name="Footer">
            <a:extLst>
              <a:ext uri="{FF2B5EF4-FFF2-40B4-BE49-F238E27FC236}">
                <a16:creationId xmlns:a16="http://schemas.microsoft.com/office/drawing/2014/main" id="{BD91427E-BF6D-0732-4C28-E8C9868C5F89}"/>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6" name="Slide Number Placeholder 5"/>
          <p:cNvSpPr>
            <a:spLocks noGrp="1"/>
          </p:cNvSpPr>
          <p:nvPr>
            <p:ph type="sldNum" sz="quarter" idx="12"/>
          </p:nvPr>
        </p:nvSpPr>
        <p:spPr>
          <a:xfrm>
            <a:off x="266699" y="5923477"/>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333804543"/>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5" orient="horz" pos="652" userDrawn="1">
          <p15:clr>
            <a:srgbClr val="FBAE40"/>
          </p15:clr>
        </p15:guide>
        <p15:guide id="16" orient="horz" pos="3440" userDrawn="1">
          <p15:clr>
            <a:srgbClr val="FBAE40"/>
          </p15:clr>
        </p15:guide>
        <p15:guide id="17" orient="horz" pos="81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Only title light ">
    <p:spTree>
      <p:nvGrpSpPr>
        <p:cNvPr id="1" name=""/>
        <p:cNvGrpSpPr/>
        <p:nvPr/>
      </p:nvGrpSpPr>
      <p:grpSpPr>
        <a:xfrm>
          <a:off x="0" y="0"/>
          <a:ext cx="0" cy="0"/>
          <a:chOff x="0" y="0"/>
          <a:chExt cx="0" cy="0"/>
        </a:xfrm>
      </p:grpSpPr>
      <p:sp>
        <p:nvSpPr>
          <p:cNvPr id="2" name="Chapter_titleonly"/>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9" name="slide_title">
            <a:extLst>
              <a:ext uri="{FF2B5EF4-FFF2-40B4-BE49-F238E27FC236}">
                <a16:creationId xmlns:a16="http://schemas.microsoft.com/office/drawing/2014/main" id="{CE9D89DE-4B7A-4152-8E47-903CAF20AB0B}"/>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6" name="Slide Number Placeholder 5"/>
          <p:cNvSpPr>
            <a:spLocks noGrp="1"/>
          </p:cNvSpPr>
          <p:nvPr>
            <p:ph type="sldNum" sz="quarter" idx="12"/>
          </p:nvPr>
        </p:nvSpPr>
        <p:spPr>
          <a:xfrm>
            <a:off x="266699" y="5923477"/>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822274495"/>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5" orient="horz" pos="652" userDrawn="1">
          <p15:clr>
            <a:srgbClr val="FBAE40"/>
          </p15:clr>
        </p15:guide>
        <p15:guide id="16" orient="horz" pos="3440" userDrawn="1">
          <p15:clr>
            <a:srgbClr val="FBAE40"/>
          </p15:clr>
        </p15:guide>
        <p15:guide id="17" orient="horz" pos="810"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blank" preserve="1">
  <p:cSld name="Blank dark ">
    <p:spTree>
      <p:nvGrpSpPr>
        <p:cNvPr id="1" name=""/>
        <p:cNvGrpSpPr/>
        <p:nvPr/>
      </p:nvGrpSpPr>
      <p:grpSpPr>
        <a:xfrm>
          <a:off x="0" y="0"/>
          <a:ext cx="0" cy="0"/>
          <a:chOff x="0" y="0"/>
          <a:chExt cx="0" cy="0"/>
        </a:xfrm>
      </p:grpSpPr>
      <p:sp>
        <p:nvSpPr>
          <p:cNvPr id="2" name="BackgroundPicture2">
            <a:extLst>
              <a:ext uri="{FF2B5EF4-FFF2-40B4-BE49-F238E27FC236}">
                <a16:creationId xmlns:a16="http://schemas.microsoft.com/office/drawing/2014/main" id="{3B05D91A-C1FF-A6F6-AAA3-00AF31E1E895}"/>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3" name="Logo">
            <a:extLst>
              <a:ext uri="{FF2B5EF4-FFF2-40B4-BE49-F238E27FC236}">
                <a16:creationId xmlns:a16="http://schemas.microsoft.com/office/drawing/2014/main" id="{F1A856B7-C428-C201-2653-305370B1803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4" name="Footer">
            <a:extLst>
              <a:ext uri="{FF2B5EF4-FFF2-40B4-BE49-F238E27FC236}">
                <a16:creationId xmlns:a16="http://schemas.microsoft.com/office/drawing/2014/main" id="{71FC0F82-13F9-DC6E-A1F6-AF573CDEF10A}"/>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4235037144"/>
      </p:ext>
    </p:extLst>
  </p:cSld>
  <p:clrMapOvr>
    <a:masterClrMapping/>
  </p:clrMapOvr>
  <p:extLst>
    <p:ext uri="{DCECCB84-F9BA-43D5-87BE-67443E8EF086}">
      <p15:sldGuideLst xmlns:p15="http://schemas.microsoft.com/office/powerpoint/2012/main">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light ">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074551859"/>
      </p:ext>
    </p:extLst>
  </p:cSld>
  <p:clrMapOvr>
    <a:masterClrMapping/>
  </p:clrMapOvr>
  <p:extLst>
    <p:ext uri="{DCECCB84-F9BA-43D5-87BE-67443E8EF086}">
      <p15:sldGuideLst xmlns:p15="http://schemas.microsoft.com/office/powerpoint/2012/main">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inverted ">
    <p:spTree>
      <p:nvGrpSpPr>
        <p:cNvPr id="1" name=""/>
        <p:cNvGrpSpPr/>
        <p:nvPr/>
      </p:nvGrpSpPr>
      <p:grpSpPr>
        <a:xfrm>
          <a:off x="0" y="0"/>
          <a:ext cx="0" cy="0"/>
          <a:chOff x="0" y="0"/>
          <a:chExt cx="0" cy="0"/>
        </a:xfrm>
      </p:grpSpPr>
      <p:sp>
        <p:nvSpPr>
          <p:cNvPr id="6" name="Freihandform: Form 5">
            <a:extLst>
              <a:ext uri="{FF2B5EF4-FFF2-40B4-BE49-F238E27FC236}">
                <a16:creationId xmlns:a16="http://schemas.microsoft.com/office/drawing/2014/main" id="{D0B4C65B-5C1D-97B1-3581-7174A46E4AC6}"/>
              </a:ext>
            </a:extLst>
          </p:cNvPr>
          <p:cNvSpPr/>
          <p:nvPr userDrawn="1"/>
        </p:nvSpPr>
        <p:spPr>
          <a:xfrm>
            <a:off x="1" y="1"/>
            <a:ext cx="10969625" cy="5832001"/>
          </a:xfrm>
          <a:custGeom>
            <a:avLst/>
            <a:gdLst>
              <a:gd name="connsiteX0" fmla="*/ 0 w 10969625"/>
              <a:gd name="connsiteY0" fmla="*/ 0 h 5832001"/>
              <a:gd name="connsiteX1" fmla="*/ 10969625 w 10969625"/>
              <a:gd name="connsiteY1" fmla="*/ 0 h 5832001"/>
              <a:gd name="connsiteX2" fmla="*/ 10969625 w 10969625"/>
              <a:gd name="connsiteY2" fmla="*/ 5252613 h 5832001"/>
              <a:gd name="connsiteX3" fmla="*/ 1 w 10969625"/>
              <a:gd name="connsiteY3" fmla="*/ 5821413 h 5832001"/>
              <a:gd name="connsiteX4" fmla="*/ 1 w 10969625"/>
              <a:gd name="connsiteY4" fmla="*/ 5832001 h 5832001"/>
              <a:gd name="connsiteX5" fmla="*/ 0 w 10969625"/>
              <a:gd name="connsiteY5" fmla="*/ 5832001 h 58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9625" h="5832001">
                <a:moveTo>
                  <a:pt x="0" y="0"/>
                </a:moveTo>
                <a:lnTo>
                  <a:pt x="10969625" y="0"/>
                </a:lnTo>
                <a:lnTo>
                  <a:pt x="10969625" y="5252613"/>
                </a:lnTo>
                <a:lnTo>
                  <a:pt x="1" y="5821413"/>
                </a:lnTo>
                <a:lnTo>
                  <a:pt x="1" y="5832001"/>
                </a:lnTo>
                <a:lnTo>
                  <a:pt x="0" y="5832001"/>
                </a:lnTo>
                <a:close/>
              </a:path>
            </a:pathLst>
          </a:custGeom>
          <a:solidFill>
            <a:schemeClr val="accent1"/>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Tree>
    <p:extLst>
      <p:ext uri="{BB962C8B-B14F-4D97-AF65-F5344CB8AC3E}">
        <p14:creationId xmlns:p14="http://schemas.microsoft.com/office/powerpoint/2010/main" val="979326525"/>
      </p:ext>
    </p:extLst>
  </p:cSld>
  <p:clrMapOvr>
    <a:masterClrMapping/>
  </p:clrMapOvr>
  <p:extLst>
    <p:ext uri="{DCECCB84-F9BA-43D5-87BE-67443E8EF086}">
      <p15:sldGuideLst xmlns:p15="http://schemas.microsoft.com/office/powerpoint/2012/main">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ull picture light ">
    <p:spTree>
      <p:nvGrpSpPr>
        <p:cNvPr id="1" name=""/>
        <p:cNvGrpSpPr/>
        <p:nvPr/>
      </p:nvGrpSpPr>
      <p:grpSpPr>
        <a:xfrm>
          <a:off x="0" y="0"/>
          <a:ext cx="0" cy="0"/>
          <a:chOff x="0" y="0"/>
          <a:chExt cx="0" cy="0"/>
        </a:xfrm>
      </p:grpSpPr>
      <p:sp>
        <p:nvSpPr>
          <p:cNvPr id="8" name="Bildplatzhalter 7">
            <a:extLst>
              <a:ext uri="{FF2B5EF4-FFF2-40B4-BE49-F238E27FC236}">
                <a16:creationId xmlns:a16="http://schemas.microsoft.com/office/drawing/2014/main" id="{230F02C8-06A0-3C62-8810-6966389142AC}"/>
              </a:ext>
            </a:extLst>
          </p:cNvPr>
          <p:cNvSpPr>
            <a:spLocks noGrp="1"/>
          </p:cNvSpPr>
          <p:nvPr>
            <p:ph type="pic" sz="quarter" idx="1" hasCustomPrompt="1"/>
          </p:nvPr>
        </p:nvSpPr>
        <p:spPr>
          <a:xfrm>
            <a:off x="0" y="0"/>
            <a:ext cx="10969625" cy="6170613"/>
          </a:xfrm>
          <a:custGeom>
            <a:avLst/>
            <a:gdLst>
              <a:gd name="connsiteX0" fmla="*/ 1 w 10969625"/>
              <a:gd name="connsiteY0" fmla="*/ 6170400 h 6170613"/>
              <a:gd name="connsiteX1" fmla="*/ 2 w 10969625"/>
              <a:gd name="connsiteY1" fmla="*/ 6170400 h 6170613"/>
              <a:gd name="connsiteX2" fmla="*/ 2 w 10969625"/>
              <a:gd name="connsiteY2" fmla="*/ 6170613 h 6170613"/>
              <a:gd name="connsiteX3" fmla="*/ 1 w 10969625"/>
              <a:gd name="connsiteY3" fmla="*/ 6170613 h 6170613"/>
              <a:gd name="connsiteX4" fmla="*/ 0 w 10969625"/>
              <a:gd name="connsiteY4" fmla="*/ 0 h 6170613"/>
              <a:gd name="connsiteX5" fmla="*/ 10969625 w 10969625"/>
              <a:gd name="connsiteY5" fmla="*/ 0 h 6170613"/>
              <a:gd name="connsiteX6" fmla="*/ 10969625 w 10969625"/>
              <a:gd name="connsiteY6" fmla="*/ 5252613 h 6170613"/>
              <a:gd name="connsiteX7" fmla="*/ 1 w 10969625"/>
              <a:gd name="connsiteY7" fmla="*/ 5821413 h 6170613"/>
              <a:gd name="connsiteX8" fmla="*/ 1 w 10969625"/>
              <a:gd name="connsiteY8" fmla="*/ 6170400 h 6170613"/>
              <a:gd name="connsiteX9" fmla="*/ 0 w 10969625"/>
              <a:gd name="connsiteY9" fmla="*/ 6170400 h 617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69625" h="6170613">
                <a:moveTo>
                  <a:pt x="1" y="6170400"/>
                </a:moveTo>
                <a:lnTo>
                  <a:pt x="2" y="6170400"/>
                </a:lnTo>
                <a:lnTo>
                  <a:pt x="2" y="6170613"/>
                </a:lnTo>
                <a:lnTo>
                  <a:pt x="1" y="6170613"/>
                </a:lnTo>
                <a:close/>
                <a:moveTo>
                  <a:pt x="0" y="0"/>
                </a:moveTo>
                <a:lnTo>
                  <a:pt x="10969625" y="0"/>
                </a:lnTo>
                <a:lnTo>
                  <a:pt x="10969625" y="5252613"/>
                </a:lnTo>
                <a:lnTo>
                  <a:pt x="1" y="5821413"/>
                </a:lnTo>
                <a:lnTo>
                  <a:pt x="1" y="6170400"/>
                </a:lnTo>
                <a:lnTo>
                  <a:pt x="0" y="6170400"/>
                </a:lnTo>
                <a:close/>
              </a:path>
            </a:pathLst>
          </a:custGeom>
          <a:solidFill>
            <a:srgbClr val="FFE6E7"/>
          </a:solidFill>
        </p:spPr>
        <p:txBody>
          <a:bodyPr wrap="square" anchor="ctr">
            <a:noAutofit/>
          </a:bodyPr>
          <a:lstStyle>
            <a:lvl1pPr marL="0" indent="0" algn="ctr">
              <a:lnSpc>
                <a:spcPct val="550000"/>
              </a:lnSpc>
              <a:buFontTx/>
              <a:buNone/>
              <a:defRPr sz="1200"/>
            </a:lvl1pPr>
          </a:lstStyle>
          <a:p>
            <a:r>
              <a:rPr lang="en-US"/>
              <a:t>Bild hinzufügen</a:t>
            </a: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Tree>
    <p:extLst>
      <p:ext uri="{BB962C8B-B14F-4D97-AF65-F5344CB8AC3E}">
        <p14:creationId xmlns:p14="http://schemas.microsoft.com/office/powerpoint/2010/main" val="337539887"/>
      </p:ext>
    </p:extLst>
  </p:cSld>
  <p:clrMapOvr>
    <a:masterClrMapping/>
  </p:clrMapOvr>
  <p:extLst>
    <p:ext uri="{DCECCB84-F9BA-43D5-87BE-67443E8EF086}">
      <p15:sldGuideLst xmlns:p15="http://schemas.microsoft.com/office/powerpoint/2012/main">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Full picture dark ">
    <p:bg>
      <p:bgPr>
        <a:solidFill>
          <a:schemeClr val="accent1"/>
        </a:solidFill>
        <a:effectLst/>
      </p:bgPr>
    </p:bg>
    <p:spTree>
      <p:nvGrpSpPr>
        <p:cNvPr id="1" name=""/>
        <p:cNvGrpSpPr/>
        <p:nvPr/>
      </p:nvGrpSpPr>
      <p:grpSpPr>
        <a:xfrm>
          <a:off x="0" y="0"/>
          <a:ext cx="0" cy="0"/>
          <a:chOff x="0" y="0"/>
          <a:chExt cx="0" cy="0"/>
        </a:xfrm>
      </p:grpSpPr>
      <p:pic>
        <p:nvPicPr>
          <p:cNvPr id="3" name="Logo">
            <a:extLst>
              <a:ext uri="{FF2B5EF4-FFF2-40B4-BE49-F238E27FC236}">
                <a16:creationId xmlns:a16="http://schemas.microsoft.com/office/drawing/2014/main" id="{F1A856B7-C428-C201-2653-305370B1803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4" name="Footer">
            <a:extLst>
              <a:ext uri="{FF2B5EF4-FFF2-40B4-BE49-F238E27FC236}">
                <a16:creationId xmlns:a16="http://schemas.microsoft.com/office/drawing/2014/main" id="{71FC0F82-13F9-DC6E-A1F6-AF573CDEF10A}"/>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0" name="Bildplatzhalter 9">
            <a:extLst>
              <a:ext uri="{FF2B5EF4-FFF2-40B4-BE49-F238E27FC236}">
                <a16:creationId xmlns:a16="http://schemas.microsoft.com/office/drawing/2014/main" id="{8BA72D09-8BBC-E855-D374-A752108073D0}"/>
              </a:ext>
            </a:extLst>
          </p:cNvPr>
          <p:cNvSpPr>
            <a:spLocks noGrp="1"/>
          </p:cNvSpPr>
          <p:nvPr>
            <p:ph type="pic" sz="quarter" idx="1" hasCustomPrompt="1"/>
          </p:nvPr>
        </p:nvSpPr>
        <p:spPr>
          <a:xfrm>
            <a:off x="0" y="0"/>
            <a:ext cx="10969625" cy="6170613"/>
          </a:xfrm>
          <a:custGeom>
            <a:avLst/>
            <a:gdLst>
              <a:gd name="connsiteX0" fmla="*/ 1 w 10969625"/>
              <a:gd name="connsiteY0" fmla="*/ 6170400 h 6170613"/>
              <a:gd name="connsiteX1" fmla="*/ 2 w 10969625"/>
              <a:gd name="connsiteY1" fmla="*/ 6170400 h 6170613"/>
              <a:gd name="connsiteX2" fmla="*/ 2 w 10969625"/>
              <a:gd name="connsiteY2" fmla="*/ 6170613 h 6170613"/>
              <a:gd name="connsiteX3" fmla="*/ 1 w 10969625"/>
              <a:gd name="connsiteY3" fmla="*/ 6170613 h 6170613"/>
              <a:gd name="connsiteX4" fmla="*/ 0 w 10969625"/>
              <a:gd name="connsiteY4" fmla="*/ 0 h 6170613"/>
              <a:gd name="connsiteX5" fmla="*/ 10969625 w 10969625"/>
              <a:gd name="connsiteY5" fmla="*/ 0 h 6170613"/>
              <a:gd name="connsiteX6" fmla="*/ 10969625 w 10969625"/>
              <a:gd name="connsiteY6" fmla="*/ 5252613 h 6170613"/>
              <a:gd name="connsiteX7" fmla="*/ 1 w 10969625"/>
              <a:gd name="connsiteY7" fmla="*/ 5821413 h 6170613"/>
              <a:gd name="connsiteX8" fmla="*/ 1 w 10969625"/>
              <a:gd name="connsiteY8" fmla="*/ 6170400 h 6170613"/>
              <a:gd name="connsiteX9" fmla="*/ 0 w 10969625"/>
              <a:gd name="connsiteY9" fmla="*/ 6170400 h 6170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969625" h="6170613">
                <a:moveTo>
                  <a:pt x="1" y="6170400"/>
                </a:moveTo>
                <a:lnTo>
                  <a:pt x="2" y="6170400"/>
                </a:lnTo>
                <a:lnTo>
                  <a:pt x="2" y="6170613"/>
                </a:lnTo>
                <a:lnTo>
                  <a:pt x="1" y="6170613"/>
                </a:lnTo>
                <a:close/>
                <a:moveTo>
                  <a:pt x="0" y="0"/>
                </a:moveTo>
                <a:lnTo>
                  <a:pt x="10969625" y="0"/>
                </a:lnTo>
                <a:lnTo>
                  <a:pt x="10969625" y="5252613"/>
                </a:lnTo>
                <a:lnTo>
                  <a:pt x="1" y="5821413"/>
                </a:lnTo>
                <a:lnTo>
                  <a:pt x="1" y="6170400"/>
                </a:lnTo>
                <a:lnTo>
                  <a:pt x="0" y="6170400"/>
                </a:lnTo>
                <a:close/>
              </a:path>
            </a:pathLst>
          </a:custGeom>
          <a:solidFill>
            <a:srgbClr val="FFE6E7"/>
          </a:solidFill>
        </p:spPr>
        <p:txBody>
          <a:bodyPr wrap="square" anchor="ctr">
            <a:noAutofit/>
          </a:bodyPr>
          <a:lstStyle>
            <a:lvl1pPr marL="0" indent="0" algn="ctr">
              <a:lnSpc>
                <a:spcPct val="550000"/>
              </a:lnSpc>
              <a:buFontTx/>
              <a:buNone/>
              <a:defRPr sz="1200"/>
            </a:lvl1pPr>
          </a:lstStyle>
          <a:p>
            <a:r>
              <a:rPr lang="en-US"/>
              <a:t>Bild hinzufügen</a:t>
            </a:r>
          </a:p>
        </p:txBody>
      </p:sp>
    </p:spTree>
    <p:extLst>
      <p:ext uri="{BB962C8B-B14F-4D97-AF65-F5344CB8AC3E}">
        <p14:creationId xmlns:p14="http://schemas.microsoft.com/office/powerpoint/2010/main" val="3812635234"/>
      </p:ext>
    </p:extLst>
  </p:cSld>
  <p:clrMapOvr>
    <a:masterClrMapping/>
  </p:clrMapOvr>
  <p:extLst>
    <p:ext uri="{DCECCB84-F9BA-43D5-87BE-67443E8EF086}">
      <p15:sldGuideLst xmlns:p15="http://schemas.microsoft.com/office/powerpoint/2012/main">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
    <p:bg>
      <p:bgPr>
        <a:solidFill>
          <a:schemeClr val="bg1"/>
        </a:solidFill>
        <a:effectLst/>
      </p:bgPr>
    </p:bg>
    <p:spTree>
      <p:nvGrpSpPr>
        <p:cNvPr id="1" name=""/>
        <p:cNvGrpSpPr/>
        <p:nvPr/>
      </p:nvGrpSpPr>
      <p:grpSpPr>
        <a:xfrm>
          <a:off x="0" y="0"/>
          <a:ext cx="0" cy="0"/>
          <a:chOff x="0" y="0"/>
          <a:chExt cx="0" cy="0"/>
        </a:xfrm>
      </p:grpSpPr>
      <p:sp>
        <p:nvSpPr>
          <p:cNvPr id="9" name="Freihandform: Form 8">
            <a:extLst>
              <a:ext uri="{FF2B5EF4-FFF2-40B4-BE49-F238E27FC236}">
                <a16:creationId xmlns:a16="http://schemas.microsoft.com/office/drawing/2014/main" id="{51D8A0BF-E7D8-435F-B9C3-A76C4BF3DA1B}"/>
              </a:ext>
            </a:extLst>
          </p:cNvPr>
          <p:cNvSpPr/>
          <p:nvPr userDrawn="1"/>
        </p:nvSpPr>
        <p:spPr>
          <a:xfrm>
            <a:off x="1" y="1"/>
            <a:ext cx="10969625" cy="5832001"/>
          </a:xfrm>
          <a:custGeom>
            <a:avLst/>
            <a:gdLst>
              <a:gd name="connsiteX0" fmla="*/ 0 w 10969625"/>
              <a:gd name="connsiteY0" fmla="*/ 0 h 5832001"/>
              <a:gd name="connsiteX1" fmla="*/ 10969625 w 10969625"/>
              <a:gd name="connsiteY1" fmla="*/ 0 h 5832001"/>
              <a:gd name="connsiteX2" fmla="*/ 10969625 w 10969625"/>
              <a:gd name="connsiteY2" fmla="*/ 5252613 h 5832001"/>
              <a:gd name="connsiteX3" fmla="*/ 1 w 10969625"/>
              <a:gd name="connsiteY3" fmla="*/ 5821413 h 5832001"/>
              <a:gd name="connsiteX4" fmla="*/ 1 w 10969625"/>
              <a:gd name="connsiteY4" fmla="*/ 5832001 h 5832001"/>
              <a:gd name="connsiteX5" fmla="*/ 0 w 10969625"/>
              <a:gd name="connsiteY5" fmla="*/ 5832001 h 58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9625" h="5832001">
                <a:moveTo>
                  <a:pt x="0" y="0"/>
                </a:moveTo>
                <a:lnTo>
                  <a:pt x="10969625" y="0"/>
                </a:lnTo>
                <a:lnTo>
                  <a:pt x="10969625" y="5252613"/>
                </a:lnTo>
                <a:lnTo>
                  <a:pt x="1" y="5821413"/>
                </a:lnTo>
                <a:lnTo>
                  <a:pt x="1" y="5832001"/>
                </a:lnTo>
                <a:lnTo>
                  <a:pt x="0" y="5832001"/>
                </a:lnTo>
                <a:close/>
              </a:path>
            </a:pathLst>
          </a:custGeom>
          <a:solidFill>
            <a:schemeClr val="accent2"/>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7" name="BackgroundPicture1">
            <a:extLst>
              <a:ext uri="{FF2B5EF4-FFF2-40B4-BE49-F238E27FC236}">
                <a16:creationId xmlns:a16="http://schemas.microsoft.com/office/drawing/2014/main" id="{BB2FA1A4-34FB-D2E1-6F36-8B92F5F6D096}"/>
              </a:ext>
            </a:extLst>
          </p:cNvPr>
          <p:cNvSpPr/>
          <p:nvPr userDrawn="1"/>
        </p:nvSpPr>
        <p:spPr>
          <a:xfrm>
            <a:off x="0" y="0"/>
            <a:ext cx="3592801" cy="2844001"/>
          </a:xfrm>
          <a:custGeom>
            <a:avLst/>
            <a:gdLst/>
            <a:ahLst/>
            <a:cxnLst/>
            <a:rect l="0" t="0" r="0" b="0"/>
            <a:pathLst>
              <a:path w="3592801" h="2844001">
                <a:moveTo>
                  <a:pt x="0" y="0"/>
                </a:moveTo>
                <a:lnTo>
                  <a:pt x="0" y="558000"/>
                </a:lnTo>
                <a:lnTo>
                  <a:pt x="3474000" y="378000"/>
                </a:lnTo>
                <a:lnTo>
                  <a:pt x="3592800" y="2656800"/>
                </a:lnTo>
                <a:lnTo>
                  <a:pt x="0" y="2844000"/>
                </a:lnTo>
                <a:lnTo>
                  <a:pt x="0" y="55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6" name="Chapter_titleonly">
            <a:extLst>
              <a:ext uri="{FF2B5EF4-FFF2-40B4-BE49-F238E27FC236}">
                <a16:creationId xmlns:a16="http://schemas.microsoft.com/office/drawing/2014/main" id="{EE80FFE3-B9B2-433E-9111-10990FD419AB}"/>
              </a:ext>
            </a:extLst>
          </p:cNvPr>
          <p:cNvSpPr>
            <a:spLocks noGrp="1"/>
          </p:cNvSpPr>
          <p:nvPr>
            <p:ph type="ctrTitle" hasCustomPrompt="1"/>
          </p:nvPr>
        </p:nvSpPr>
        <p:spPr>
          <a:xfrm>
            <a:off x="4015002" y="979879"/>
            <a:ext cx="6712689" cy="4245265"/>
          </a:xfrm>
          <a:ln w="0">
            <a:noFill/>
          </a:ln>
          <a:effectLst/>
        </p:spPr>
        <p:txBody>
          <a:bodyPr lIns="0" tIns="0" rIns="0" bIns="0" anchor="t" anchorCtr="0"/>
          <a:lstStyle>
            <a:lvl1pPr algn="l">
              <a:lnSpc>
                <a:spcPts val="4400"/>
              </a:lnSpc>
              <a:defRPr sz="4000" b="1" cap="none" baseline="0">
                <a:solidFill>
                  <a:schemeClr val="accent1"/>
                </a:solidFill>
              </a:defRPr>
            </a:lvl1pPr>
          </a:lstStyle>
          <a:p>
            <a:r>
              <a:rPr lang="en-US" noProof="1"/>
              <a:t>Kapitel­überschrift hinzufügen</a:t>
            </a:r>
          </a:p>
        </p:txBody>
      </p:sp>
      <p:sp>
        <p:nvSpPr>
          <p:cNvPr id="3" name="Foliennummernplatzhalter 2">
            <a:extLst>
              <a:ext uri="{FF2B5EF4-FFF2-40B4-BE49-F238E27FC236}">
                <a16:creationId xmlns:a16="http://schemas.microsoft.com/office/drawing/2014/main" id="{1BB61E12-9C07-4A09-BA5B-31ED7604CD6F}"/>
              </a:ext>
            </a:extLst>
          </p:cNvPr>
          <p:cNvSpPr>
            <a:spLocks noGrp="1"/>
          </p:cNvSpPr>
          <p:nvPr>
            <p:ph type="sldNum" sz="quarter" idx="12"/>
          </p:nvPr>
        </p:nvSpPr>
        <p:spPr>
          <a:xfrm>
            <a:off x="266699" y="5923477"/>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4" name="Text Placeholder 1">
            <a:extLst>
              <a:ext uri="{FF2B5EF4-FFF2-40B4-BE49-F238E27FC236}">
                <a16:creationId xmlns:a16="http://schemas.microsoft.com/office/drawing/2014/main" id="{735D5699-EBBF-348D-43D5-F0A7964625AF}"/>
              </a:ext>
            </a:extLst>
          </p:cNvPr>
          <p:cNvSpPr>
            <a:spLocks noGrp="1"/>
          </p:cNvSpPr>
          <p:nvPr>
            <p:ph type="body" sz="quarter" idx="1" hasCustomPrompt="1"/>
          </p:nvPr>
        </p:nvSpPr>
        <p:spPr>
          <a:xfrm>
            <a:off x="266400" y="910800"/>
            <a:ext cx="2916000" cy="1310400"/>
          </a:xfrm>
        </p:spPr>
        <p:txBody>
          <a:bodyPr/>
          <a:lstStyle>
            <a:lvl1pPr marL="0" indent="0" algn="ctr">
              <a:lnSpc>
                <a:spcPct val="89000"/>
              </a:lnSpc>
              <a:spcBef>
                <a:spcPts val="0"/>
              </a:spcBef>
              <a:buFontTx/>
              <a:buNone/>
              <a:defRPr sz="12000">
                <a:solidFill>
                  <a:schemeClr val="bg1"/>
                </a:solidFill>
                <a:latin typeface="+mj-lt"/>
              </a:defRPr>
            </a:lvl1pPr>
            <a:lvl2pPr marL="233983" indent="0">
              <a:buFontTx/>
              <a:buNone/>
              <a:defRPr>
                <a:solidFill>
                  <a:schemeClr val="bg1"/>
                </a:solidFill>
              </a:defRPr>
            </a:lvl2pPr>
            <a:lvl3pPr marL="525561" indent="0">
              <a:buFontTx/>
              <a:buNone/>
              <a:defRPr>
                <a:solidFill>
                  <a:schemeClr val="bg1"/>
                </a:solidFill>
              </a:defRPr>
            </a:lvl3pPr>
            <a:lvl4pPr marL="748745" indent="0">
              <a:buFontTx/>
              <a:buNone/>
              <a:defRPr>
                <a:solidFill>
                  <a:schemeClr val="bg1"/>
                </a:solidFill>
              </a:defRPr>
            </a:lvl4pPr>
            <a:lvl5pPr marL="748745" indent="0">
              <a:buFontTx/>
              <a:buNone/>
              <a:defRPr>
                <a:solidFill>
                  <a:schemeClr val="bg1"/>
                </a:solidFill>
              </a:defRPr>
            </a:lvl5pPr>
          </a:lstStyle>
          <a:p>
            <a:pPr lvl="0"/>
            <a:r>
              <a:rPr lang="en-US"/>
              <a:t>00</a:t>
            </a:r>
          </a:p>
        </p:txBody>
      </p:sp>
    </p:spTree>
    <p:extLst>
      <p:ext uri="{BB962C8B-B14F-4D97-AF65-F5344CB8AC3E}">
        <p14:creationId xmlns:p14="http://schemas.microsoft.com/office/powerpoint/2010/main" val="3828809399"/>
      </p:ext>
    </p:extLst>
  </p:cSld>
  <p:clrMapOvr>
    <a:masterClrMapping/>
  </p:clrMapOvr>
  <p:extLst>
    <p:ext uri="{DCECCB84-F9BA-43D5-87BE-67443E8EF086}">
      <p15:sldGuideLst xmlns:p15="http://schemas.microsoft.com/office/powerpoint/2012/main">
        <p15:guide id="0" pos="168" userDrawn="1">
          <p15:clr>
            <a:srgbClr val="FBAE40"/>
          </p15:clr>
        </p15:guide>
        <p15:guide id="1" pos="6761" userDrawn="1">
          <p15:clr>
            <a:srgbClr val="FBAE40"/>
          </p15:clr>
        </p15:guide>
        <p15:guide id="10" orient="horz" pos="631" userDrawn="1">
          <p15:clr>
            <a:srgbClr val="FBAE40"/>
          </p15:clr>
        </p15:guide>
        <p15:guide id="11" orient="horz" pos="3441" userDrawn="1">
          <p15:clr>
            <a:srgbClr val="FBAE40"/>
          </p15:clr>
        </p15:guide>
        <p15:guide id="12" pos="2525"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Only" preserve="1">
  <p:cSld name="Title 2 ">
    <p:spTree>
      <p:nvGrpSpPr>
        <p:cNvPr id="1" name=""/>
        <p:cNvGrpSpPr/>
        <p:nvPr/>
      </p:nvGrpSpPr>
      <p:grpSpPr>
        <a:xfrm>
          <a:off x="0" y="0"/>
          <a:ext cx="0" cy="0"/>
          <a:chOff x="0" y="0"/>
          <a:chExt cx="0" cy="0"/>
        </a:xfrm>
      </p:grpSpPr>
      <p:sp>
        <p:nvSpPr>
          <p:cNvPr id="6" name="Freihandform: Form 5">
            <a:extLst>
              <a:ext uri="{FF2B5EF4-FFF2-40B4-BE49-F238E27FC236}">
                <a16:creationId xmlns:a16="http://schemas.microsoft.com/office/drawing/2014/main" id="{6F21F40C-BA51-788F-EAA1-C877C872B50A}"/>
              </a:ext>
            </a:extLst>
          </p:cNvPr>
          <p:cNvSpPr/>
          <p:nvPr userDrawn="1"/>
        </p:nvSpPr>
        <p:spPr>
          <a:xfrm>
            <a:off x="1" y="349201"/>
            <a:ext cx="10969625" cy="5482801"/>
          </a:xfrm>
          <a:custGeom>
            <a:avLst/>
            <a:gdLst>
              <a:gd name="connsiteX0" fmla="*/ 10969625 w 10969625"/>
              <a:gd name="connsiteY0" fmla="*/ 0 h 5482801"/>
              <a:gd name="connsiteX1" fmla="*/ 10969625 w 10969625"/>
              <a:gd name="connsiteY1" fmla="*/ 4903413 h 5482801"/>
              <a:gd name="connsiteX2" fmla="*/ 1 w 10969625"/>
              <a:gd name="connsiteY2" fmla="*/ 5472213 h 5482801"/>
              <a:gd name="connsiteX3" fmla="*/ 1 w 10969625"/>
              <a:gd name="connsiteY3" fmla="*/ 5482801 h 5482801"/>
              <a:gd name="connsiteX4" fmla="*/ 0 w 10969625"/>
              <a:gd name="connsiteY4" fmla="*/ 5482801 h 5482801"/>
              <a:gd name="connsiteX5" fmla="*/ 0 w 10969625"/>
              <a:gd name="connsiteY5" fmla="*/ 568800 h 5482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9625" h="5482801">
                <a:moveTo>
                  <a:pt x="10969625" y="0"/>
                </a:moveTo>
                <a:lnTo>
                  <a:pt x="10969625" y="4903413"/>
                </a:lnTo>
                <a:lnTo>
                  <a:pt x="1" y="5472213"/>
                </a:lnTo>
                <a:lnTo>
                  <a:pt x="1" y="5482801"/>
                </a:lnTo>
                <a:lnTo>
                  <a:pt x="0" y="5482801"/>
                </a:lnTo>
                <a:lnTo>
                  <a:pt x="0" y="568800"/>
                </a:lnTo>
                <a:close/>
              </a:path>
            </a:pathLst>
          </a:custGeom>
          <a:solidFill>
            <a:schemeClr val="accent2"/>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8" name="Title 1">
            <a:extLst>
              <a:ext uri="{FF2B5EF4-FFF2-40B4-BE49-F238E27FC236}">
                <a16:creationId xmlns:a16="http://schemas.microsoft.com/office/drawing/2014/main" id="{7FD8C3B7-D4C2-49FB-A234-B9EF65EF0E25}"/>
              </a:ext>
            </a:extLst>
          </p:cNvPr>
          <p:cNvSpPr>
            <a:spLocks noGrp="1"/>
          </p:cNvSpPr>
          <p:nvPr userDrawn="1">
            <p:ph type="ctrTitle" hasCustomPrompt="1"/>
          </p:nvPr>
        </p:nvSpPr>
        <p:spPr>
          <a:xfrm>
            <a:off x="360000" y="1440000"/>
            <a:ext cx="10346100" cy="4021000"/>
          </a:xfrm>
          <a:ln w="0">
            <a:noFill/>
          </a:ln>
          <a:effectLst/>
        </p:spPr>
        <p:txBody>
          <a:bodyPr lIns="0" tIns="0" rIns="0" bIns="0" anchor="t" anchorCtr="0">
            <a:normAutofit/>
          </a:bodyPr>
          <a:lstStyle>
            <a:lvl1pPr algn="l">
              <a:lnSpc>
                <a:spcPts val="8600"/>
              </a:lnSpc>
              <a:spcBef>
                <a:spcPts val="0"/>
              </a:spcBef>
              <a:defRPr sz="8000" b="1" cap="none" baseline="0">
                <a:solidFill>
                  <a:schemeClr val="accent1"/>
                </a:solidFill>
              </a:defRPr>
            </a:lvl1pPr>
          </a:lstStyle>
          <a:p>
            <a:r>
              <a:rPr lang="en-US" noProof="1"/>
              <a:t>Präs. Titel hinzufügen</a:t>
            </a:r>
          </a:p>
        </p:txBody>
      </p:sp>
      <p:pic>
        <p:nvPicPr>
          <p:cNvPr id="5" name="Logo">
            <a:extLst>
              <a:ext uri="{FF2B5EF4-FFF2-40B4-BE49-F238E27FC236}">
                <a16:creationId xmlns:a16="http://schemas.microsoft.com/office/drawing/2014/main" id="{36E187B1-0E63-E4C5-B68A-E4C50B0C8E1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02038" y="5592014"/>
            <a:ext cx="1009142" cy="405130"/>
          </a:xfrm>
          <a:prstGeom prst="rect">
            <a:avLst/>
          </a:prstGeom>
        </p:spPr>
      </p:pic>
      <p:sp>
        <p:nvSpPr>
          <p:cNvPr id="2" name="Slide Number Placeholder 1">
            <a:extLst>
              <a:ext uri="{FF2B5EF4-FFF2-40B4-BE49-F238E27FC236}">
                <a16:creationId xmlns:a16="http://schemas.microsoft.com/office/drawing/2014/main" id="{859AD324-3F15-1D01-F90C-2B6497AD8B14}"/>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1621930316"/>
      </p:ext>
    </p:extLst>
  </p:cSld>
  <p:clrMapOvr>
    <a:masterClrMapping/>
  </p:clrMapOvr>
  <p:extLst>
    <p:ext uri="{DCECCB84-F9BA-43D5-87BE-67443E8EF086}">
      <p15:sldGuideLst xmlns:p15="http://schemas.microsoft.com/office/powerpoint/2012/main">
        <p15:guide id="18" orient="horz" pos="905" userDrawn="1">
          <p15:clr>
            <a:srgbClr val="FBAE40"/>
          </p15:clr>
        </p15:guide>
        <p15:guide id="23" orient="horz" pos="3440" userDrawn="1">
          <p15:clr>
            <a:srgbClr val="FBAE40"/>
          </p15:clr>
        </p15:guide>
        <p15:guide id="24" pos="224" userDrawn="1">
          <p15:clr>
            <a:srgbClr val="FBAE40"/>
          </p15:clr>
        </p15:guide>
        <p15:guide id="25" pos="6744"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Statement ">
    <p:spTree>
      <p:nvGrpSpPr>
        <p:cNvPr id="1" name=""/>
        <p:cNvGrpSpPr/>
        <p:nvPr/>
      </p:nvGrpSpPr>
      <p:grpSpPr>
        <a:xfrm>
          <a:off x="0" y="0"/>
          <a:ext cx="0" cy="0"/>
          <a:chOff x="0" y="0"/>
          <a:chExt cx="0" cy="0"/>
        </a:xfrm>
      </p:grpSpPr>
      <p:sp>
        <p:nvSpPr>
          <p:cNvPr id="7" name="Freihandform: Form 6">
            <a:extLst>
              <a:ext uri="{FF2B5EF4-FFF2-40B4-BE49-F238E27FC236}">
                <a16:creationId xmlns:a16="http://schemas.microsoft.com/office/drawing/2014/main" id="{D9255C0C-3CE5-3402-E5ED-C9340115F932}"/>
              </a:ext>
            </a:extLst>
          </p:cNvPr>
          <p:cNvSpPr/>
          <p:nvPr userDrawn="1"/>
        </p:nvSpPr>
        <p:spPr>
          <a:xfrm>
            <a:off x="1" y="1"/>
            <a:ext cx="10969625" cy="5832001"/>
          </a:xfrm>
          <a:custGeom>
            <a:avLst/>
            <a:gdLst>
              <a:gd name="connsiteX0" fmla="*/ 0 w 10969625"/>
              <a:gd name="connsiteY0" fmla="*/ 0 h 5832001"/>
              <a:gd name="connsiteX1" fmla="*/ 10969625 w 10969625"/>
              <a:gd name="connsiteY1" fmla="*/ 0 h 5832001"/>
              <a:gd name="connsiteX2" fmla="*/ 10969625 w 10969625"/>
              <a:gd name="connsiteY2" fmla="*/ 5252613 h 5832001"/>
              <a:gd name="connsiteX3" fmla="*/ 1 w 10969625"/>
              <a:gd name="connsiteY3" fmla="*/ 5821413 h 5832001"/>
              <a:gd name="connsiteX4" fmla="*/ 1 w 10969625"/>
              <a:gd name="connsiteY4" fmla="*/ 5832001 h 5832001"/>
              <a:gd name="connsiteX5" fmla="*/ 0 w 10969625"/>
              <a:gd name="connsiteY5" fmla="*/ 5832001 h 58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9625" h="5832001">
                <a:moveTo>
                  <a:pt x="0" y="0"/>
                </a:moveTo>
                <a:lnTo>
                  <a:pt x="10969625" y="0"/>
                </a:lnTo>
                <a:lnTo>
                  <a:pt x="10969625" y="5252613"/>
                </a:lnTo>
                <a:lnTo>
                  <a:pt x="1" y="5821413"/>
                </a:lnTo>
                <a:lnTo>
                  <a:pt x="1" y="5832001"/>
                </a:lnTo>
                <a:lnTo>
                  <a:pt x="0" y="5832001"/>
                </a:lnTo>
                <a:close/>
              </a:path>
            </a:pathLst>
          </a:custGeom>
          <a:solidFill>
            <a:schemeClr val="accent1"/>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2" name="Title 1"/>
          <p:cNvSpPr>
            <a:spLocks noGrp="1"/>
          </p:cNvSpPr>
          <p:nvPr>
            <p:ph type="title" hasCustomPrompt="1"/>
          </p:nvPr>
        </p:nvSpPr>
        <p:spPr>
          <a:xfrm>
            <a:off x="259080" y="504000"/>
            <a:ext cx="10452100" cy="4692102"/>
          </a:xfrm>
        </p:spPr>
        <p:txBody>
          <a:bodyPr anchor="ctr" anchorCtr="0"/>
          <a:lstStyle>
            <a:lvl1pPr>
              <a:lnSpc>
                <a:spcPct val="90000"/>
              </a:lnSpc>
              <a:defRPr sz="6000" i="0">
                <a:solidFill>
                  <a:schemeClr val="accent2"/>
                </a:solidFill>
              </a:defRPr>
            </a:lvl1pPr>
          </a:lstStyle>
          <a:p>
            <a:r>
              <a:rPr lang="en-US" noProof="1"/>
              <a:t>Fazit hinzufügen</a:t>
            </a:r>
          </a:p>
        </p:txBody>
      </p:sp>
      <p:sp>
        <p:nvSpPr>
          <p:cNvPr id="6" name="Slide Number Placeholder 5"/>
          <p:cNvSpPr>
            <a:spLocks noGrp="1"/>
          </p:cNvSpPr>
          <p:nvPr>
            <p:ph type="sldNum" sz="quarter" idx="12"/>
          </p:nvPr>
        </p:nvSpPr>
        <p:spPr>
          <a:xfrm>
            <a:off x="266699" y="5923477"/>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Tree>
    <p:extLst>
      <p:ext uri="{BB962C8B-B14F-4D97-AF65-F5344CB8AC3E}">
        <p14:creationId xmlns:p14="http://schemas.microsoft.com/office/powerpoint/2010/main" val="1532355185"/>
      </p:ext>
    </p:extLst>
  </p:cSld>
  <p:clrMapOvr>
    <a:masterClrMapping/>
  </p:clrMapOvr>
  <p:extLst>
    <p:ext uri="{DCECCB84-F9BA-43D5-87BE-67443E8EF086}">
      <p15:sldGuideLst xmlns:p15="http://schemas.microsoft.com/office/powerpoint/2012/main">
        <p15:guide id="0" pos="163" userDrawn="1">
          <p15:clr>
            <a:srgbClr val="FBAE40"/>
          </p15:clr>
        </p15:guide>
        <p15:guide id="1" pos="6744" userDrawn="1">
          <p15:clr>
            <a:srgbClr val="FBAE40"/>
          </p15:clr>
        </p15:guide>
        <p15:guide id="10" orient="horz" pos="315" userDrawn="1">
          <p15:clr>
            <a:srgbClr val="FBAE40"/>
          </p15:clr>
        </p15:guide>
        <p15:guide id="11" orient="horz" pos="3279"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 content inverted ">
    <p:spTree>
      <p:nvGrpSpPr>
        <p:cNvPr id="1" name=""/>
        <p:cNvGrpSpPr/>
        <p:nvPr/>
      </p:nvGrpSpPr>
      <p:grpSpPr>
        <a:xfrm>
          <a:off x="0" y="0"/>
          <a:ext cx="0" cy="0"/>
          <a:chOff x="0" y="0"/>
          <a:chExt cx="0" cy="0"/>
        </a:xfrm>
      </p:grpSpPr>
      <p:sp>
        <p:nvSpPr>
          <p:cNvPr id="13" name="Freihandform: Form 12">
            <a:extLst>
              <a:ext uri="{FF2B5EF4-FFF2-40B4-BE49-F238E27FC236}">
                <a16:creationId xmlns:a16="http://schemas.microsoft.com/office/drawing/2014/main" id="{AD5DC8FD-DD8D-4735-695B-A649A05C3DAC}"/>
              </a:ext>
            </a:extLst>
          </p:cNvPr>
          <p:cNvSpPr/>
          <p:nvPr userDrawn="1"/>
        </p:nvSpPr>
        <p:spPr>
          <a:xfrm>
            <a:off x="1" y="1"/>
            <a:ext cx="10969625" cy="5832001"/>
          </a:xfrm>
          <a:custGeom>
            <a:avLst/>
            <a:gdLst>
              <a:gd name="connsiteX0" fmla="*/ 0 w 10969625"/>
              <a:gd name="connsiteY0" fmla="*/ 0 h 5832001"/>
              <a:gd name="connsiteX1" fmla="*/ 10969625 w 10969625"/>
              <a:gd name="connsiteY1" fmla="*/ 0 h 5832001"/>
              <a:gd name="connsiteX2" fmla="*/ 10969625 w 10969625"/>
              <a:gd name="connsiteY2" fmla="*/ 5252613 h 5832001"/>
              <a:gd name="connsiteX3" fmla="*/ 1 w 10969625"/>
              <a:gd name="connsiteY3" fmla="*/ 5821413 h 5832001"/>
              <a:gd name="connsiteX4" fmla="*/ 1 w 10969625"/>
              <a:gd name="connsiteY4" fmla="*/ 5832001 h 5832001"/>
              <a:gd name="connsiteX5" fmla="*/ 0 w 10969625"/>
              <a:gd name="connsiteY5" fmla="*/ 5832001 h 583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69625" h="5832001">
                <a:moveTo>
                  <a:pt x="0" y="0"/>
                </a:moveTo>
                <a:lnTo>
                  <a:pt x="10969625" y="0"/>
                </a:lnTo>
                <a:lnTo>
                  <a:pt x="10969625" y="5252613"/>
                </a:lnTo>
                <a:lnTo>
                  <a:pt x="1" y="5821413"/>
                </a:lnTo>
                <a:lnTo>
                  <a:pt x="1" y="5832001"/>
                </a:lnTo>
                <a:lnTo>
                  <a:pt x="0" y="5832001"/>
                </a:lnTo>
                <a:close/>
              </a:path>
            </a:pathLst>
          </a:custGeom>
          <a:solidFill>
            <a:schemeClr val="accent1"/>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3" name="Chapter_titleonly">
            <a:extLst>
              <a:ext uri="{FF2B5EF4-FFF2-40B4-BE49-F238E27FC236}">
                <a16:creationId xmlns:a16="http://schemas.microsoft.com/office/drawing/2014/main" id="{BE09DEEA-7110-245B-5AD2-75A29B3BA8EA}"/>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chemeClr val="accent2"/>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lvl1pPr>
              <a:defRPr>
                <a:solidFill>
                  <a:schemeClr val="accent2"/>
                </a:solidFill>
              </a:defRPr>
            </a:lvl1pPr>
          </a:lstStyle>
          <a:p>
            <a:r>
              <a:rPr lang="en-US" noProof="1"/>
              <a:t>Folienüberschrift hinzufügen</a:t>
            </a:r>
          </a:p>
        </p:txBody>
      </p:sp>
      <p:sp>
        <p:nvSpPr>
          <p:cNvPr id="5" name="Content Placeholder 1">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9080" y="1295400"/>
            <a:ext cx="10452100" cy="416814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Slide Number Placeholder 5"/>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Tree>
    <p:extLst>
      <p:ext uri="{BB962C8B-B14F-4D97-AF65-F5344CB8AC3E}">
        <p14:creationId xmlns:p14="http://schemas.microsoft.com/office/powerpoint/2010/main" val="4156331841"/>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5" orient="horz" pos="652" userDrawn="1">
          <p15:clr>
            <a:srgbClr val="FBAE40"/>
          </p15:clr>
        </p15:guide>
        <p15:guide id="16" orient="horz" pos="816" userDrawn="1">
          <p15:clr>
            <a:srgbClr val="FBAE40"/>
          </p15:clr>
        </p15:guide>
        <p15:guide id="17" orient="horz" pos="344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plit vertical ">
    <p:spTree>
      <p:nvGrpSpPr>
        <p:cNvPr id="1" name=""/>
        <p:cNvGrpSpPr/>
        <p:nvPr/>
      </p:nvGrpSpPr>
      <p:grpSpPr>
        <a:xfrm>
          <a:off x="0" y="0"/>
          <a:ext cx="0" cy="0"/>
          <a:chOff x="0" y="0"/>
          <a:chExt cx="0" cy="0"/>
        </a:xfrm>
      </p:grpSpPr>
      <p:sp>
        <p:nvSpPr>
          <p:cNvPr id="18" name="Freihandform: Form 17">
            <a:extLst>
              <a:ext uri="{FF2B5EF4-FFF2-40B4-BE49-F238E27FC236}">
                <a16:creationId xmlns:a16="http://schemas.microsoft.com/office/drawing/2014/main" id="{CC85B92C-CEA1-B1A6-4D15-68BA84C81FDE}"/>
              </a:ext>
            </a:extLst>
          </p:cNvPr>
          <p:cNvSpPr/>
          <p:nvPr userDrawn="1"/>
        </p:nvSpPr>
        <p:spPr>
          <a:xfrm>
            <a:off x="1" y="1"/>
            <a:ext cx="10969625" cy="5821412"/>
          </a:xfrm>
          <a:custGeom>
            <a:avLst/>
            <a:gdLst>
              <a:gd name="connsiteX0" fmla="*/ 0 w 10969625"/>
              <a:gd name="connsiteY0" fmla="*/ 0 h 5821412"/>
              <a:gd name="connsiteX1" fmla="*/ 10969625 w 10969625"/>
              <a:gd name="connsiteY1" fmla="*/ 0 h 5821412"/>
              <a:gd name="connsiteX2" fmla="*/ 10969625 w 10969625"/>
              <a:gd name="connsiteY2" fmla="*/ 5252612 h 5821412"/>
              <a:gd name="connsiteX3" fmla="*/ 0 w 10969625"/>
              <a:gd name="connsiteY3" fmla="*/ 5821412 h 5821412"/>
            </a:gdLst>
            <a:ahLst/>
            <a:cxnLst>
              <a:cxn ang="0">
                <a:pos x="connsiteX0" y="connsiteY0"/>
              </a:cxn>
              <a:cxn ang="0">
                <a:pos x="connsiteX1" y="connsiteY1"/>
              </a:cxn>
              <a:cxn ang="0">
                <a:pos x="connsiteX2" y="connsiteY2"/>
              </a:cxn>
              <a:cxn ang="0">
                <a:pos x="connsiteX3" y="connsiteY3"/>
              </a:cxn>
            </a:cxnLst>
            <a:rect l="l" t="t" r="r" b="b"/>
            <a:pathLst>
              <a:path w="10969625" h="5821412">
                <a:moveTo>
                  <a:pt x="0" y="0"/>
                </a:moveTo>
                <a:lnTo>
                  <a:pt x="10969625" y="0"/>
                </a:lnTo>
                <a:lnTo>
                  <a:pt x="10969625" y="5252612"/>
                </a:lnTo>
                <a:lnTo>
                  <a:pt x="0" y="5821412"/>
                </a:lnTo>
                <a:close/>
              </a:path>
            </a:pathLst>
          </a:custGeom>
          <a:solidFill>
            <a:schemeClr val="accent1"/>
          </a:solidFill>
          <a:ln w="9525" cap="flat" cmpd="sng" algn="ctr">
            <a:noFill/>
            <a:prstDash val="solid"/>
          </a:ln>
          <a:effectLst/>
        </p:spPr>
        <p:txBody>
          <a:bodyPr wrap="square" rtlCol="0" anchor="ctr">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4" name="Text Placeholder 3">
            <a:extLst>
              <a:ext uri="{FF2B5EF4-FFF2-40B4-BE49-F238E27FC236}">
                <a16:creationId xmlns:a16="http://schemas.microsoft.com/office/drawing/2014/main" id="{DA63EE3D-5B1A-EE02-BCE2-D4A0FE325CBC}"/>
              </a:ext>
            </a:extLst>
          </p:cNvPr>
          <p:cNvSpPr>
            <a:spLocks noGrp="1"/>
          </p:cNvSpPr>
          <p:nvPr>
            <p:ph type="body" sz="quarter" idx="2"/>
          </p:nvPr>
        </p:nvSpPr>
        <p:spPr>
          <a:xfrm>
            <a:off x="5683308" y="1371600"/>
            <a:ext cx="5018314" cy="4087298"/>
          </a:xfrm>
        </p:spPr>
        <p:txBody>
          <a:bodyPr/>
          <a:lstStyle>
            <a:lvl1pPr>
              <a:defRPr sz="2400" b="1">
                <a:solidFill>
                  <a:schemeClr val="bg1"/>
                </a:solidFill>
                <a:latin typeface="+mj-lt"/>
              </a:defRPr>
            </a:lvl1pPr>
            <a:lvl2pPr>
              <a:defRPr sz="2400" b="1">
                <a:solidFill>
                  <a:schemeClr val="bg1"/>
                </a:solidFill>
                <a:latin typeface="+mj-lt"/>
              </a:defRPr>
            </a:lvl2pPr>
            <a:lvl3pPr>
              <a:defRPr sz="2400" b="1">
                <a:solidFill>
                  <a:schemeClr val="bg1"/>
                </a:solidFill>
                <a:latin typeface="+mj-lt"/>
              </a:defRPr>
            </a:lvl3pPr>
            <a:lvl4pPr>
              <a:defRPr sz="2400" b="1">
                <a:solidFill>
                  <a:schemeClr val="bg1"/>
                </a:solidFill>
                <a:latin typeface="+mj-lt"/>
              </a:defRPr>
            </a:lvl4pPr>
            <a:lvl5pPr>
              <a:defRPr sz="2400" b="1">
                <a:solidFill>
                  <a:schemeClr val="bg1"/>
                </a:solidFill>
                <a:latin typeface="+mj-lt"/>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20" name="Bildplatzhalter 19">
            <a:extLst>
              <a:ext uri="{FF2B5EF4-FFF2-40B4-BE49-F238E27FC236}">
                <a16:creationId xmlns:a16="http://schemas.microsoft.com/office/drawing/2014/main" id="{21315564-2908-E39A-1AE8-D9CEE3539F37}"/>
              </a:ext>
            </a:extLst>
          </p:cNvPr>
          <p:cNvSpPr>
            <a:spLocks noGrp="1"/>
          </p:cNvSpPr>
          <p:nvPr>
            <p:ph type="pic" sz="quarter" idx="1" hasCustomPrompt="1"/>
          </p:nvPr>
        </p:nvSpPr>
        <p:spPr>
          <a:xfrm>
            <a:off x="1" y="1"/>
            <a:ext cx="5486400" cy="5821413"/>
          </a:xfrm>
          <a:custGeom>
            <a:avLst/>
            <a:gdLst>
              <a:gd name="connsiteX0" fmla="*/ 0 w 5486400"/>
              <a:gd name="connsiteY0" fmla="*/ 0 h 5821413"/>
              <a:gd name="connsiteX1" fmla="*/ 5486400 w 5486400"/>
              <a:gd name="connsiteY1" fmla="*/ 0 h 5821413"/>
              <a:gd name="connsiteX2" fmla="*/ 5486400 w 5486400"/>
              <a:gd name="connsiteY2" fmla="*/ 5536931 h 5821413"/>
              <a:gd name="connsiteX3" fmla="*/ 0 w 5486400"/>
              <a:gd name="connsiteY3" fmla="*/ 5821413 h 5821413"/>
            </a:gdLst>
            <a:ahLst/>
            <a:cxnLst>
              <a:cxn ang="0">
                <a:pos x="connsiteX0" y="connsiteY0"/>
              </a:cxn>
              <a:cxn ang="0">
                <a:pos x="connsiteX1" y="connsiteY1"/>
              </a:cxn>
              <a:cxn ang="0">
                <a:pos x="connsiteX2" y="connsiteY2"/>
              </a:cxn>
              <a:cxn ang="0">
                <a:pos x="connsiteX3" y="connsiteY3"/>
              </a:cxn>
            </a:cxnLst>
            <a:rect l="l" t="t" r="r" b="b"/>
            <a:pathLst>
              <a:path w="5486400" h="5821413">
                <a:moveTo>
                  <a:pt x="0" y="0"/>
                </a:moveTo>
                <a:lnTo>
                  <a:pt x="5486400" y="0"/>
                </a:lnTo>
                <a:lnTo>
                  <a:pt x="5486400" y="5536931"/>
                </a:lnTo>
                <a:lnTo>
                  <a:pt x="0" y="5821413"/>
                </a:lnTo>
                <a:close/>
              </a:path>
            </a:pathLst>
          </a:custGeom>
          <a:solidFill>
            <a:srgbClr val="FFE6E7"/>
          </a:solidFill>
        </p:spPr>
        <p:txBody>
          <a:bodyPr wrap="square" anchor="ctr">
            <a:noAutofit/>
          </a:bodyPr>
          <a:lstStyle>
            <a:lvl1pPr marL="0" indent="0" algn="ctr">
              <a:lnSpc>
                <a:spcPct val="550000"/>
              </a:lnSpc>
              <a:buFontTx/>
              <a:buNone/>
              <a:defRPr sz="1200"/>
            </a:lvl1pPr>
          </a:lstStyle>
          <a:p>
            <a:r>
              <a:rPr lang="en-US"/>
              <a:t>Bild hinzufügen</a:t>
            </a:r>
          </a:p>
        </p:txBody>
      </p:sp>
      <p:sp>
        <p:nvSpPr>
          <p:cNvPr id="14" name="Title 1">
            <a:extLst>
              <a:ext uri="{FF2B5EF4-FFF2-40B4-BE49-F238E27FC236}">
                <a16:creationId xmlns:a16="http://schemas.microsoft.com/office/drawing/2014/main" id="{F10EE55D-35FD-EB98-A902-8C0417DB53D2}"/>
              </a:ext>
            </a:extLst>
          </p:cNvPr>
          <p:cNvSpPr>
            <a:spLocks noGrp="1"/>
          </p:cNvSpPr>
          <p:nvPr>
            <p:ph type="ctrTitle" hasCustomPrompt="1"/>
          </p:nvPr>
        </p:nvSpPr>
        <p:spPr>
          <a:xfrm>
            <a:off x="4679999" y="259200"/>
            <a:ext cx="6026101" cy="914400"/>
          </a:xfrm>
          <a:solidFill>
            <a:schemeClr val="accent2"/>
          </a:solidFill>
          <a:ln w="0">
            <a:noFill/>
          </a:ln>
          <a:effectLst/>
        </p:spPr>
        <p:txBody>
          <a:bodyPr wrap="none" lIns="230400" tIns="169200" rIns="230400" bIns="50400" anchor="t" anchorCtr="0">
            <a:noAutofit/>
          </a:bodyPr>
          <a:lstStyle>
            <a:lvl1pPr algn="l">
              <a:lnSpc>
                <a:spcPts val="5400"/>
              </a:lnSpc>
              <a:defRPr sz="5000" b="1" i="0" cap="none" baseline="0">
                <a:solidFill>
                  <a:schemeClr val="accent1"/>
                </a:solidFill>
                <a:latin typeface="+mj-lt"/>
              </a:defRPr>
            </a:lvl1pPr>
          </a:lstStyle>
          <a:p>
            <a:r>
              <a:rPr lang="en-US" noProof="1"/>
              <a:t>Titel hinzufügen</a:t>
            </a:r>
          </a:p>
        </p:txBody>
      </p:sp>
    </p:spTree>
    <p:extLst>
      <p:ext uri="{BB962C8B-B14F-4D97-AF65-F5344CB8AC3E}">
        <p14:creationId xmlns:p14="http://schemas.microsoft.com/office/powerpoint/2010/main" val="2697667911"/>
      </p:ext>
    </p:extLst>
  </p:cSld>
  <p:clrMapOvr>
    <a:masterClrMapping/>
  </p:clrMapOvr>
  <p:extLst>
    <p:ext uri="{DCECCB84-F9BA-43D5-87BE-67443E8EF086}">
      <p15:sldGuideLst xmlns:p15="http://schemas.microsoft.com/office/powerpoint/2012/main">
        <p15:guide id="1" orient="horz" pos="855" userDrawn="1">
          <p15:clr>
            <a:srgbClr val="FBAE40"/>
          </p15:clr>
        </p15:guide>
        <p15:guide id="2" orient="horz" pos="3440" userDrawn="1">
          <p15:clr>
            <a:srgbClr val="FBAE40"/>
          </p15:clr>
        </p15:guide>
        <p15:guide id="3" pos="166" userDrawn="1">
          <p15:clr>
            <a:srgbClr val="FBAE40"/>
          </p15:clr>
        </p15:guide>
        <p15:guide id="4" pos="6744" userDrawn="1">
          <p15:clr>
            <a:srgbClr val="FBAE40"/>
          </p15:clr>
        </p15:guide>
        <p15:guide id="5" orient="horz" pos="162"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 content dark ">
    <p:spTree>
      <p:nvGrpSpPr>
        <p:cNvPr id="1" name=""/>
        <p:cNvGrpSpPr/>
        <p:nvPr/>
      </p:nvGrpSpPr>
      <p:grpSpPr>
        <a:xfrm>
          <a:off x="0" y="0"/>
          <a:ext cx="0" cy="0"/>
          <a:chOff x="0" y="0"/>
          <a:chExt cx="0" cy="0"/>
        </a:xfrm>
      </p:grpSpPr>
      <p:sp>
        <p:nvSpPr>
          <p:cNvPr id="4" name="BackgroundPicture2">
            <a:extLst>
              <a:ext uri="{FF2B5EF4-FFF2-40B4-BE49-F238E27FC236}">
                <a16:creationId xmlns:a16="http://schemas.microsoft.com/office/drawing/2014/main" id="{9F4F8A00-0989-FEAD-D127-59325AD26110}"/>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29C23F0C-EB63-1D22-28D2-C6B83FB9B2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10" name="Footer">
            <a:extLst>
              <a:ext uri="{FF2B5EF4-FFF2-40B4-BE49-F238E27FC236}">
                <a16:creationId xmlns:a16="http://schemas.microsoft.com/office/drawing/2014/main" id="{A06149E1-C7E9-E474-E1DD-47C75CD7DB77}"/>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D8DBEFB5-7FD9-DE0E-BF93-9044327DD412}"/>
              </a:ext>
            </a:extLst>
          </p:cNvPr>
          <p:cNvSpPr>
            <a:spLocks noGrp="1"/>
          </p:cNvSpPr>
          <p:nvPr>
            <p:ph type="body" idx="15" hasCustomPrompt="1"/>
          </p:nvPr>
        </p:nvSpPr>
        <p:spPr>
          <a:xfrm>
            <a:off x="259080" y="259200"/>
            <a:ext cx="10452100" cy="388800"/>
          </a:xfrm>
        </p:spPr>
        <p:txBody>
          <a:bodyPr vert="horz" lIns="0" tIns="0" rIns="0" bIns="0" rtlCol="0">
            <a:noAutofit/>
          </a:bodyPr>
          <a:lstStyle>
            <a:lvl1pPr algn="l" defTabSz="914333" rtl="0" eaLnBrk="1" latinLnBrk="0" hangingPunct="1">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195310" y="1295400"/>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061336952"/>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1748" userDrawn="1">
          <p15:clr>
            <a:srgbClr val="FBAE40"/>
          </p15:clr>
        </p15:guide>
        <p15:guide id="6" pos="3496" userDrawn="1">
          <p15:clr>
            <a:srgbClr val="FBAE40"/>
          </p15:clr>
        </p15:guide>
        <p15:guide id="7" pos="5080" userDrawn="1">
          <p15:clr>
            <a:srgbClr val="FBAE40"/>
          </p15:clr>
        </p15:guide>
        <p15:guide id="8" pos="1829" userDrawn="1">
          <p15:clr>
            <a:srgbClr val="FBAE40"/>
          </p15:clr>
        </p15:guide>
        <p15:guide id="9" pos="3414" userDrawn="1">
          <p15:clr>
            <a:srgbClr val="FBAE40"/>
          </p15:clr>
        </p15:guide>
        <p15:guide id="10" pos="5162" userDrawn="1">
          <p15:clr>
            <a:srgbClr val="FBAE40"/>
          </p15:clr>
        </p15:guide>
        <p15:guide id="11" orient="horz" pos="408" userDrawn="1">
          <p15:clr>
            <a:srgbClr val="FBAE40"/>
          </p15:clr>
        </p15:guide>
        <p15:guide id="14" orient="horz" pos="163" userDrawn="1">
          <p15:clr>
            <a:srgbClr val="FBAE40"/>
          </p15:clr>
        </p15:guide>
        <p15:guide id="15" orient="horz" pos="651" userDrawn="1">
          <p15:clr>
            <a:srgbClr val="FBAE40"/>
          </p15:clr>
        </p15:guide>
        <p15:guide id="17" orient="horz" pos="3441" userDrawn="1">
          <p15:clr>
            <a:srgbClr val="FBAE40"/>
          </p15:clr>
        </p15:guide>
        <p15:guide id="18" orient="horz" pos="816"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 content light ">
    <p:bg>
      <p:bgRef idx="1001">
        <a:schemeClr val="bg1"/>
      </p:bgRef>
    </p:bg>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D8DBEFB5-7FD9-DE0E-BF93-9044327DD412}"/>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19" name="slide_title">
            <a:extLst>
              <a:ext uri="{FF2B5EF4-FFF2-40B4-BE49-F238E27FC236}">
                <a16:creationId xmlns:a16="http://schemas.microsoft.com/office/drawing/2014/main" id="{DF7F8884-B1F7-469D-8614-E93F2AA1E3DD}"/>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2"/>
          <p:cNvSpPr>
            <a:spLocks noGrp="1"/>
          </p:cNvSpPr>
          <p:nvPr>
            <p:ph sz="half" idx="2" hasCustomPrompt="1"/>
          </p:nvPr>
        </p:nvSpPr>
        <p:spPr>
          <a:xfrm>
            <a:off x="2904490" y="1295400"/>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3"/>
          <p:cNvSpPr>
            <a:spLocks noGrp="1"/>
          </p:cNvSpPr>
          <p:nvPr>
            <p:ph sz="half" idx="3" hasCustomPrompt="1"/>
          </p:nvPr>
        </p:nvSpPr>
        <p:spPr>
          <a:xfrm>
            <a:off x="5549900" y="1295399"/>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8195310" y="1295400"/>
            <a:ext cx="251587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4" name="Rectangle7">
            <a:extLst>
              <a:ext uri="{FF2B5EF4-FFF2-40B4-BE49-F238E27FC236}">
                <a16:creationId xmlns:a16="http://schemas.microsoft.com/office/drawing/2014/main" id="{3A9A741C-7644-4810-ABAF-465822FC0D7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76311460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1748" userDrawn="1">
          <p15:clr>
            <a:srgbClr val="FBAE40"/>
          </p15:clr>
        </p15:guide>
        <p15:guide id="6" pos="3496" userDrawn="1">
          <p15:clr>
            <a:srgbClr val="FBAE40"/>
          </p15:clr>
        </p15:guide>
        <p15:guide id="7" pos="5080" userDrawn="1">
          <p15:clr>
            <a:srgbClr val="FBAE40"/>
          </p15:clr>
        </p15:guide>
        <p15:guide id="8" pos="1829" userDrawn="1">
          <p15:clr>
            <a:srgbClr val="FBAE40"/>
          </p15:clr>
        </p15:guide>
        <p15:guide id="9" pos="3414" userDrawn="1">
          <p15:clr>
            <a:srgbClr val="FBAE40"/>
          </p15:clr>
        </p15:guide>
        <p15:guide id="10" pos="5162" userDrawn="1">
          <p15:clr>
            <a:srgbClr val="FBAE40"/>
          </p15:clr>
        </p15:guide>
        <p15:guide id="11" orient="horz" pos="408" userDrawn="1">
          <p15:clr>
            <a:srgbClr val="FBAE40"/>
          </p15:clr>
        </p15:guide>
        <p15:guide id="14" orient="horz" pos="163" userDrawn="1">
          <p15:clr>
            <a:srgbClr val="FBAE40"/>
          </p15:clr>
        </p15:guide>
        <p15:guide id="15" orient="horz" pos="653" userDrawn="1">
          <p15:clr>
            <a:srgbClr val="FBAE40"/>
          </p15:clr>
        </p15:guide>
        <p15:guide id="17" orient="horz" pos="3441" userDrawn="1">
          <p15:clr>
            <a:srgbClr val="FBAE40"/>
          </p15:clr>
        </p15:guide>
        <p15:guide id="18" orient="horz" pos="816"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2 x 2 content dark ">
    <p:spTree>
      <p:nvGrpSpPr>
        <p:cNvPr id="1" name=""/>
        <p:cNvGrpSpPr/>
        <p:nvPr/>
      </p:nvGrpSpPr>
      <p:grpSpPr>
        <a:xfrm>
          <a:off x="0" y="0"/>
          <a:ext cx="0" cy="0"/>
          <a:chOff x="0" y="0"/>
          <a:chExt cx="0" cy="0"/>
        </a:xfrm>
      </p:grpSpPr>
      <p:sp>
        <p:nvSpPr>
          <p:cNvPr id="4" name="BackgroundPicture2">
            <a:extLst>
              <a:ext uri="{FF2B5EF4-FFF2-40B4-BE49-F238E27FC236}">
                <a16:creationId xmlns:a16="http://schemas.microsoft.com/office/drawing/2014/main" id="{359291F1-565C-F218-4CE2-BD3E99D3A801}"/>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4F473A07-BA6A-88A5-8BE3-01DDC66EFE8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10" name="Footer">
            <a:extLst>
              <a:ext uri="{FF2B5EF4-FFF2-40B4-BE49-F238E27FC236}">
                <a16:creationId xmlns:a16="http://schemas.microsoft.com/office/drawing/2014/main" id="{EF6C1B0E-9C94-35D8-89B6-B28F9E8E27D7}"/>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6372C0C5-D72E-7D9D-6C6C-76C096623AC6}"/>
              </a:ext>
            </a:extLst>
          </p:cNvPr>
          <p:cNvSpPr>
            <a:spLocks noGrp="1"/>
          </p:cNvSpPr>
          <p:nvPr>
            <p:ph type="body" idx="15" hasCustomPrompt="1"/>
          </p:nvPr>
        </p:nvSpPr>
        <p:spPr>
          <a:xfrm>
            <a:off x="259080" y="259200"/>
            <a:ext cx="10452100" cy="388800"/>
          </a:xfrm>
        </p:spPr>
        <p:txBody>
          <a:bodyPr vert="horz" lIns="0" tIns="0" rIns="0" bIns="0" rtlCol="0">
            <a:noAutofit/>
          </a:bodyPr>
          <a:lstStyle>
            <a:lvl1pPr algn="l" defTabSz="914333" rtl="0" eaLnBrk="1" latinLnBrk="0" hangingPunct="1">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400"/>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2160" y="1295400"/>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59080" y="3444239"/>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2160" y="3444239"/>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776284197"/>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3224" userDrawn="1">
          <p15:clr>
            <a:srgbClr val="FBAE40"/>
          </p15:clr>
        </p15:guide>
        <p15:guide id="6" pos="3686" userDrawn="1">
          <p15:clr>
            <a:srgbClr val="FBAE40"/>
          </p15:clr>
        </p15:guide>
        <p15:guide id="10" orient="horz" pos="163" userDrawn="1">
          <p15:clr>
            <a:srgbClr val="FBAE40"/>
          </p15:clr>
        </p15:guide>
        <p15:guide id="11" orient="horz" pos="408" userDrawn="1">
          <p15:clr>
            <a:srgbClr val="FBAE40"/>
          </p15:clr>
        </p15:guide>
        <p15:guide id="14" orient="horz" pos="653" userDrawn="1">
          <p15:clr>
            <a:srgbClr val="FBAE40"/>
          </p15:clr>
        </p15:guide>
        <p15:guide id="15" orient="horz" pos="816" userDrawn="1">
          <p15:clr>
            <a:srgbClr val="FBAE40"/>
          </p15:clr>
        </p15:guide>
        <p15:guide id="16" orient="horz" pos="2088" userDrawn="1">
          <p15:clr>
            <a:srgbClr val="FBAE40"/>
          </p15:clr>
        </p15:guide>
        <p15:guide id="18" orient="horz" pos="2169" userDrawn="1">
          <p15:clr>
            <a:srgbClr val="FBAE40"/>
          </p15:clr>
        </p15:guide>
        <p15:guide id="19" orient="horz" pos="3441"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x 2 content light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6372C0C5-D72E-7D9D-6C6C-76C096623AC6}"/>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19" name="slide_title">
            <a:extLst>
              <a:ext uri="{FF2B5EF4-FFF2-40B4-BE49-F238E27FC236}">
                <a16:creationId xmlns:a16="http://schemas.microsoft.com/office/drawing/2014/main" id="{0CD4A6A4-B685-4664-A9F2-206AFF03DCDC}"/>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400"/>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5852160" y="1295400"/>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2" hasCustomPrompt="1"/>
          </p:nvPr>
        </p:nvSpPr>
        <p:spPr>
          <a:xfrm>
            <a:off x="259080" y="3444239"/>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4" hasCustomPrompt="1"/>
          </p:nvPr>
        </p:nvSpPr>
        <p:spPr>
          <a:xfrm>
            <a:off x="5852160" y="3444239"/>
            <a:ext cx="485902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4" name="Rectangle7">
            <a:extLst>
              <a:ext uri="{FF2B5EF4-FFF2-40B4-BE49-F238E27FC236}">
                <a16:creationId xmlns:a16="http://schemas.microsoft.com/office/drawing/2014/main" id="{43F0E5D0-784C-433E-AAB0-40D43C1BCBA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51935903"/>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3224" userDrawn="1">
          <p15:clr>
            <a:srgbClr val="FBAE40"/>
          </p15:clr>
        </p15:guide>
        <p15:guide id="6" pos="3686" userDrawn="1">
          <p15:clr>
            <a:srgbClr val="FBAE40"/>
          </p15:clr>
        </p15:guide>
        <p15:guide id="10" orient="horz" pos="163" userDrawn="1">
          <p15:clr>
            <a:srgbClr val="FBAE40"/>
          </p15:clr>
        </p15:guide>
        <p15:guide id="11" orient="horz" pos="408" userDrawn="1">
          <p15:clr>
            <a:srgbClr val="FBAE40"/>
          </p15:clr>
        </p15:guide>
        <p15:guide id="14" orient="horz" pos="653" userDrawn="1">
          <p15:clr>
            <a:srgbClr val="FBAE40"/>
          </p15:clr>
        </p15:guide>
        <p15:guide id="15" orient="horz" pos="810" userDrawn="1">
          <p15:clr>
            <a:srgbClr val="FBAE40"/>
          </p15:clr>
        </p15:guide>
        <p15:guide id="16" orient="horz" pos="2088" userDrawn="1">
          <p15:clr>
            <a:srgbClr val="FBAE40"/>
          </p15:clr>
        </p15:guide>
        <p15:guide id="18" orient="horz" pos="2169" userDrawn="1">
          <p15:clr>
            <a:srgbClr val="FBAE40"/>
          </p15:clr>
        </p15:guide>
        <p15:guide id="19" orient="horz" pos="344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3 x 2 content dark ">
    <p:spTree>
      <p:nvGrpSpPr>
        <p:cNvPr id="1" name=""/>
        <p:cNvGrpSpPr/>
        <p:nvPr/>
      </p:nvGrpSpPr>
      <p:grpSpPr>
        <a:xfrm>
          <a:off x="0" y="0"/>
          <a:ext cx="0" cy="0"/>
          <a:chOff x="0" y="0"/>
          <a:chExt cx="0" cy="0"/>
        </a:xfrm>
      </p:grpSpPr>
      <p:sp>
        <p:nvSpPr>
          <p:cNvPr id="4" name="BackgroundPicture2">
            <a:extLst>
              <a:ext uri="{FF2B5EF4-FFF2-40B4-BE49-F238E27FC236}">
                <a16:creationId xmlns:a16="http://schemas.microsoft.com/office/drawing/2014/main" id="{1F7F4591-4F3A-F059-FE88-E0C99517F055}"/>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AB3D9825-4CC4-DB18-4D42-83E09589E65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12" name="Footer">
            <a:extLst>
              <a:ext uri="{FF2B5EF4-FFF2-40B4-BE49-F238E27FC236}">
                <a16:creationId xmlns:a16="http://schemas.microsoft.com/office/drawing/2014/main" id="{36A6E8AA-C9D7-15B3-F28F-8101AC9B090D}"/>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F3D71E1B-DBA6-809E-FDB6-D0134DEB0E30}"/>
              </a:ext>
            </a:extLst>
          </p:cNvPr>
          <p:cNvSpPr>
            <a:spLocks noGrp="1"/>
          </p:cNvSpPr>
          <p:nvPr>
            <p:ph type="body" idx="15" hasCustomPrompt="1"/>
          </p:nvPr>
        </p:nvSpPr>
        <p:spPr>
          <a:xfrm>
            <a:off x="259080" y="259200"/>
            <a:ext cx="10452100" cy="388800"/>
          </a:xfrm>
        </p:spPr>
        <p:txBody>
          <a:bodyPr vert="horz" lIns="0" tIns="0" rIns="0" bIns="0" rtlCol="0">
            <a:noAutofit/>
          </a:bodyPr>
          <a:lstStyle>
            <a:lvl1pPr algn="l" defTabSz="914333" rtl="0" eaLnBrk="1" latinLnBrk="0" hangingPunct="1">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10330" y="129540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1580" y="129540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5908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1033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6158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485564271"/>
      </p:ext>
    </p:extLst>
  </p:cSld>
  <p:clrMapOvr>
    <a:masterClrMapping/>
  </p:clrMapOvr>
  <p:extLst>
    <p:ext uri="{DCECCB84-F9BA-43D5-87BE-67443E8EF086}">
      <p15:sldGuideLst xmlns:p15="http://schemas.microsoft.com/office/powerpoint/2012/main">
        <p15:guide id="0" pos="163" userDrawn="1">
          <p15:clr>
            <a:srgbClr val="FBAE40"/>
          </p15:clr>
        </p15:guide>
        <p15:guide id="1" pos="6736" userDrawn="1">
          <p15:clr>
            <a:srgbClr val="FBAE40"/>
          </p15:clr>
        </p15:guide>
        <p15:guide id="5" pos="2134" userDrawn="1">
          <p15:clr>
            <a:srgbClr val="FBAE40"/>
          </p15:clr>
        </p15:guide>
        <p15:guide id="6" pos="2463" userDrawn="1">
          <p15:clr>
            <a:srgbClr val="FBAE40"/>
          </p15:clr>
        </p15:guide>
        <p15:guide id="7" pos="4434" userDrawn="1">
          <p15:clr>
            <a:srgbClr val="FBAE40"/>
          </p15:clr>
        </p15:guide>
        <p15:guide id="8" pos="4763" userDrawn="1">
          <p15:clr>
            <a:srgbClr val="FBAE40"/>
          </p15:clr>
        </p15:guide>
        <p15:guide id="10" orient="horz" pos="163" userDrawn="1">
          <p15:clr>
            <a:srgbClr val="FBAE40"/>
          </p15:clr>
        </p15:guide>
        <p15:guide id="11" orient="horz" pos="408" userDrawn="1">
          <p15:clr>
            <a:srgbClr val="FBAE40"/>
          </p15:clr>
        </p15:guide>
        <p15:guide id="15" orient="horz" pos="2087" userDrawn="1">
          <p15:clr>
            <a:srgbClr val="FBAE40"/>
          </p15:clr>
        </p15:guide>
        <p15:guide id="18" orient="horz" pos="816" userDrawn="1">
          <p15:clr>
            <a:srgbClr val="FBAE40"/>
          </p15:clr>
        </p15:guide>
        <p15:guide id="19" orient="horz" pos="2088" userDrawn="1">
          <p15:clr>
            <a:srgbClr val="FBAE40"/>
          </p15:clr>
        </p15:guide>
        <p15:guide id="20" orient="horz" pos="2169" userDrawn="1">
          <p15:clr>
            <a:srgbClr val="FBAE40"/>
          </p15:clr>
        </p15:guide>
        <p15:guide id="21" orient="horz" pos="3441" userDrawn="1">
          <p15:clr>
            <a:srgbClr val="FBAE40"/>
          </p15:clr>
        </p15:guide>
        <p15:guide id="27" orient="horz" pos="652"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x 2 content light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F3D71E1B-DBA6-809E-FDB6-D0134DEB0E30}"/>
              </a:ext>
            </a:extLst>
          </p:cNvPr>
          <p:cNvSpPr>
            <a:spLocks noGrp="1"/>
          </p:cNvSpPr>
          <p:nvPr>
            <p:ph type="body" idx="15" hasCustomPrompt="1"/>
          </p:nvPr>
        </p:nvSpPr>
        <p:spPr>
          <a:xfrm>
            <a:off x="259080" y="259200"/>
            <a:ext cx="10452100" cy="388800"/>
          </a:xfrm>
        </p:spPr>
        <p:txBody>
          <a:bodyPr vert="horz" lIns="0" tIns="0" rIns="0" bIns="0" rtlCol="0">
            <a:noAutofit/>
          </a:bodyPr>
          <a:lstStyle>
            <a:lvl1pPr algn="l" defTabSz="914333" rtl="0" eaLnBrk="1" latinLnBrk="0" hangingPunct="1">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21" name="slide_title">
            <a:extLst>
              <a:ext uri="{FF2B5EF4-FFF2-40B4-BE49-F238E27FC236}">
                <a16:creationId xmlns:a16="http://schemas.microsoft.com/office/drawing/2014/main" id="{37C7D613-AF63-4D59-A3E7-00A3988669EF}"/>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3910330" y="129540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3"/>
          <p:cNvSpPr>
            <a:spLocks noGrp="1"/>
          </p:cNvSpPr>
          <p:nvPr>
            <p:ph sz="half" idx="5" hasCustomPrompt="1"/>
          </p:nvPr>
        </p:nvSpPr>
        <p:spPr>
          <a:xfrm>
            <a:off x="7561580" y="129540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4"/>
          <p:cNvSpPr>
            <a:spLocks noGrp="1"/>
          </p:cNvSpPr>
          <p:nvPr>
            <p:ph sz="half" idx="2" hasCustomPrompt="1"/>
          </p:nvPr>
        </p:nvSpPr>
        <p:spPr>
          <a:xfrm>
            <a:off x="25908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5"/>
          <p:cNvSpPr>
            <a:spLocks noGrp="1"/>
          </p:cNvSpPr>
          <p:nvPr>
            <p:ph sz="half" idx="4" hasCustomPrompt="1"/>
          </p:nvPr>
        </p:nvSpPr>
        <p:spPr>
          <a:xfrm>
            <a:off x="391033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6"/>
          <p:cNvSpPr>
            <a:spLocks noGrp="1"/>
          </p:cNvSpPr>
          <p:nvPr>
            <p:ph sz="half" idx="6" hasCustomPrompt="1"/>
          </p:nvPr>
        </p:nvSpPr>
        <p:spPr>
          <a:xfrm>
            <a:off x="7561580" y="3444240"/>
            <a:ext cx="312928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6" name="Rectangle7">
            <a:extLst>
              <a:ext uri="{FF2B5EF4-FFF2-40B4-BE49-F238E27FC236}">
                <a16:creationId xmlns:a16="http://schemas.microsoft.com/office/drawing/2014/main" id="{C680F8C7-4715-4E6C-829A-E87F16C03BB3}"/>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482577220"/>
      </p:ext>
    </p:extLst>
  </p:cSld>
  <p:clrMapOvr>
    <a:masterClrMapping/>
  </p:clrMapOvr>
  <p:extLst>
    <p:ext uri="{DCECCB84-F9BA-43D5-87BE-67443E8EF086}">
      <p15:sldGuideLst xmlns:p15="http://schemas.microsoft.com/office/powerpoint/2012/main">
        <p15:guide id="0" pos="163" userDrawn="1">
          <p15:clr>
            <a:srgbClr val="FBAE40"/>
          </p15:clr>
        </p15:guide>
        <p15:guide id="1" pos="6736" userDrawn="1">
          <p15:clr>
            <a:srgbClr val="FBAE40"/>
          </p15:clr>
        </p15:guide>
        <p15:guide id="5" pos="2134" userDrawn="1">
          <p15:clr>
            <a:srgbClr val="FBAE40"/>
          </p15:clr>
        </p15:guide>
        <p15:guide id="6" pos="2463" userDrawn="1">
          <p15:clr>
            <a:srgbClr val="FBAE40"/>
          </p15:clr>
        </p15:guide>
        <p15:guide id="7" pos="4434" userDrawn="1">
          <p15:clr>
            <a:srgbClr val="FBAE40"/>
          </p15:clr>
        </p15:guide>
        <p15:guide id="8" pos="4763" userDrawn="1">
          <p15:clr>
            <a:srgbClr val="FBAE40"/>
          </p15:clr>
        </p15:guide>
        <p15:guide id="10" orient="horz" pos="163" userDrawn="1">
          <p15:clr>
            <a:srgbClr val="FBAE40"/>
          </p15:clr>
        </p15:guide>
        <p15:guide id="11" orient="horz" pos="408" userDrawn="1">
          <p15:clr>
            <a:srgbClr val="FBAE40"/>
          </p15:clr>
        </p15:guide>
        <p15:guide id="15" orient="horz" pos="2087" userDrawn="1">
          <p15:clr>
            <a:srgbClr val="FBAE40"/>
          </p15:clr>
        </p15:guide>
        <p15:guide id="18" orient="horz" pos="816" userDrawn="1">
          <p15:clr>
            <a:srgbClr val="FBAE40"/>
          </p15:clr>
        </p15:guide>
        <p15:guide id="19" orient="horz" pos="2088" userDrawn="1">
          <p15:clr>
            <a:srgbClr val="FBAE40"/>
          </p15:clr>
        </p15:guide>
        <p15:guide id="20" orient="horz" pos="2169" userDrawn="1">
          <p15:clr>
            <a:srgbClr val="FBAE40"/>
          </p15:clr>
        </p15:guide>
        <p15:guide id="21" orient="horz" pos="3441" userDrawn="1">
          <p15:clr>
            <a:srgbClr val="FBAE40"/>
          </p15:clr>
        </p15:guide>
        <p15:guide id="27" orient="horz" pos="652"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4 x 2 content dark ">
    <p:spTree>
      <p:nvGrpSpPr>
        <p:cNvPr id="1" name=""/>
        <p:cNvGrpSpPr/>
        <p:nvPr/>
      </p:nvGrpSpPr>
      <p:grpSpPr>
        <a:xfrm>
          <a:off x="0" y="0"/>
          <a:ext cx="0" cy="0"/>
          <a:chOff x="0" y="0"/>
          <a:chExt cx="0" cy="0"/>
        </a:xfrm>
      </p:grpSpPr>
      <p:sp>
        <p:nvSpPr>
          <p:cNvPr id="4" name="BackgroundPicture2">
            <a:extLst>
              <a:ext uri="{FF2B5EF4-FFF2-40B4-BE49-F238E27FC236}">
                <a16:creationId xmlns:a16="http://schemas.microsoft.com/office/drawing/2014/main" id="{65CB7899-BD7D-F20D-A74C-931A3B68CABA}"/>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F3EC7E27-8B63-8F3F-5011-7C4E91B996F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12" name="Footer">
            <a:extLst>
              <a:ext uri="{FF2B5EF4-FFF2-40B4-BE49-F238E27FC236}">
                <a16:creationId xmlns:a16="http://schemas.microsoft.com/office/drawing/2014/main" id="{7CC9E950-335A-16D5-8726-BCB98FCB8AE4}"/>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B0C8B8C5-F767-0B03-C680-4DF16170D066}"/>
              </a:ext>
            </a:extLst>
          </p:cNvPr>
          <p:cNvSpPr>
            <a:spLocks noGrp="1"/>
          </p:cNvSpPr>
          <p:nvPr>
            <p:ph type="body" idx="15" hasCustomPrompt="1"/>
          </p:nvPr>
        </p:nvSpPr>
        <p:spPr>
          <a:xfrm>
            <a:off x="259080" y="259200"/>
            <a:ext cx="10452100" cy="388800"/>
          </a:xfrm>
        </p:spPr>
        <p:txBody>
          <a:bodyPr vert="horz" lIns="0" tIns="0" rIns="0" bIns="0" rtlCol="0">
            <a:noAutofit/>
          </a:bodyPr>
          <a:lstStyle>
            <a:lvl1pPr algn="l" defTabSz="914333" rtl="0" eaLnBrk="1" latinLnBrk="0" hangingPunct="1">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904490" y="129540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49900" y="1295399"/>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195310" y="129540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5908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90449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4990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19531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955418092"/>
      </p:ext>
    </p:extLst>
  </p:cSld>
  <p:clrMapOvr>
    <a:masterClrMapping/>
  </p:clrMapOvr>
  <p:extLst>
    <p:ext uri="{DCECCB84-F9BA-43D5-87BE-67443E8EF086}">
      <p15:sldGuideLst xmlns:p15="http://schemas.microsoft.com/office/powerpoint/2012/main">
        <p15:guide id="0" pos="162" userDrawn="1">
          <p15:clr>
            <a:srgbClr val="FBAE40"/>
          </p15:clr>
        </p15:guide>
        <p15:guide id="1" pos="6744" userDrawn="1">
          <p15:clr>
            <a:srgbClr val="FBAE40"/>
          </p15:clr>
        </p15:guide>
        <p15:guide id="5" pos="1748" userDrawn="1">
          <p15:clr>
            <a:srgbClr val="FBAE40"/>
          </p15:clr>
        </p15:guide>
        <p15:guide id="6" pos="1829" userDrawn="1">
          <p15:clr>
            <a:srgbClr val="FBAE40"/>
          </p15:clr>
        </p15:guide>
        <p15:guide id="7" pos="3414" userDrawn="1">
          <p15:clr>
            <a:srgbClr val="FBAE40"/>
          </p15:clr>
        </p15:guide>
        <p15:guide id="8" pos="5162" userDrawn="1">
          <p15:clr>
            <a:srgbClr val="FBAE40"/>
          </p15:clr>
        </p15:guide>
        <p15:guide id="10" orient="horz" pos="162" userDrawn="1">
          <p15:clr>
            <a:srgbClr val="FBAE40"/>
          </p15:clr>
        </p15:guide>
        <p15:guide id="11" orient="horz" pos="408" userDrawn="1">
          <p15:clr>
            <a:srgbClr val="FBAE40"/>
          </p15:clr>
        </p15:guide>
        <p15:guide id="14" orient="horz" pos="813" userDrawn="1">
          <p15:clr>
            <a:srgbClr val="FBAE40"/>
          </p15:clr>
        </p15:guide>
        <p15:guide id="16" pos="3496" userDrawn="1">
          <p15:clr>
            <a:srgbClr val="FBAE40"/>
          </p15:clr>
        </p15:guide>
        <p15:guide id="17" pos="5080" userDrawn="1">
          <p15:clr>
            <a:srgbClr val="FBAE40"/>
          </p15:clr>
        </p15:guide>
        <p15:guide id="24" orient="horz" pos="2169" userDrawn="1">
          <p15:clr>
            <a:srgbClr val="FBAE40"/>
          </p15:clr>
        </p15:guide>
        <p15:guide id="25" orient="horz" pos="3441" userDrawn="1">
          <p15:clr>
            <a:srgbClr val="FBAE40"/>
          </p15:clr>
        </p15:guide>
        <p15:guide id="31" orient="horz" pos="652" userDrawn="1">
          <p15:clr>
            <a:srgbClr val="FBAE40"/>
          </p15:clr>
        </p15:guide>
        <p15:guide id="32" orient="horz" pos="208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image ">
    <p:bg>
      <p:bgPr>
        <a:solidFill>
          <a:schemeClr val="bg1"/>
        </a:solidFill>
        <a:effectLst/>
      </p:bgPr>
    </p:bg>
    <p:spTree>
      <p:nvGrpSpPr>
        <p:cNvPr id="1" name=""/>
        <p:cNvGrpSpPr/>
        <p:nvPr/>
      </p:nvGrpSpPr>
      <p:grpSpPr>
        <a:xfrm>
          <a:off x="0" y="0"/>
          <a:ext cx="0" cy="0"/>
          <a:chOff x="0" y="0"/>
          <a:chExt cx="0" cy="0"/>
        </a:xfrm>
      </p:grpSpPr>
      <p:pic>
        <p:nvPicPr>
          <p:cNvPr id="2" name="Logo">
            <a:extLst>
              <a:ext uri="{FF2B5EF4-FFF2-40B4-BE49-F238E27FC236}">
                <a16:creationId xmlns:a16="http://schemas.microsoft.com/office/drawing/2014/main" id="{88040321-5159-B1E3-A5D4-F3AB2088801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702038" y="5592014"/>
            <a:ext cx="1009142" cy="405130"/>
          </a:xfrm>
          <a:prstGeom prst="rect">
            <a:avLst/>
          </a:prstGeom>
        </p:spPr>
      </p:pic>
      <p:sp>
        <p:nvSpPr>
          <p:cNvPr id="5" name="Bildplatzhalter 4">
            <a:extLst>
              <a:ext uri="{FF2B5EF4-FFF2-40B4-BE49-F238E27FC236}">
                <a16:creationId xmlns:a16="http://schemas.microsoft.com/office/drawing/2014/main" id="{C07D8637-53DC-E110-5837-5249EC2B8527}"/>
              </a:ext>
            </a:extLst>
          </p:cNvPr>
          <p:cNvSpPr>
            <a:spLocks noGrp="1"/>
          </p:cNvSpPr>
          <p:nvPr>
            <p:ph type="pic" sz="quarter" idx="2" hasCustomPrompt="1"/>
          </p:nvPr>
        </p:nvSpPr>
        <p:spPr>
          <a:xfrm>
            <a:off x="-1" y="349201"/>
            <a:ext cx="10969626" cy="5821413"/>
          </a:xfrm>
          <a:custGeom>
            <a:avLst/>
            <a:gdLst>
              <a:gd name="connsiteX0" fmla="*/ 1 w 10969626"/>
              <a:gd name="connsiteY0" fmla="*/ 5821200 h 5821413"/>
              <a:gd name="connsiteX1" fmla="*/ 2 w 10969626"/>
              <a:gd name="connsiteY1" fmla="*/ 5821200 h 5821413"/>
              <a:gd name="connsiteX2" fmla="*/ 2 w 10969626"/>
              <a:gd name="connsiteY2" fmla="*/ 5821412 h 5821413"/>
              <a:gd name="connsiteX3" fmla="*/ 10969626 w 10969626"/>
              <a:gd name="connsiteY3" fmla="*/ 5821412 h 5821413"/>
              <a:gd name="connsiteX4" fmla="*/ 10969626 w 10969626"/>
              <a:gd name="connsiteY4" fmla="*/ 5821413 h 5821413"/>
              <a:gd name="connsiteX5" fmla="*/ 1 w 10969626"/>
              <a:gd name="connsiteY5" fmla="*/ 5821413 h 5821413"/>
              <a:gd name="connsiteX6" fmla="*/ 10969625 w 10969626"/>
              <a:gd name="connsiteY6" fmla="*/ 0 h 5821413"/>
              <a:gd name="connsiteX7" fmla="*/ 10969625 w 10969626"/>
              <a:gd name="connsiteY7" fmla="*/ 4903412 h 5821413"/>
              <a:gd name="connsiteX8" fmla="*/ 2 w 10969626"/>
              <a:gd name="connsiteY8" fmla="*/ 5472212 h 5821413"/>
              <a:gd name="connsiteX9" fmla="*/ 2 w 10969626"/>
              <a:gd name="connsiteY9" fmla="*/ 5472213 h 5821413"/>
              <a:gd name="connsiteX10" fmla="*/ 1 w 10969626"/>
              <a:gd name="connsiteY10" fmla="*/ 5472213 h 5821413"/>
              <a:gd name="connsiteX11" fmla="*/ 1 w 10969626"/>
              <a:gd name="connsiteY11" fmla="*/ 5821200 h 5821413"/>
              <a:gd name="connsiteX12" fmla="*/ 0 w 10969626"/>
              <a:gd name="connsiteY12" fmla="*/ 5821200 h 5821413"/>
              <a:gd name="connsiteX13" fmla="*/ 0 w 10969626"/>
              <a:gd name="connsiteY13" fmla="*/ 568800 h 5821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9626" h="5821413">
                <a:moveTo>
                  <a:pt x="1" y="5821200"/>
                </a:moveTo>
                <a:lnTo>
                  <a:pt x="2" y="5821200"/>
                </a:lnTo>
                <a:lnTo>
                  <a:pt x="2" y="5821412"/>
                </a:lnTo>
                <a:lnTo>
                  <a:pt x="10969626" y="5821412"/>
                </a:lnTo>
                <a:lnTo>
                  <a:pt x="10969626" y="5821413"/>
                </a:lnTo>
                <a:lnTo>
                  <a:pt x="1" y="5821413"/>
                </a:lnTo>
                <a:close/>
                <a:moveTo>
                  <a:pt x="10969625" y="0"/>
                </a:moveTo>
                <a:lnTo>
                  <a:pt x="10969625" y="4903412"/>
                </a:lnTo>
                <a:lnTo>
                  <a:pt x="2" y="5472212"/>
                </a:lnTo>
                <a:lnTo>
                  <a:pt x="2" y="5472213"/>
                </a:lnTo>
                <a:lnTo>
                  <a:pt x="1" y="5472213"/>
                </a:lnTo>
                <a:lnTo>
                  <a:pt x="1" y="5821200"/>
                </a:lnTo>
                <a:lnTo>
                  <a:pt x="0" y="5821200"/>
                </a:lnTo>
                <a:lnTo>
                  <a:pt x="0" y="568800"/>
                </a:lnTo>
                <a:close/>
              </a:path>
            </a:pathLst>
          </a:custGeom>
          <a:solidFill>
            <a:srgbClr val="FFE6E7"/>
          </a:solidFill>
        </p:spPr>
        <p:txBody>
          <a:bodyPr wrap="square" anchor="ctr">
            <a:noAutofit/>
          </a:bodyPr>
          <a:lstStyle>
            <a:lvl1pPr marL="0" indent="0" algn="ctr">
              <a:lnSpc>
                <a:spcPct val="550000"/>
              </a:lnSpc>
              <a:spcBef>
                <a:spcPts val="0"/>
              </a:spcBef>
              <a:buNone/>
              <a:defRPr sz="1200"/>
            </a:lvl1pPr>
          </a:lstStyle>
          <a:p>
            <a:r>
              <a:rPr lang="en-US"/>
              <a:t>Bild hinzufügen</a:t>
            </a:r>
          </a:p>
        </p:txBody>
      </p:sp>
      <p:sp>
        <p:nvSpPr>
          <p:cNvPr id="6" name="Subtitle 2">
            <a:extLst>
              <a:ext uri="{FF2B5EF4-FFF2-40B4-BE49-F238E27FC236}">
                <a16:creationId xmlns:a16="http://schemas.microsoft.com/office/drawing/2014/main" id="{0D84C58A-C176-47E5-9BFB-4C39A331C533}"/>
              </a:ext>
            </a:extLst>
          </p:cNvPr>
          <p:cNvSpPr>
            <a:spLocks noGrp="1"/>
          </p:cNvSpPr>
          <p:nvPr userDrawn="1">
            <p:ph type="subTitle" idx="1" hasCustomPrompt="1"/>
          </p:nvPr>
        </p:nvSpPr>
        <p:spPr>
          <a:xfrm>
            <a:off x="0" y="1443656"/>
            <a:ext cx="5159767" cy="1093374"/>
          </a:xfrm>
          <a:solidFill>
            <a:schemeClr val="accent2"/>
          </a:solidFill>
        </p:spPr>
        <p:txBody>
          <a:bodyPr wrap="none" lIns="273600" tIns="208800" rIns="273600" bIns="61200">
            <a:spAutoFit/>
          </a:bodyPr>
          <a:lstStyle>
            <a:lvl1pPr marL="0" indent="0" algn="l">
              <a:lnSpc>
                <a:spcPts val="6400"/>
              </a:lnSpc>
              <a:spcBef>
                <a:spcPts val="0"/>
              </a:spcBef>
              <a:buNone/>
              <a:defRPr sz="6000" b="1">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Bitte Inhalt eingeben</a:t>
            </a:r>
          </a:p>
        </p:txBody>
      </p:sp>
      <p:sp>
        <p:nvSpPr>
          <p:cNvPr id="8" name="Title 1">
            <a:extLst>
              <a:ext uri="{FF2B5EF4-FFF2-40B4-BE49-F238E27FC236}">
                <a16:creationId xmlns:a16="http://schemas.microsoft.com/office/drawing/2014/main" id="{7FD8C3B7-D4C2-49FB-A234-B9EF65EF0E25}"/>
              </a:ext>
            </a:extLst>
          </p:cNvPr>
          <p:cNvSpPr>
            <a:spLocks noGrp="1"/>
          </p:cNvSpPr>
          <p:nvPr userDrawn="1">
            <p:ph type="ctrTitle" hasCustomPrompt="1"/>
          </p:nvPr>
        </p:nvSpPr>
        <p:spPr>
          <a:xfrm>
            <a:off x="1090800" y="259199"/>
            <a:ext cx="8103650" cy="1093374"/>
          </a:xfrm>
          <a:solidFill>
            <a:schemeClr val="accent2"/>
          </a:solidFill>
          <a:ln w="0">
            <a:noFill/>
          </a:ln>
          <a:effectLst/>
        </p:spPr>
        <p:txBody>
          <a:bodyPr wrap="none" lIns="273600" tIns="208800" rIns="273600" bIns="61200" anchor="t" anchorCtr="0">
            <a:spAutoFit/>
          </a:bodyPr>
          <a:lstStyle>
            <a:lvl1pPr algn="l">
              <a:lnSpc>
                <a:spcPts val="6400"/>
              </a:lnSpc>
              <a:defRPr sz="6000" b="1" i="0" cap="none" baseline="0">
                <a:solidFill>
                  <a:schemeClr val="accent1"/>
                </a:solidFill>
                <a:latin typeface="+mj-lt"/>
              </a:defRPr>
            </a:lvl1pPr>
          </a:lstStyle>
          <a:p>
            <a:r>
              <a:rPr lang="en-US" noProof="1"/>
              <a:t>Präs. Titel hinzufügen</a:t>
            </a:r>
          </a:p>
        </p:txBody>
      </p:sp>
      <p:sp>
        <p:nvSpPr>
          <p:cNvPr id="3" name="Slide Number Placeholder 2">
            <a:extLst>
              <a:ext uri="{FF2B5EF4-FFF2-40B4-BE49-F238E27FC236}">
                <a16:creationId xmlns:a16="http://schemas.microsoft.com/office/drawing/2014/main" id="{5A047D35-1E20-C15C-5C39-3A0C457D4316}"/>
              </a:ext>
            </a:extLst>
          </p:cNvPr>
          <p:cNvSpPr>
            <a:spLocks noGrp="1"/>
          </p:cNvSpPr>
          <p:nvPr>
            <p:ph type="sldNum" sz="quarter" idx="12"/>
          </p:nvPr>
        </p:nvSpPr>
        <p:spPr/>
        <p:txBody>
          <a:bodyPr/>
          <a:lstStyle/>
          <a:p>
            <a:fld id="{4898AEC0-503E-4FA4-859C-D0F72D6E3F79}" type="slidenum">
              <a:rPr lang="en-US" noProof="1" smtClean="0"/>
              <a:pPr/>
              <a:t>‹#›</a:t>
            </a:fld>
            <a:endParaRPr lang="en-US" noProof="1"/>
          </a:p>
        </p:txBody>
      </p:sp>
    </p:spTree>
    <p:extLst>
      <p:ext uri="{BB962C8B-B14F-4D97-AF65-F5344CB8AC3E}">
        <p14:creationId xmlns:p14="http://schemas.microsoft.com/office/powerpoint/2010/main" val="3762592895"/>
      </p:ext>
    </p:extLst>
  </p:cSld>
  <p:clrMapOvr>
    <a:masterClrMapping/>
  </p:clrMapOvr>
  <p:extLst>
    <p:ext uri="{DCECCB84-F9BA-43D5-87BE-67443E8EF086}">
      <p15:sldGuideLst xmlns:p15="http://schemas.microsoft.com/office/powerpoint/2012/main">
        <p15:guide id="12" pos="168" userDrawn="1">
          <p15:clr>
            <a:srgbClr val="FBAE40"/>
          </p15:clr>
        </p15:guide>
        <p15:guide id="15" pos="6744" userDrawn="1">
          <p15:clr>
            <a:srgbClr val="FBAE40"/>
          </p15:clr>
        </p15:guide>
        <p15:guide id="18" orient="horz" pos="3436" userDrawn="1">
          <p15:clr>
            <a:srgbClr val="FBAE40"/>
          </p15:clr>
        </p15:guide>
        <p15:guide id="23" orient="horz" pos="854" userDrawn="1">
          <p15:clr>
            <a:srgbClr val="FBAE40"/>
          </p15:clr>
        </p15:guide>
        <p15:guide id="24" orient="horz" pos="1599" userDrawn="1">
          <p15:clr>
            <a:srgbClr val="FBAE40"/>
          </p15:clr>
        </p15:guide>
        <p15:guide id="25" orient="horz" pos="159" userDrawn="1">
          <p15:clr>
            <a:srgbClr val="FBAE40"/>
          </p15:clr>
        </p15:guide>
        <p15:guide id="26" orient="horz" pos="908" userDrawn="1">
          <p15:clr>
            <a:srgbClr val="FBAE40"/>
          </p15:clr>
        </p15:guide>
        <p15:guide id="27"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4 x 2 content light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B0C8B8C5-F767-0B03-C680-4DF16170D066}"/>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spcBef>
                <a:spcPts val="500"/>
              </a:spcBef>
              <a:buNone/>
              <a:defRPr lang="en-US" sz="2400" b="1" kern="1200" baseline="0" noProof="1">
                <a:solidFill>
                  <a:srgbClr val="00B9E5"/>
                </a:solidFill>
                <a:latin typeface="+mj-lt"/>
                <a:ea typeface="+mj-ea"/>
                <a:cs typeface="+mj-cs"/>
              </a:defRPr>
            </a:lvl1pPr>
          </a:lstStyle>
          <a:p>
            <a:pPr marL="0" lvl="0" indent="0">
              <a:spcBef>
                <a:spcPts val="0"/>
              </a:spcBef>
              <a:buFont typeface="Wingdings 3" panose="05040102010807070707" pitchFamily="18" charset="2"/>
            </a:pPr>
            <a:r>
              <a:rPr lang="en-US" noProof="1"/>
              <a:t>Kapitel­überschrift hinzufügen</a:t>
            </a:r>
          </a:p>
        </p:txBody>
      </p:sp>
      <p:sp>
        <p:nvSpPr>
          <p:cNvPr id="24" name="slide_title">
            <a:extLst>
              <a:ext uri="{FF2B5EF4-FFF2-40B4-BE49-F238E27FC236}">
                <a16:creationId xmlns:a16="http://schemas.microsoft.com/office/drawing/2014/main" id="{311701A3-045D-4465-A625-85AD8C2B322E}"/>
              </a:ext>
            </a:extLst>
          </p:cNvPr>
          <p:cNvSpPr>
            <a:spLocks noGrp="1"/>
          </p:cNvSpPr>
          <p:nvPr>
            <p:ph type="title" sz="quarter" hasCustomPrompt="1"/>
          </p:nvPr>
        </p:nvSpPr>
        <p:spPr>
          <a:xfrm>
            <a:off x="259080" y="648000"/>
            <a:ext cx="10452100" cy="388800"/>
          </a:xfrm>
        </p:spPr>
        <p:txBody>
          <a:bodyPr/>
          <a:lstStyle>
            <a:lvl1pPr>
              <a:defRPr lang="en-US" sz="2400" b="1" kern="1200" baseline="0" noProof="1">
                <a:solidFill>
                  <a:srgbClr val="00B9E5"/>
                </a:solidFill>
                <a:latin typeface="+mj-lt"/>
                <a:ea typeface="+mj-ea"/>
                <a:cs typeface="+mj-cs"/>
              </a:defRPr>
            </a:lvl1pPr>
          </a:lstStyle>
          <a:p>
            <a:r>
              <a:rPr lang="en-US" noProof="1"/>
              <a:t>Folienüberschrift hinzufügen</a:t>
            </a:r>
          </a:p>
        </p:txBody>
      </p:sp>
      <p:sp>
        <p:nvSpPr>
          <p:cNvPr id="5" name="Content Placeholder 1"/>
          <p:cNvSpPr>
            <a:spLocks noGrp="1"/>
          </p:cNvSpPr>
          <p:nvPr>
            <p:ph sz="half" idx="1" hasCustomPrompt="1"/>
          </p:nvPr>
        </p:nvSpPr>
        <p:spPr>
          <a:xfrm>
            <a:off x="259080" y="1295399"/>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3" hasCustomPrompt="1"/>
          </p:nvPr>
        </p:nvSpPr>
        <p:spPr>
          <a:xfrm>
            <a:off x="2904490" y="129540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7" name="Content Placeholder 3">
            <a:extLst>
              <a:ext uri="{FF2B5EF4-FFF2-40B4-BE49-F238E27FC236}">
                <a16:creationId xmlns:a16="http://schemas.microsoft.com/office/drawing/2014/main" id="{58468F8D-277D-4F1A-84A1-62122010643F}"/>
              </a:ext>
            </a:extLst>
          </p:cNvPr>
          <p:cNvSpPr>
            <a:spLocks noGrp="1"/>
          </p:cNvSpPr>
          <p:nvPr>
            <p:ph sz="half" idx="5" hasCustomPrompt="1"/>
          </p:nvPr>
        </p:nvSpPr>
        <p:spPr>
          <a:xfrm>
            <a:off x="5549900" y="1295399"/>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8" name="Content Placeholder 4"/>
          <p:cNvSpPr>
            <a:spLocks noGrp="1"/>
          </p:cNvSpPr>
          <p:nvPr>
            <p:ph sz="half" idx="7" hasCustomPrompt="1"/>
          </p:nvPr>
        </p:nvSpPr>
        <p:spPr>
          <a:xfrm>
            <a:off x="8195310" y="129540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9" name="Content Placeholder 5"/>
          <p:cNvSpPr>
            <a:spLocks noGrp="1"/>
          </p:cNvSpPr>
          <p:nvPr>
            <p:ph sz="half" idx="2" hasCustomPrompt="1"/>
          </p:nvPr>
        </p:nvSpPr>
        <p:spPr>
          <a:xfrm>
            <a:off x="25908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Content Placeholder 6"/>
          <p:cNvSpPr>
            <a:spLocks noGrp="1"/>
          </p:cNvSpPr>
          <p:nvPr>
            <p:ph sz="half" idx="4" hasCustomPrompt="1"/>
          </p:nvPr>
        </p:nvSpPr>
        <p:spPr>
          <a:xfrm>
            <a:off x="290449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8" name="Content Placeholder 7">
            <a:extLst>
              <a:ext uri="{FF2B5EF4-FFF2-40B4-BE49-F238E27FC236}">
                <a16:creationId xmlns:a16="http://schemas.microsoft.com/office/drawing/2014/main" id="{B143799E-2832-49D7-9953-45BACACA7549}"/>
              </a:ext>
            </a:extLst>
          </p:cNvPr>
          <p:cNvSpPr>
            <a:spLocks noGrp="1"/>
          </p:cNvSpPr>
          <p:nvPr>
            <p:ph sz="half" idx="6" hasCustomPrompt="1"/>
          </p:nvPr>
        </p:nvSpPr>
        <p:spPr>
          <a:xfrm>
            <a:off x="554990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1" name="Content Placeholder 8"/>
          <p:cNvSpPr>
            <a:spLocks noGrp="1"/>
          </p:cNvSpPr>
          <p:nvPr>
            <p:ph sz="half" idx="8" hasCustomPrompt="1"/>
          </p:nvPr>
        </p:nvSpPr>
        <p:spPr>
          <a:xfrm>
            <a:off x="8195310" y="3444240"/>
            <a:ext cx="251587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21" name="Rectangle7">
            <a:extLst>
              <a:ext uri="{FF2B5EF4-FFF2-40B4-BE49-F238E27FC236}">
                <a16:creationId xmlns:a16="http://schemas.microsoft.com/office/drawing/2014/main" id="{60F530EA-2EFB-4DC6-BA26-465D18FD265B}"/>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3371421479"/>
      </p:ext>
    </p:extLst>
  </p:cSld>
  <p:clrMapOvr>
    <a:masterClrMapping/>
  </p:clrMapOvr>
  <p:extLst>
    <p:ext uri="{DCECCB84-F9BA-43D5-87BE-67443E8EF086}">
      <p15:sldGuideLst xmlns:p15="http://schemas.microsoft.com/office/powerpoint/2012/main">
        <p15:guide id="0" pos="162" userDrawn="1">
          <p15:clr>
            <a:srgbClr val="FBAE40"/>
          </p15:clr>
        </p15:guide>
        <p15:guide id="1" pos="6744" userDrawn="1">
          <p15:clr>
            <a:srgbClr val="FBAE40"/>
          </p15:clr>
        </p15:guide>
        <p15:guide id="5" pos="1748" userDrawn="1">
          <p15:clr>
            <a:srgbClr val="FBAE40"/>
          </p15:clr>
        </p15:guide>
        <p15:guide id="6" pos="1829" userDrawn="1">
          <p15:clr>
            <a:srgbClr val="FBAE40"/>
          </p15:clr>
        </p15:guide>
        <p15:guide id="7" pos="3414" userDrawn="1">
          <p15:clr>
            <a:srgbClr val="FBAE40"/>
          </p15:clr>
        </p15:guide>
        <p15:guide id="8" pos="5162" userDrawn="1">
          <p15:clr>
            <a:srgbClr val="FBAE40"/>
          </p15:clr>
        </p15:guide>
        <p15:guide id="10" orient="horz" pos="162" userDrawn="1">
          <p15:clr>
            <a:srgbClr val="FBAE40"/>
          </p15:clr>
        </p15:guide>
        <p15:guide id="11" orient="horz" pos="408" userDrawn="1">
          <p15:clr>
            <a:srgbClr val="FBAE40"/>
          </p15:clr>
        </p15:guide>
        <p15:guide id="14" orient="horz" pos="813" userDrawn="1">
          <p15:clr>
            <a:srgbClr val="FBAE40"/>
          </p15:clr>
        </p15:guide>
        <p15:guide id="16" pos="3496" userDrawn="1">
          <p15:clr>
            <a:srgbClr val="FBAE40"/>
          </p15:clr>
        </p15:guide>
        <p15:guide id="17" pos="5080" userDrawn="1">
          <p15:clr>
            <a:srgbClr val="FBAE40"/>
          </p15:clr>
        </p15:guide>
        <p15:guide id="24" orient="horz" pos="2169" userDrawn="1">
          <p15:clr>
            <a:srgbClr val="FBAE40"/>
          </p15:clr>
        </p15:guide>
        <p15:guide id="25" orient="horz" pos="3441" userDrawn="1">
          <p15:clr>
            <a:srgbClr val="FBAE40"/>
          </p15:clr>
        </p15:guide>
        <p15:guide id="31" orient="horz" pos="652" userDrawn="1">
          <p15:clr>
            <a:srgbClr val="FBAE40"/>
          </p15:clr>
        </p15:guide>
        <p15:guide id="32" orient="horz" pos="2086"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obj">
  <p:cSld name="1 Inhalt">
    <p:spTree>
      <p:nvGrpSpPr>
        <p:cNvPr id="1" name=""/>
        <p:cNvGrpSpPr/>
        <p:nvPr/>
      </p:nvGrpSpPr>
      <p:grpSpPr>
        <a:xfrm>
          <a:off x="0" y="0"/>
          <a:ext cx="0" cy="0"/>
          <a:chOff x="0" y="0"/>
          <a:chExt cx="0" cy="0"/>
        </a:xfrm>
      </p:grpSpPr>
      <p:sp>
        <p:nvSpPr>
          <p:cNvPr id="13" name="Chapter_titleonly">
            <a:extLst>
              <a:ext uri="{FF2B5EF4-FFF2-40B4-BE49-F238E27FC236}">
                <a16:creationId xmlns:a16="http://schemas.microsoft.com/office/drawing/2014/main" id="{33FCED84-34F3-40A1-AACC-2C46141FAA17}"/>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800" kern="0" baseline="0">
                <a:solidFill>
                  <a:schemeClr val="accent1"/>
                </a:solidFill>
                <a:latin typeface="+mn-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lvl1pPr>
              <a:defRPr>
                <a:solidFill>
                  <a:schemeClr val="accent2"/>
                </a:solidFill>
              </a:defRPr>
            </a:lvl1pPr>
          </a:lstStyle>
          <a:p>
            <a:r>
              <a:rPr lang="en-US" noProof="1"/>
              <a:t>Folienüberschrift hinzufügen</a:t>
            </a:r>
          </a:p>
        </p:txBody>
      </p:sp>
      <p:sp>
        <p:nvSpPr>
          <p:cNvPr id="6" name="Slide Number Placeholder 5"/>
          <p:cNvSpPr>
            <a:spLocks noGrp="1"/>
          </p:cNvSpPr>
          <p:nvPr>
            <p:ph type="sldNum" sz="quarter" idx="12"/>
          </p:nvPr>
        </p:nvSpPr>
        <p:spPr>
          <a:xfrm>
            <a:off x="266700" y="5628640"/>
            <a:ext cx="288290" cy="410210"/>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pic>
        <p:nvPicPr>
          <p:cNvPr id="28" name="Grafik 3" descr="bottom_d2_169.png">
            <a:extLst>
              <a:ext uri="{FF2B5EF4-FFF2-40B4-BE49-F238E27FC236}">
                <a16:creationId xmlns:a16="http://schemas.microsoft.com/office/drawing/2014/main" id="{EE92306B-89C4-4A4D-81C1-DE629B5A33A0}"/>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122670"/>
            <a:ext cx="10970260" cy="57150"/>
          </a:xfrm>
          <a:prstGeom prst="rect">
            <a:avLst/>
          </a:prstGeom>
          <a:ln w="0">
            <a:noFill/>
          </a:ln>
          <a:effectLst/>
        </p:spPr>
      </p:pic>
      <p:pic>
        <p:nvPicPr>
          <p:cNvPr id="35" name="Grafik 34" descr="logo2_d2.png">
            <a:extLst>
              <a:ext uri="{FF2B5EF4-FFF2-40B4-BE49-F238E27FC236}">
                <a16:creationId xmlns:a16="http://schemas.microsoft.com/office/drawing/2014/main" id="{4A0BB653-08E0-42FB-832C-B4ECC24A4E72}"/>
              </a:ext>
            </a:extLst>
          </p:cNvPr>
          <p:cNvPicPr>
            <a:picLocks noSelect="1"/>
          </p:cNvPicPr>
          <p:nvPr userDrawn="1">
            <p:custDataLst>
              <p:tags r:id="rId2"/>
            </p:custDataLst>
          </p:nvPr>
        </p:nvPicPr>
        <p:blipFill>
          <a:blip r:embed="rId6" cstate="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Bosch Office Sans" pitchFamily="2" charset="0"/>
              </a:rPr>
              <a:t> </a:t>
            </a:r>
          </a:p>
        </p:txBody>
      </p:sp>
      <p:pic>
        <p:nvPicPr>
          <p:cNvPr id="11" name="Grafik 4" descr="logo1_d2.png">
            <a:extLst>
              <a:ext uri="{FF2B5EF4-FFF2-40B4-BE49-F238E27FC236}">
                <a16:creationId xmlns:a16="http://schemas.microsoft.com/office/drawing/2014/main" id="{EA45B0BA-5E3B-4D0F-8BE3-B1AAA7A49623}"/>
              </a:ext>
            </a:extLst>
          </p:cNvPr>
          <p:cNvPicPr>
            <a:picLocks noSelect="1"/>
          </p:cNvPicPr>
          <p:nvPr userDrawn="1">
            <p:custDataLst>
              <p:tags r:id="rId3"/>
            </p:custDataLst>
          </p:nvPr>
        </p:nvPicPr>
        <p:blipFill>
          <a:blip r:embed="rId7" cstate="print">
            <a:extLst>
              <a:ext uri="{28A0092B-C50C-407E-A947-70E740481C1C}">
                <a14:useLocalDpi xmlns:a14="http://schemas.microsoft.com/office/drawing/2010/main" val="0"/>
              </a:ext>
            </a:extLst>
          </a:blip>
          <a:stretch>
            <a:fillRect/>
          </a:stretch>
        </p:blipFill>
        <p:spPr>
          <a:xfrm>
            <a:off x="9681210" y="5571490"/>
            <a:ext cx="1046480" cy="443230"/>
          </a:xfrm>
          <a:prstGeom prst="rect">
            <a:avLst/>
          </a:prstGeom>
          <a:ln w="0">
            <a:noFill/>
          </a:ln>
          <a:effectLst/>
        </p:spPr>
      </p:pic>
      <p:sp>
        <p:nvSpPr>
          <p:cNvPr id="5" name="Inhaltsplatzhalter 4">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9080" y="1295400"/>
            <a:ext cx="1045210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pic>
        <p:nvPicPr>
          <p:cNvPr id="12" name="Grafik 11">
            <a:extLst>
              <a:ext uri="{FF2B5EF4-FFF2-40B4-BE49-F238E27FC236}">
                <a16:creationId xmlns:a16="http://schemas.microsoft.com/office/drawing/2014/main" id="{621FD21D-FCA0-4230-9B1E-3BF621F3E039}"/>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557543" y="647699"/>
            <a:ext cx="1156918" cy="401693"/>
          </a:xfrm>
          <a:prstGeom prst="rect">
            <a:avLst/>
          </a:prstGeom>
        </p:spPr>
      </p:pic>
    </p:spTree>
    <p:extLst>
      <p:ext uri="{BB962C8B-B14F-4D97-AF65-F5344CB8AC3E}">
        <p14:creationId xmlns:p14="http://schemas.microsoft.com/office/powerpoint/2010/main" val="1736576127"/>
      </p:ext>
    </p:extLst>
  </p:cSld>
  <p:clrMapOvr>
    <a:masterClrMapping/>
  </p:clrMapOvr>
  <p:extLst>
    <p:ext uri="{DCECCB84-F9BA-43D5-87BE-67443E8EF086}">
      <p15:sldGuideLst xmlns:p15="http://schemas.microsoft.com/office/powerpoint/2012/main">
        <p15:guide id="0" pos="163">
          <p15:clr>
            <a:srgbClr val="FBAE40"/>
          </p15:clr>
        </p15:guide>
        <p15:guide id="1" pos="6747">
          <p15:clr>
            <a:srgbClr val="FBAE40"/>
          </p15:clr>
        </p15:guide>
        <p15:guide id="10" orient="horz" pos="163">
          <p15:clr>
            <a:srgbClr val="FBAE40"/>
          </p15:clr>
        </p15:guide>
        <p15:guide id="11" orient="horz" pos="408">
          <p15:clr>
            <a:srgbClr val="FBAE40"/>
          </p15:clr>
        </p15:guide>
        <p15:guide id="15" orient="horz" pos="652">
          <p15:clr>
            <a:srgbClr val="FBAE40"/>
          </p15:clr>
        </p15:guide>
        <p15:guide id="16" orient="horz" pos="816">
          <p15:clr>
            <a:srgbClr val="FBAE40"/>
          </p15:clr>
        </p15:guide>
        <p15:guide id="17" orient="horz" pos="344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Ltc1Layout">
    <p:spTree>
      <p:nvGrpSpPr>
        <p:cNvPr id="1" name=""/>
        <p:cNvGrpSpPr/>
        <p:nvPr/>
      </p:nvGrpSpPr>
      <p:grpSpPr>
        <a:xfrm>
          <a:off x="0" y="0"/>
          <a:ext cx="0" cy="0"/>
          <a:chOff x="0" y="0"/>
          <a:chExt cx="0" cy="0"/>
        </a:xfrm>
      </p:grpSpPr>
      <p:pic>
        <p:nvPicPr>
          <p:cNvPr id="9" name="Grafik 3" descr="bottom_d2_169.png">
            <a:extLst>
              <a:ext uri="{FF2B5EF4-FFF2-40B4-BE49-F238E27FC236}">
                <a16:creationId xmlns:a16="http://schemas.microsoft.com/office/drawing/2014/main" id="{EF316F00-ABDB-4F1C-8223-8689636D6D52}"/>
              </a:ext>
            </a:extLst>
          </p:cNvPr>
          <p:cNvPicPr>
            <a:picLocks noSelect="1"/>
          </p:cNvPicPr>
          <p:nvPr userDrawn="1">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6122670"/>
            <a:ext cx="10970260" cy="57150"/>
          </a:xfrm>
          <a:prstGeom prst="rect">
            <a:avLst/>
          </a:prstGeom>
          <a:ln w="0">
            <a:noFill/>
          </a:ln>
          <a:effectLst/>
        </p:spPr>
      </p:pic>
      <p:pic>
        <p:nvPicPr>
          <p:cNvPr id="10" name="Grafik 9" descr="logo2_d2.png">
            <a:extLst>
              <a:ext uri="{FF2B5EF4-FFF2-40B4-BE49-F238E27FC236}">
                <a16:creationId xmlns:a16="http://schemas.microsoft.com/office/drawing/2014/main" id="{30CBBFCD-8992-45AF-92BD-7EBF3A86E1C1}"/>
              </a:ext>
            </a:extLst>
          </p:cNvPr>
          <p:cNvPicPr>
            <a:picLocks noSelect="1"/>
          </p:cNvPicPr>
          <p:nvPr userDrawn="1">
            <p:custDataLst>
              <p:tags r:id="rId2"/>
            </p:custDataLst>
          </p:nvPr>
        </p:nvPicPr>
        <p:blipFill>
          <a:blip r:embed="rId6" cstate="hqprint">
            <a:extLst>
              <a:ext uri="{28A0092B-C50C-407E-A947-70E740481C1C}">
                <a14:useLocalDpi xmlns:a14="http://schemas.microsoft.com/office/drawing/2010/main" val="0"/>
              </a:ext>
            </a:extLst>
          </a:blip>
          <a:stretch>
            <a:fillRect/>
          </a:stretch>
        </p:blipFill>
        <p:spPr>
          <a:xfrm>
            <a:off x="0" y="5522613"/>
            <a:ext cx="135941" cy="648000"/>
          </a:xfrm>
          <a:prstGeom prst="rect">
            <a:avLst/>
          </a:prstGeom>
        </p:spPr>
      </p:pic>
      <p:sp>
        <p:nvSpPr>
          <p:cNvPr id="8" name="Rectangle7">
            <a:extLst>
              <a:ext uri="{FF2B5EF4-FFF2-40B4-BE49-F238E27FC236}">
                <a16:creationId xmlns:a16="http://schemas.microsoft.com/office/drawing/2014/main" id="{C868D9BE-A299-4D0B-87AF-B491FAE5FD28}"/>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endParaRPr lang="en-GB" sz="550" b="0" i="0" u="none" strike="noStrike" kern="0" baseline="0">
              <a:solidFill>
                <a:srgbClr val="000000"/>
              </a:solidFill>
              <a:latin typeface="Bosch Office Sans" pitchFamily="2" charset="0"/>
            </a:endParaRPr>
          </a:p>
        </p:txBody>
      </p:sp>
      <p:pic>
        <p:nvPicPr>
          <p:cNvPr id="11" name="Grafik 4" descr="logo1_d2.png">
            <a:extLst>
              <a:ext uri="{FF2B5EF4-FFF2-40B4-BE49-F238E27FC236}">
                <a16:creationId xmlns:a16="http://schemas.microsoft.com/office/drawing/2014/main" id="{0B4DD8A5-C16C-443A-8C22-A52B612231A5}"/>
              </a:ext>
            </a:extLst>
          </p:cNvPr>
          <p:cNvPicPr>
            <a:picLocks noSelect="1"/>
          </p:cNvPicPr>
          <p:nvPr userDrawn="1">
            <p:custDataLst>
              <p:tags r:id="rId3"/>
            </p:custDataLst>
          </p:nvPr>
        </p:nvPicPr>
        <p:blipFill>
          <a:blip r:embed="rId7" cstate="hqprint">
            <a:extLst>
              <a:ext uri="{28A0092B-C50C-407E-A947-70E740481C1C}">
                <a14:useLocalDpi xmlns:a14="http://schemas.microsoft.com/office/drawing/2010/main" val="0"/>
              </a:ext>
            </a:extLst>
          </a:blip>
          <a:stretch>
            <a:fillRect/>
          </a:stretch>
        </p:blipFill>
        <p:spPr>
          <a:xfrm>
            <a:off x="9681210" y="5571490"/>
            <a:ext cx="1046480" cy="443230"/>
          </a:xfrm>
          <a:prstGeom prst="rect">
            <a:avLst/>
          </a:prstGeom>
          <a:ln w="0">
            <a:noFill/>
          </a:ln>
          <a:effectLst/>
        </p:spPr>
      </p:pic>
      <p:sp>
        <p:nvSpPr>
          <p:cNvPr id="4" name="Ltc1PlaceholderTitel"/>
          <p:cNvSpPr>
            <a:spLocks noGrp="1"/>
          </p:cNvSpPr>
          <p:nvPr>
            <p:ph type="title" idx="10"/>
          </p:nvPr>
        </p:nvSpPr>
        <p:spPr>
          <a:xfrm>
            <a:off x="262801" y="259200"/>
            <a:ext cx="10450799" cy="248400"/>
          </a:xfrm>
        </p:spPr>
        <p:txBody>
          <a:bodyPr anchor="t"/>
          <a:lstStyle>
            <a:lvl1pPr>
              <a:defRPr sz="1800">
                <a:solidFill>
                  <a:schemeClr val="accent1"/>
                </a:solidFill>
              </a:defRPr>
            </a:lvl1pPr>
          </a:lstStyle>
          <a:p>
            <a:r>
              <a:rPr lang="de-DE"/>
              <a:t>Titelmasterformat durch Klicken bearbeiten</a:t>
            </a:r>
            <a:endParaRPr lang="en-US"/>
          </a:p>
        </p:txBody>
      </p:sp>
      <p:sp>
        <p:nvSpPr>
          <p:cNvPr id="6" name="Ltc1PlaceholderSlideNumber"/>
          <p:cNvSpPr>
            <a:spLocks noGrp="1"/>
          </p:cNvSpPr>
          <p:nvPr>
            <p:ph type="sldNum" sz="quarter" idx="11"/>
          </p:nvPr>
        </p:nvSpPr>
        <p:spPr>
          <a:xfrm>
            <a:off x="266400" y="5630400"/>
            <a:ext cx="288000" cy="410400"/>
          </a:xfrm>
        </p:spPr>
        <p:txBody>
          <a:bodyPr/>
          <a:lstStyle>
            <a:lvl1pPr>
              <a:defRPr sz="1200">
                <a:solidFill>
                  <a:schemeClr val="accent3"/>
                </a:solidFill>
              </a:defRPr>
            </a:lvl1pPr>
          </a:lstStyle>
          <a:p>
            <a:fld id="{EE2C4BDF-A8ED-4DB5-9B7A-968C5702A67C}" type="slidenum">
              <a:rPr lang="en-US" smtClean="0"/>
              <a:pPr/>
              <a:t>‹#›</a:t>
            </a:fld>
            <a:endParaRPr lang="en-US"/>
          </a:p>
        </p:txBody>
      </p:sp>
    </p:spTree>
    <p:extLst>
      <p:ext uri="{BB962C8B-B14F-4D97-AF65-F5344CB8AC3E}">
        <p14:creationId xmlns:p14="http://schemas.microsoft.com/office/powerpoint/2010/main" val="3995747751"/>
      </p:ext>
    </p:extLst>
  </p:cSld>
  <p:clrMapOvr>
    <a:masterClrMapping/>
  </p:clrMapOvr>
  <p:extLst>
    <p:ext uri="{DCECCB84-F9BA-43D5-87BE-67443E8EF086}">
      <p15:sldGuideLst xmlns:p15="http://schemas.microsoft.com/office/powerpoint/2012/main">
        <p15:guide id="1" orient="horz" pos="811">
          <p15:clr>
            <a:srgbClr val="FBAE40"/>
          </p15:clr>
        </p15:guide>
        <p15:guide id="2" orient="horz" pos="3440">
          <p15:clr>
            <a:srgbClr val="FBAE40"/>
          </p15:clr>
        </p15:guide>
        <p15:guide id="3" pos="166">
          <p15:clr>
            <a:srgbClr val="FBAE40"/>
          </p15:clr>
        </p15:guide>
        <p15:guide id="4" pos="6744">
          <p15:clr>
            <a:srgbClr val="FBAE40"/>
          </p15:clr>
        </p15:guide>
        <p15:guide id="5" orient="horz" pos="162">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DDDB0C5-5E3E-6B43-A0E8-B159968810F1}"/>
              </a:ext>
            </a:extLst>
          </p:cNvPr>
          <p:cNvSpPr>
            <a:spLocks noGrp="1"/>
          </p:cNvSpPr>
          <p:nvPr>
            <p:ph type="ctrTitle"/>
          </p:nvPr>
        </p:nvSpPr>
        <p:spPr>
          <a:xfrm>
            <a:off x="1371203" y="1009867"/>
            <a:ext cx="8227219" cy="2148287"/>
          </a:xfrm>
        </p:spPr>
        <p:txBody>
          <a:bodyPr anchor="b"/>
          <a:lstStyle>
            <a:lvl1pPr algn="ctr">
              <a:defRPr sz="5398"/>
            </a:lvl1pPr>
          </a:lstStyle>
          <a:p>
            <a:r>
              <a:rPr lang="de-DE"/>
              <a:t>Mastertitelformat bearbeiten</a:t>
            </a:r>
          </a:p>
        </p:txBody>
      </p:sp>
      <p:sp>
        <p:nvSpPr>
          <p:cNvPr id="3" name="Untertitel 2">
            <a:extLst>
              <a:ext uri="{FF2B5EF4-FFF2-40B4-BE49-F238E27FC236}">
                <a16:creationId xmlns:a16="http://schemas.microsoft.com/office/drawing/2014/main" id="{1DB78E84-EDB6-E5E6-343E-7A24D03A125B}"/>
              </a:ext>
            </a:extLst>
          </p:cNvPr>
          <p:cNvSpPr>
            <a:spLocks noGrp="1"/>
          </p:cNvSpPr>
          <p:nvPr>
            <p:ph type="subTitle" idx="1"/>
          </p:nvPr>
        </p:nvSpPr>
        <p:spPr>
          <a:xfrm>
            <a:off x="1371203" y="3241000"/>
            <a:ext cx="8227219" cy="1489803"/>
          </a:xfrm>
        </p:spPr>
        <p:txBody>
          <a:bodyPr/>
          <a:lstStyle>
            <a:lvl1pPr marL="0" indent="0" algn="ctr">
              <a:buNone/>
              <a:defRPr sz="2159"/>
            </a:lvl1pPr>
            <a:lvl2pPr marL="411343" indent="0" algn="ctr">
              <a:buNone/>
              <a:defRPr sz="1799"/>
            </a:lvl2pPr>
            <a:lvl3pPr marL="822686" indent="0" algn="ctr">
              <a:buNone/>
              <a:defRPr sz="1619"/>
            </a:lvl3pPr>
            <a:lvl4pPr marL="1234029" indent="0" algn="ctr">
              <a:buNone/>
              <a:defRPr sz="1440"/>
            </a:lvl4pPr>
            <a:lvl5pPr marL="1645371" indent="0" algn="ctr">
              <a:buNone/>
              <a:defRPr sz="1440"/>
            </a:lvl5pPr>
            <a:lvl6pPr marL="2056714" indent="0" algn="ctr">
              <a:buNone/>
              <a:defRPr sz="1440"/>
            </a:lvl6pPr>
            <a:lvl7pPr marL="2468057" indent="0" algn="ctr">
              <a:buNone/>
              <a:defRPr sz="1440"/>
            </a:lvl7pPr>
            <a:lvl8pPr marL="2879400" indent="0" algn="ctr">
              <a:buNone/>
              <a:defRPr sz="1440"/>
            </a:lvl8pPr>
            <a:lvl9pPr marL="3290743" indent="0" algn="ctr">
              <a:buNone/>
              <a:defRPr sz="1440"/>
            </a:lvl9pPr>
          </a:lstStyle>
          <a:p>
            <a:r>
              <a:rPr lang="de-DE"/>
              <a:t>Master-Untertitelformat bearbeiten</a:t>
            </a:r>
          </a:p>
        </p:txBody>
      </p:sp>
      <p:sp>
        <p:nvSpPr>
          <p:cNvPr id="4" name="Datumsplatzhalter 3">
            <a:extLst>
              <a:ext uri="{FF2B5EF4-FFF2-40B4-BE49-F238E27FC236}">
                <a16:creationId xmlns:a16="http://schemas.microsoft.com/office/drawing/2014/main" id="{282C9046-DAFA-10C2-6B5C-031C873B76EF}"/>
              </a:ext>
            </a:extLst>
          </p:cNvPr>
          <p:cNvSpPr>
            <a:spLocks noGrp="1"/>
          </p:cNvSpPr>
          <p:nvPr>
            <p:ph type="dt" sz="half" idx="10"/>
          </p:nvPr>
        </p:nvSpPr>
        <p:spPr/>
        <p:txBody>
          <a:bodyPr/>
          <a:lstStyle/>
          <a:p>
            <a:fld id="{A409DC69-1A11-43FF-AB64-DE8F64BF42E0}" type="datetimeFigureOut">
              <a:rPr lang="de-DE" smtClean="0"/>
              <a:t>16.02.2025</a:t>
            </a:fld>
            <a:endParaRPr lang="de-DE"/>
          </a:p>
        </p:txBody>
      </p:sp>
      <p:sp>
        <p:nvSpPr>
          <p:cNvPr id="5" name="Fußzeilenplatzhalter 4">
            <a:extLst>
              <a:ext uri="{FF2B5EF4-FFF2-40B4-BE49-F238E27FC236}">
                <a16:creationId xmlns:a16="http://schemas.microsoft.com/office/drawing/2014/main" id="{FEF2B858-379A-28F3-1D56-DE402C5EB24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394B367-F247-312E-F0FD-B5205FD03C0D}"/>
              </a:ext>
            </a:extLst>
          </p:cNvPr>
          <p:cNvSpPr>
            <a:spLocks noGrp="1"/>
          </p:cNvSpPr>
          <p:nvPr>
            <p:ph type="sldNum" sz="quarter" idx="12"/>
          </p:nvPr>
        </p:nvSpPr>
        <p:spPr/>
        <p:txBody>
          <a:bodyPr/>
          <a:lstStyle/>
          <a:p>
            <a:fld id="{B552D1EF-BF0B-4BAA-B973-8890EAA3DC52}" type="slidenum">
              <a:rPr lang="de-DE" smtClean="0"/>
              <a:t>‹#›</a:t>
            </a:fld>
            <a:endParaRPr lang="de-DE"/>
          </a:p>
        </p:txBody>
      </p:sp>
    </p:spTree>
    <p:extLst>
      <p:ext uri="{BB962C8B-B14F-4D97-AF65-F5344CB8AC3E}">
        <p14:creationId xmlns:p14="http://schemas.microsoft.com/office/powerpoint/2010/main" val="402808991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10" name="Rectangle 18"/>
          <p:cNvSpPr>
            <a:spLocks noGrp="1" noChangeArrowheads="1"/>
          </p:cNvSpPr>
          <p:nvPr>
            <p:ph idx="1" hasCustomPrompt="1"/>
          </p:nvPr>
        </p:nvSpPr>
        <p:spPr bwMode="auto">
          <a:xfrm>
            <a:off x="985102" y="1360701"/>
            <a:ext cx="9017465" cy="355484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buClr>
                <a:srgbClr val="BA6027"/>
              </a:buClr>
              <a:defRPr b="0" baseline="0">
                <a:latin typeface="Arial" panose="020B0604020202020204" pitchFamily="34" charset="0"/>
                <a:cs typeface="Arial" panose="020B0604020202020204" pitchFamily="34" charset="0"/>
              </a:defRPr>
            </a:lvl1pPr>
            <a:lvl2pPr marL="619871" indent="-314220" defTabSz="772697">
              <a:buClr>
                <a:srgbClr val="BA6027"/>
              </a:buClr>
              <a:defRPr b="0">
                <a:latin typeface="Arial" panose="020B0604020202020204" pitchFamily="34" charset="0"/>
                <a:cs typeface="Arial" panose="020B0604020202020204" pitchFamily="34" charset="0"/>
              </a:defRPr>
            </a:lvl2pPr>
            <a:lvl3pPr>
              <a:buClr>
                <a:srgbClr val="BA6027"/>
              </a:buClr>
              <a:defRPr b="0">
                <a:latin typeface="Arial" panose="020B0604020202020204" pitchFamily="34" charset="0"/>
                <a:cs typeface="Arial" panose="020B0604020202020204" pitchFamily="34" charset="0"/>
              </a:defRPr>
            </a:lvl3pPr>
            <a:lvl4pPr>
              <a:buClr>
                <a:srgbClr val="BA6027"/>
              </a:buClr>
              <a:defRPr/>
            </a:lvl4pPr>
            <a:lvl5pPr>
              <a:buClr>
                <a:srgbClr val="00BBB3"/>
              </a:buClr>
              <a:defRPr/>
            </a:lvl5pPr>
          </a:lstStyle>
          <a:p>
            <a:pPr lvl="0"/>
            <a:r>
              <a:rPr lang="en-US"/>
              <a:t>Edit Master text styles Arial font</a:t>
            </a:r>
          </a:p>
          <a:p>
            <a:pPr lvl="1"/>
            <a:r>
              <a:rPr lang="en-US"/>
              <a:t>Second level</a:t>
            </a:r>
          </a:p>
          <a:p>
            <a:pPr lvl="2"/>
            <a:r>
              <a:rPr lang="en-US"/>
              <a:t>Third level</a:t>
            </a:r>
          </a:p>
          <a:p>
            <a:pPr lvl="3"/>
            <a:r>
              <a:rPr lang="en-US"/>
              <a:t>Fourth level</a:t>
            </a:r>
          </a:p>
        </p:txBody>
      </p:sp>
      <p:sp>
        <p:nvSpPr>
          <p:cNvPr id="5" name="Rectangle 17">
            <a:extLst>
              <a:ext uri="{FF2B5EF4-FFF2-40B4-BE49-F238E27FC236}">
                <a16:creationId xmlns:a16="http://schemas.microsoft.com/office/drawing/2014/main" id="{2EDF2030-D1AD-4704-9272-4F8F08E09A90}"/>
              </a:ext>
            </a:extLst>
          </p:cNvPr>
          <p:cNvSpPr txBox="1">
            <a:spLocks noChangeArrowheads="1"/>
          </p:cNvSpPr>
          <p:nvPr userDrawn="1"/>
        </p:nvSpPr>
        <p:spPr bwMode="auto">
          <a:xfrm>
            <a:off x="10367265" y="5892630"/>
            <a:ext cx="476940" cy="267107"/>
          </a:xfrm>
          <a:prstGeom prst="rect">
            <a:avLst/>
          </a:prstGeom>
          <a:noFill/>
          <a:ln w="9525">
            <a:noFill/>
            <a:miter lim="800000"/>
            <a:headEnd/>
            <a:tailEnd/>
          </a:ln>
          <a:effectLst/>
        </p:spPr>
        <p:txBody>
          <a:bodyPr vert="horz" wrap="square" lIns="82272" tIns="41136" rIns="82272" bIns="41136" numCol="1" anchor="t" anchorCtr="0" compatLnSpc="1">
            <a:prstTxWarp prst="textNoShape">
              <a:avLst/>
            </a:prstTxWarp>
          </a:bodyPr>
          <a:lstStyle>
            <a:defPPr>
              <a:defRPr lang="en-US"/>
            </a:defPPr>
            <a:lvl1pPr algn="r" rtl="0" eaLnBrk="0" fontAlgn="base" hangingPunct="0">
              <a:spcBef>
                <a:spcPct val="0"/>
              </a:spcBef>
              <a:spcAft>
                <a:spcPct val="0"/>
              </a:spcAft>
              <a:defRPr sz="1050" b="1" kern="1200" smtClean="0">
                <a:solidFill>
                  <a:srgbClr val="0B3C55"/>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fld id="{8850CF50-FD6C-4C9E-A40A-CF67800DC607}" type="slidenum">
              <a:rPr lang="en-US" sz="945" b="0" smtClean="0">
                <a:solidFill>
                  <a:schemeClr val="tx1"/>
                </a:solidFill>
              </a:rPr>
              <a:pPr>
                <a:defRPr/>
              </a:pPr>
              <a:t>‹#›</a:t>
            </a:fld>
            <a:endParaRPr lang="en-US" sz="945" b="0">
              <a:solidFill>
                <a:schemeClr val="tx1"/>
              </a:solidFill>
            </a:endParaRPr>
          </a:p>
        </p:txBody>
      </p:sp>
      <p:sp>
        <p:nvSpPr>
          <p:cNvPr id="6" name="Rectangle 19">
            <a:extLst>
              <a:ext uri="{FF2B5EF4-FFF2-40B4-BE49-F238E27FC236}">
                <a16:creationId xmlns:a16="http://schemas.microsoft.com/office/drawing/2014/main" id="{A0F2D176-A80E-45E1-8906-346CD5388519}"/>
              </a:ext>
            </a:extLst>
          </p:cNvPr>
          <p:cNvSpPr>
            <a:spLocks noGrp="1" noChangeArrowheads="1"/>
          </p:cNvSpPr>
          <p:nvPr>
            <p:ph type="title"/>
          </p:nvPr>
        </p:nvSpPr>
        <p:spPr bwMode="auto">
          <a:xfrm>
            <a:off x="432570" y="183502"/>
            <a:ext cx="6761571" cy="5974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t>Title Arial Bold</a:t>
            </a:r>
          </a:p>
        </p:txBody>
      </p:sp>
    </p:spTree>
    <p:extLst>
      <p:ext uri="{BB962C8B-B14F-4D97-AF65-F5344CB8AC3E}">
        <p14:creationId xmlns:p14="http://schemas.microsoft.com/office/powerpoint/2010/main" val="946834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 content dark ">
    <p:spTree>
      <p:nvGrpSpPr>
        <p:cNvPr id="1" name=""/>
        <p:cNvGrpSpPr/>
        <p:nvPr/>
      </p:nvGrpSpPr>
      <p:grpSpPr>
        <a:xfrm>
          <a:off x="0" y="0"/>
          <a:ext cx="0" cy="0"/>
          <a:chOff x="0" y="0"/>
          <a:chExt cx="0" cy="0"/>
        </a:xfrm>
      </p:grpSpPr>
      <p:sp>
        <p:nvSpPr>
          <p:cNvPr id="2" name="BackgroundPicture2">
            <a:extLst>
              <a:ext uri="{FF2B5EF4-FFF2-40B4-BE49-F238E27FC236}">
                <a16:creationId xmlns:a16="http://schemas.microsoft.com/office/drawing/2014/main" id="{D2B671C2-F892-7D86-47F6-297924D45BA0}"/>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4" name="Logo">
            <a:extLst>
              <a:ext uri="{FF2B5EF4-FFF2-40B4-BE49-F238E27FC236}">
                <a16:creationId xmlns:a16="http://schemas.microsoft.com/office/drawing/2014/main" id="{E226CA20-F6D6-2E36-A0A8-192472104118}"/>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7" name="Footer">
            <a:extLst>
              <a:ext uri="{FF2B5EF4-FFF2-40B4-BE49-F238E27FC236}">
                <a16:creationId xmlns:a16="http://schemas.microsoft.com/office/drawing/2014/main" id="{C7059B8D-6CE9-AFC3-4791-373D5B9A5384}"/>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3" name="Chapter_titleonly">
            <a:extLst>
              <a:ext uri="{FF2B5EF4-FFF2-40B4-BE49-F238E27FC236}">
                <a16:creationId xmlns:a16="http://schemas.microsoft.com/office/drawing/2014/main" id="{BE09DEEA-7110-245B-5AD2-75A29B3BA8EA}"/>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5" name="Content Placeholder 1">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9080" y="1295400"/>
            <a:ext cx="1045210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
        <p:nvSpPr>
          <p:cNvPr id="6" name="Slide Number Placeholder 5"/>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Tree>
    <p:extLst>
      <p:ext uri="{BB962C8B-B14F-4D97-AF65-F5344CB8AC3E}">
        <p14:creationId xmlns:p14="http://schemas.microsoft.com/office/powerpoint/2010/main" val="1284105430"/>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5" orient="horz" pos="652" userDrawn="1">
          <p15:clr>
            <a:srgbClr val="FBAE40"/>
          </p15:clr>
        </p15:guide>
        <p15:guide id="16" orient="horz" pos="816" userDrawn="1">
          <p15:clr>
            <a:srgbClr val="FBAE40"/>
          </p15:clr>
        </p15:guide>
        <p15:guide id="17" orient="horz" pos="3441"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ntent light ">
    <p:spTree>
      <p:nvGrpSpPr>
        <p:cNvPr id="1" name=""/>
        <p:cNvGrpSpPr/>
        <p:nvPr/>
      </p:nvGrpSpPr>
      <p:grpSpPr>
        <a:xfrm>
          <a:off x="0" y="0"/>
          <a:ext cx="0" cy="0"/>
          <a:chOff x="0" y="0"/>
          <a:chExt cx="0" cy="0"/>
        </a:xfrm>
      </p:grpSpPr>
      <p:sp>
        <p:nvSpPr>
          <p:cNvPr id="3" name="Chapter_titleonly">
            <a:extLst>
              <a:ext uri="{FF2B5EF4-FFF2-40B4-BE49-F238E27FC236}">
                <a16:creationId xmlns:a16="http://schemas.microsoft.com/office/drawing/2014/main" id="{BE09DEEA-7110-245B-5AD2-75A29B3BA8EA}"/>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5" name="slide_title">
            <a:extLst>
              <a:ext uri="{FF2B5EF4-FFF2-40B4-BE49-F238E27FC236}">
                <a16:creationId xmlns:a16="http://schemas.microsoft.com/office/drawing/2014/main" id="{C0A6F091-52AD-4C0A-8D32-80EE860A9980}"/>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5" name="Content Placeholder 1">
            <a:extLst>
              <a:ext uri="{FF2B5EF4-FFF2-40B4-BE49-F238E27FC236}">
                <a16:creationId xmlns:a16="http://schemas.microsoft.com/office/drawing/2014/main" id="{4D46C5CB-CB38-4AD2-99D2-34C738DF30C0}"/>
              </a:ext>
            </a:extLst>
          </p:cNvPr>
          <p:cNvSpPr>
            <a:spLocks noGrp="1"/>
          </p:cNvSpPr>
          <p:nvPr>
            <p:ph sz="quarter" idx="1" hasCustomPrompt="1"/>
          </p:nvPr>
        </p:nvSpPr>
        <p:spPr>
          <a:xfrm>
            <a:off x="259080" y="1295400"/>
            <a:ext cx="1045210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Slide Number Placeholder 5"/>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0" name="Rectangle7">
            <a:extLst>
              <a:ext uri="{FF2B5EF4-FFF2-40B4-BE49-F238E27FC236}">
                <a16:creationId xmlns:a16="http://schemas.microsoft.com/office/drawing/2014/main" id="{8883D326-CEAD-4903-8269-B2D194C3C224}"/>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897738281"/>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5" orient="horz" pos="652" userDrawn="1">
          <p15:clr>
            <a:srgbClr val="FBAE40"/>
          </p15:clr>
        </p15:guide>
        <p15:guide id="16" orient="horz" pos="816" userDrawn="1">
          <p15:clr>
            <a:srgbClr val="FBAE40"/>
          </p15:clr>
        </p15:guide>
        <p15:guide id="17" orient="horz" pos="344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2 content dark ">
    <p:spTree>
      <p:nvGrpSpPr>
        <p:cNvPr id="1" name=""/>
        <p:cNvGrpSpPr/>
        <p:nvPr/>
      </p:nvGrpSpPr>
      <p:grpSpPr>
        <a:xfrm>
          <a:off x="0" y="0"/>
          <a:ext cx="0" cy="0"/>
          <a:chOff x="0" y="0"/>
          <a:chExt cx="0" cy="0"/>
        </a:xfrm>
      </p:grpSpPr>
      <p:sp>
        <p:nvSpPr>
          <p:cNvPr id="4" name="BackgroundPicture2">
            <a:extLst>
              <a:ext uri="{FF2B5EF4-FFF2-40B4-BE49-F238E27FC236}">
                <a16:creationId xmlns:a16="http://schemas.microsoft.com/office/drawing/2014/main" id="{1FC57609-6AFA-3304-8F7B-7BCD44E6CEB3}"/>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DFF25F49-7BF4-12C2-56D2-72A9903FFEB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8" name="Footer">
            <a:extLst>
              <a:ext uri="{FF2B5EF4-FFF2-40B4-BE49-F238E27FC236}">
                <a16:creationId xmlns:a16="http://schemas.microsoft.com/office/drawing/2014/main" id="{FCACF895-D46F-5D35-43CD-79C2AC5D53C1}"/>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ABC852AC-F4A3-94DE-3FB8-23477B54F942}"/>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5" name="Content Placeholder 1"/>
          <p:cNvSpPr>
            <a:spLocks noGrp="1"/>
          </p:cNvSpPr>
          <p:nvPr>
            <p:ph sz="half" idx="1" hasCustomPrompt="1"/>
          </p:nvPr>
        </p:nvSpPr>
        <p:spPr>
          <a:xfrm>
            <a:off x="259080" y="1295400"/>
            <a:ext cx="1045210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59080" y="3444240"/>
            <a:ext cx="1045210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19080062"/>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4" orient="horz" pos="816" userDrawn="1">
          <p15:clr>
            <a:srgbClr val="FBAE40"/>
          </p15:clr>
        </p15:guide>
        <p15:guide id="15" orient="horz" pos="2088" userDrawn="1">
          <p15:clr>
            <a:srgbClr val="FBAE40"/>
          </p15:clr>
        </p15:guide>
        <p15:guide id="16" orient="horz" pos="2169" userDrawn="1">
          <p15:clr>
            <a:srgbClr val="FBAE40"/>
          </p15:clr>
        </p15:guide>
        <p15:guide id="17" orient="horz" pos="3441" userDrawn="1">
          <p15:clr>
            <a:srgbClr val="FBAE40"/>
          </p15:clr>
        </p15:guide>
        <p15:guide id="19" orient="horz" pos="65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content light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ABC852AC-F4A3-94DE-3FB8-23477B54F942}"/>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7" name="slide_title">
            <a:extLst>
              <a:ext uri="{FF2B5EF4-FFF2-40B4-BE49-F238E27FC236}">
                <a16:creationId xmlns:a16="http://schemas.microsoft.com/office/drawing/2014/main" id="{9F6D022B-DEE5-4AD2-8799-00321036FE87}"/>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5" name="Content Placeholder 1"/>
          <p:cNvSpPr>
            <a:spLocks noGrp="1"/>
          </p:cNvSpPr>
          <p:nvPr>
            <p:ph sz="half" idx="1" hasCustomPrompt="1"/>
          </p:nvPr>
        </p:nvSpPr>
        <p:spPr>
          <a:xfrm>
            <a:off x="259080" y="1295400"/>
            <a:ext cx="1045210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6" name="Content Placeholder 2"/>
          <p:cNvSpPr>
            <a:spLocks noGrp="1"/>
          </p:cNvSpPr>
          <p:nvPr>
            <p:ph sz="half" idx="2" hasCustomPrompt="1"/>
          </p:nvPr>
        </p:nvSpPr>
        <p:spPr>
          <a:xfrm>
            <a:off x="259080" y="3444240"/>
            <a:ext cx="10452100" cy="201930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3" name="Slide Number Placeholder 2"/>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2" name="Rectangle7">
            <a:extLst>
              <a:ext uri="{FF2B5EF4-FFF2-40B4-BE49-F238E27FC236}">
                <a16:creationId xmlns:a16="http://schemas.microsoft.com/office/drawing/2014/main" id="{2E7C0809-54C2-4B00-97B9-AEB55C54DF36}"/>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3956372322"/>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10" orient="horz" pos="163" userDrawn="1">
          <p15:clr>
            <a:srgbClr val="FBAE40"/>
          </p15:clr>
        </p15:guide>
        <p15:guide id="11" orient="horz" pos="408" userDrawn="1">
          <p15:clr>
            <a:srgbClr val="FBAE40"/>
          </p15:clr>
        </p15:guide>
        <p15:guide id="14" orient="horz" pos="816" userDrawn="1">
          <p15:clr>
            <a:srgbClr val="FBAE40"/>
          </p15:clr>
        </p15:guide>
        <p15:guide id="15" orient="horz" pos="2088" userDrawn="1">
          <p15:clr>
            <a:srgbClr val="FBAE40"/>
          </p15:clr>
        </p15:guide>
        <p15:guide id="16" orient="horz" pos="2169" userDrawn="1">
          <p15:clr>
            <a:srgbClr val="FBAE40"/>
          </p15:clr>
        </p15:guide>
        <p15:guide id="17" orient="horz" pos="3441" userDrawn="1">
          <p15:clr>
            <a:srgbClr val="FBAE40"/>
          </p15:clr>
        </p15:guide>
        <p15:guide id="19" orient="horz" pos="65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2 content dark vertical ">
    <p:spTree>
      <p:nvGrpSpPr>
        <p:cNvPr id="1" name=""/>
        <p:cNvGrpSpPr/>
        <p:nvPr/>
      </p:nvGrpSpPr>
      <p:grpSpPr>
        <a:xfrm>
          <a:off x="0" y="0"/>
          <a:ext cx="0" cy="0"/>
          <a:chOff x="0" y="0"/>
          <a:chExt cx="0" cy="0"/>
        </a:xfrm>
      </p:grpSpPr>
      <p:sp>
        <p:nvSpPr>
          <p:cNvPr id="6" name="BackgroundPicture2">
            <a:extLst>
              <a:ext uri="{FF2B5EF4-FFF2-40B4-BE49-F238E27FC236}">
                <a16:creationId xmlns:a16="http://schemas.microsoft.com/office/drawing/2014/main" id="{BBDA00B9-3600-5FA0-6818-202B41AB7273}"/>
              </a:ext>
            </a:extLst>
          </p:cNvPr>
          <p:cNvSpPr/>
          <p:nvPr userDrawn="1"/>
        </p:nvSpPr>
        <p:spPr>
          <a:xfrm rot="10800000">
            <a:off x="0" y="5252612"/>
            <a:ext cx="10969626" cy="918001"/>
          </a:xfrm>
          <a:custGeom>
            <a:avLst/>
            <a:gdLst/>
            <a:ahLst/>
            <a:cxnLst/>
            <a:rect l="0" t="0" r="0" b="0"/>
            <a:pathLst>
              <a:path w="10969626" h="918001">
                <a:moveTo>
                  <a:pt x="0" y="0"/>
                </a:moveTo>
                <a:lnTo>
                  <a:pt x="10969625" y="0"/>
                </a:lnTo>
                <a:lnTo>
                  <a:pt x="10969625" y="349200"/>
                </a:lnTo>
                <a:lnTo>
                  <a:pt x="0" y="91800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lnTo>
                  <a:pt x="0" y="0"/>
                </a:lnTo>
                <a:close/>
              </a:path>
            </a:pathLst>
          </a:custGeom>
          <a:solidFill>
            <a:schemeClr val="accent1"/>
          </a:solidFill>
          <a:ln w="9525" cap="flat" cmpd="sng" algn="ctr">
            <a:no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000000"/>
              </a:solidFill>
              <a:effectLst/>
              <a:uLnTx/>
              <a:uFillTx/>
              <a:latin typeface="Bosch Office Sans"/>
              <a:ea typeface="+mn-ea"/>
              <a:cs typeface="+mn-cs"/>
            </a:endParaRPr>
          </a:p>
        </p:txBody>
      </p:sp>
      <p:pic>
        <p:nvPicPr>
          <p:cNvPr id="7" name="Logo">
            <a:extLst>
              <a:ext uri="{FF2B5EF4-FFF2-40B4-BE49-F238E27FC236}">
                <a16:creationId xmlns:a16="http://schemas.microsoft.com/office/drawing/2014/main" id="{2631C5EE-CABD-169C-1ABA-1CEB3EA81345}"/>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37917" b="40255"/>
          <a:stretch/>
        </p:blipFill>
        <p:spPr>
          <a:xfrm>
            <a:off x="9703435" y="5581387"/>
            <a:ext cx="1104740" cy="438441"/>
          </a:xfrm>
          <a:prstGeom prst="rect">
            <a:avLst/>
          </a:prstGeom>
        </p:spPr>
      </p:pic>
      <p:sp>
        <p:nvSpPr>
          <p:cNvPr id="8" name="Footer">
            <a:extLst>
              <a:ext uri="{FF2B5EF4-FFF2-40B4-BE49-F238E27FC236}">
                <a16:creationId xmlns:a16="http://schemas.microsoft.com/office/drawing/2014/main" id="{43237A22-C329-4BCF-C7CF-4899B8B56D46}"/>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2" name="Chapter_titleonly">
            <a:extLst>
              <a:ext uri="{FF2B5EF4-FFF2-40B4-BE49-F238E27FC236}">
                <a16:creationId xmlns:a16="http://schemas.microsoft.com/office/drawing/2014/main" id="{8D62AB88-76FF-A3A0-37E8-EB4781142AA0}"/>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3" name="Content Placeholder 1"/>
          <p:cNvSpPr>
            <a:spLocks noGrp="1"/>
          </p:cNvSpPr>
          <p:nvPr>
            <p:ph sz="half" idx="1" hasCustomPrompt="1"/>
          </p:nvPr>
        </p:nvSpPr>
        <p:spPr>
          <a:xfrm>
            <a:off x="259080" y="1295400"/>
            <a:ext cx="485902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2160" y="1295400"/>
            <a:ext cx="485902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1397513142"/>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3224" userDrawn="1">
          <p15:clr>
            <a:srgbClr val="FBAE40"/>
          </p15:clr>
        </p15:guide>
        <p15:guide id="6" pos="3686" userDrawn="1">
          <p15:clr>
            <a:srgbClr val="FBAE40"/>
          </p15:clr>
        </p15:guide>
        <p15:guide id="10" orient="horz" pos="163" userDrawn="1">
          <p15:clr>
            <a:srgbClr val="FBAE40"/>
          </p15:clr>
        </p15:guide>
        <p15:guide id="11" orient="horz" pos="408" userDrawn="1">
          <p15:clr>
            <a:srgbClr val="FBAE40"/>
          </p15:clr>
        </p15:guide>
        <p15:guide id="13" orient="horz" pos="653" userDrawn="1">
          <p15:clr>
            <a:srgbClr val="FBAE40"/>
          </p15:clr>
        </p15:guide>
        <p15:guide id="14" orient="horz" pos="816" userDrawn="1">
          <p15:clr>
            <a:srgbClr val="FBAE40"/>
          </p15:clr>
        </p15:guide>
        <p15:guide id="15" orient="horz" pos="3441"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ntent light vertical ">
    <p:spTree>
      <p:nvGrpSpPr>
        <p:cNvPr id="1" name=""/>
        <p:cNvGrpSpPr/>
        <p:nvPr/>
      </p:nvGrpSpPr>
      <p:grpSpPr>
        <a:xfrm>
          <a:off x="0" y="0"/>
          <a:ext cx="0" cy="0"/>
          <a:chOff x="0" y="0"/>
          <a:chExt cx="0" cy="0"/>
        </a:xfrm>
      </p:grpSpPr>
      <p:sp>
        <p:nvSpPr>
          <p:cNvPr id="2" name="Chapter_titleonly">
            <a:extLst>
              <a:ext uri="{FF2B5EF4-FFF2-40B4-BE49-F238E27FC236}">
                <a16:creationId xmlns:a16="http://schemas.microsoft.com/office/drawing/2014/main" id="{8D62AB88-76FF-A3A0-37E8-EB4781142AA0}"/>
              </a:ext>
            </a:extLst>
          </p:cNvPr>
          <p:cNvSpPr>
            <a:spLocks noGrp="1"/>
          </p:cNvSpPr>
          <p:nvPr>
            <p:ph type="body" idx="15" hasCustomPrompt="1"/>
          </p:nvPr>
        </p:nvSpPr>
        <p:spPr>
          <a:xfrm>
            <a:off x="259080" y="259200"/>
            <a:ext cx="10452100" cy="388800"/>
          </a:xfrm>
        </p:spPr>
        <p:txBody>
          <a:bodyPr vert="horz" lIns="0" tIns="0" rIns="0" bIns="0" rtlCol="0">
            <a:noAutofit/>
          </a:bodyPr>
          <a:lstStyle>
            <a:lvl1pPr>
              <a:lnSpc>
                <a:spcPct val="89000"/>
              </a:lnSpc>
              <a:buNone/>
              <a:defRPr lang="de-DE" sz="2400" b="1" kern="0" baseline="0">
                <a:solidFill>
                  <a:srgbClr val="00B9E5"/>
                </a:solidFill>
                <a:latin typeface="+mj-lt"/>
                <a:ea typeface="+mn-ea"/>
                <a:cs typeface="+mn-cs"/>
              </a:defRPr>
            </a:lvl1pPr>
          </a:lstStyle>
          <a:p>
            <a:pPr marL="0" lvl="0" indent="0">
              <a:spcBef>
                <a:spcPts val="0"/>
              </a:spcBef>
              <a:buFont typeface="Wingdings 3" panose="05040102010807070707" pitchFamily="18" charset="2"/>
            </a:pPr>
            <a:r>
              <a:rPr lang="en-US" noProof="1"/>
              <a:t>Kapitel­überschrift hinzufügen</a:t>
            </a:r>
          </a:p>
        </p:txBody>
      </p:sp>
      <p:sp>
        <p:nvSpPr>
          <p:cNvPr id="17" name="slide_title">
            <a:extLst>
              <a:ext uri="{FF2B5EF4-FFF2-40B4-BE49-F238E27FC236}">
                <a16:creationId xmlns:a16="http://schemas.microsoft.com/office/drawing/2014/main" id="{F65834A0-7F38-430B-B142-0F15EEF33EAF}"/>
              </a:ext>
            </a:extLst>
          </p:cNvPr>
          <p:cNvSpPr>
            <a:spLocks noGrp="1"/>
          </p:cNvSpPr>
          <p:nvPr>
            <p:ph type="title" sz="quarter" hasCustomPrompt="1"/>
          </p:nvPr>
        </p:nvSpPr>
        <p:spPr>
          <a:xfrm>
            <a:off x="259080" y="648000"/>
            <a:ext cx="10452100" cy="388800"/>
          </a:xfrm>
        </p:spPr>
        <p:txBody>
          <a:bodyPr/>
          <a:lstStyle>
            <a:lvl1pPr>
              <a:defRPr>
                <a:solidFill>
                  <a:srgbClr val="00B9E5"/>
                </a:solidFill>
              </a:defRPr>
            </a:lvl1pPr>
          </a:lstStyle>
          <a:p>
            <a:r>
              <a:rPr lang="en-US" noProof="1"/>
              <a:t>Folienüberschrift hinzufügen</a:t>
            </a:r>
          </a:p>
        </p:txBody>
      </p:sp>
      <p:sp>
        <p:nvSpPr>
          <p:cNvPr id="3" name="Content Placeholder 1"/>
          <p:cNvSpPr>
            <a:spLocks noGrp="1"/>
          </p:cNvSpPr>
          <p:nvPr>
            <p:ph sz="half" idx="1" hasCustomPrompt="1"/>
          </p:nvPr>
        </p:nvSpPr>
        <p:spPr>
          <a:xfrm>
            <a:off x="259080" y="1295400"/>
            <a:ext cx="485902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4" name="Content Placeholder 2"/>
          <p:cNvSpPr>
            <a:spLocks noGrp="1"/>
          </p:cNvSpPr>
          <p:nvPr>
            <p:ph sz="half" idx="2" hasCustomPrompt="1"/>
          </p:nvPr>
        </p:nvSpPr>
        <p:spPr>
          <a:xfrm>
            <a:off x="5852160" y="1295400"/>
            <a:ext cx="4859020" cy="4168140"/>
          </a:xfrm>
        </p:spPr>
        <p:txBody>
          <a:bodyPr/>
          <a:lstStyle>
            <a:lvl1pPr>
              <a:defRPr/>
            </a:lvl1pPr>
          </a:lstStyle>
          <a:p>
            <a:pPr lvl="0"/>
            <a:r>
              <a:rPr lang="en-US" noProof="1"/>
              <a:t>Text hinzufügen</a:t>
            </a:r>
          </a:p>
          <a:p>
            <a:pPr lvl="1"/>
            <a:r>
              <a:rPr lang="en-US" noProof="1"/>
              <a:t>Zweite Ebene</a:t>
            </a:r>
          </a:p>
          <a:p>
            <a:pPr lvl="2"/>
            <a:r>
              <a:rPr lang="en-US" noProof="1"/>
              <a:t>Dritte Ebene</a:t>
            </a:r>
          </a:p>
          <a:p>
            <a:pPr lvl="3"/>
            <a:r>
              <a:rPr lang="en-US" noProof="1"/>
              <a:t>Vierte Ebene</a:t>
            </a:r>
          </a:p>
          <a:p>
            <a:pPr lvl="4"/>
            <a:r>
              <a:rPr lang="en-US" noProof="1"/>
              <a:t>Fünfte Ebene</a:t>
            </a:r>
          </a:p>
        </p:txBody>
      </p:sp>
      <p:sp>
        <p:nvSpPr>
          <p:cNvPr id="5" name="Slide Number Placeholder 4"/>
          <p:cNvSpPr>
            <a:spLocks noGrp="1"/>
          </p:cNvSpPr>
          <p:nvPr>
            <p:ph type="sldNum" sz="quarter" idx="12"/>
          </p:nvPr>
        </p:nvSpPr>
        <p:spPr>
          <a:xfrm>
            <a:off x="266699" y="5923478"/>
            <a:ext cx="333801" cy="247137"/>
          </a:xfrm>
          <a:prstGeom prst="rect">
            <a:avLst/>
          </a:prstGeom>
        </p:spPr>
        <p:txBody>
          <a:bodyPr/>
          <a:lstStyle>
            <a:lvl1pPr>
              <a:defRPr kern="0" baseline="0">
                <a:solidFill>
                  <a:schemeClr val="accent3"/>
                </a:solidFill>
              </a:defRPr>
            </a:lvl1pPr>
          </a:lstStyle>
          <a:p>
            <a:fld id="{4898AEC0-503E-4FA4-859C-D0F72D6E3F79}" type="slidenum">
              <a:rPr lang="en-US" noProof="1" dirty="0" smtClean="0"/>
              <a:pPr/>
              <a:t>‹#›</a:t>
            </a:fld>
            <a:endParaRPr lang="en-US" noProof="1"/>
          </a:p>
        </p:txBody>
      </p:sp>
      <p:sp>
        <p:nvSpPr>
          <p:cNvPr id="12" name="Rectangle7">
            <a:extLst>
              <a:ext uri="{FF2B5EF4-FFF2-40B4-BE49-F238E27FC236}">
                <a16:creationId xmlns:a16="http://schemas.microsoft.com/office/drawing/2014/main" id="{0193DB20-8E77-4A05-AA77-554F32E8990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 </a:t>
            </a:r>
          </a:p>
        </p:txBody>
      </p:sp>
    </p:spTree>
    <p:extLst>
      <p:ext uri="{BB962C8B-B14F-4D97-AF65-F5344CB8AC3E}">
        <p14:creationId xmlns:p14="http://schemas.microsoft.com/office/powerpoint/2010/main" val="2787601235"/>
      </p:ext>
    </p:extLst>
  </p:cSld>
  <p:clrMapOvr>
    <a:masterClrMapping/>
  </p:clrMapOvr>
  <p:extLst>
    <p:ext uri="{DCECCB84-F9BA-43D5-87BE-67443E8EF086}">
      <p15:sldGuideLst xmlns:p15="http://schemas.microsoft.com/office/powerpoint/2012/main">
        <p15:guide id="0" pos="163" userDrawn="1">
          <p15:clr>
            <a:srgbClr val="FBAE40"/>
          </p15:clr>
        </p15:guide>
        <p15:guide id="1" pos="6747" userDrawn="1">
          <p15:clr>
            <a:srgbClr val="FBAE40"/>
          </p15:clr>
        </p15:guide>
        <p15:guide id="5" pos="3224" userDrawn="1">
          <p15:clr>
            <a:srgbClr val="FBAE40"/>
          </p15:clr>
        </p15:guide>
        <p15:guide id="6" pos="3686" userDrawn="1">
          <p15:clr>
            <a:srgbClr val="FBAE40"/>
          </p15:clr>
        </p15:guide>
        <p15:guide id="10" orient="horz" pos="163" userDrawn="1">
          <p15:clr>
            <a:srgbClr val="FBAE40"/>
          </p15:clr>
        </p15:guide>
        <p15:guide id="11" orient="horz" pos="408" userDrawn="1">
          <p15:clr>
            <a:srgbClr val="FBAE40"/>
          </p15:clr>
        </p15:guide>
        <p15:guide id="13" orient="horz" pos="653" userDrawn="1">
          <p15:clr>
            <a:srgbClr val="FBAE40"/>
          </p15:clr>
        </p15:guide>
        <p15:guide id="14" orient="horz" pos="816" userDrawn="1">
          <p15:clr>
            <a:srgbClr val="FBAE40"/>
          </p15:clr>
        </p15:guide>
        <p15:guide id="15" orient="horz" pos="3441"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tangle7" hidden="1">
            <a:extLst>
              <a:ext uri="{FF2B5EF4-FFF2-40B4-BE49-F238E27FC236}">
                <a16:creationId xmlns:a16="http://schemas.microsoft.com/office/drawing/2014/main" id="{B5DDFCCF-CB5E-2AE4-A2CB-FD03DDD39D1F}"/>
              </a:ext>
            </a:extLst>
          </p:cNvPr>
          <p:cNvSpPr>
            <a:spLocks/>
          </p:cNvSpPr>
          <p:nvPr userDrawn="1"/>
        </p:nvSpPr>
        <p:spPr>
          <a:xfrm>
            <a:off x="9224010" y="259080"/>
            <a:ext cx="1691640" cy="777240"/>
          </a:xfrm>
          <a:prstGeom prst="rect">
            <a:avLst/>
          </a:prstGeom>
          <a:noFill/>
          <a:ln w="0" cap="flat" cmpd="sng" algn="ctr">
            <a:noFill/>
            <a:prstDash val="solid"/>
          </a:ln>
          <a:effectLst/>
        </p:spPr>
        <p:txBody>
          <a:bodyPr wrap="square" lIns="0" tIns="17779" rIns="0" bIns="0" rtlCol="0" anchor="t">
            <a:normAutofit/>
          </a:bodyPr>
          <a:lstStyle/>
          <a:p>
            <a:pPr rtl="0">
              <a:lnSpc>
                <a:spcPts val="900"/>
              </a:lnSpc>
            </a:pPr>
            <a:r>
              <a:rPr lang="en-US" sz="550" b="0" i="0" u="none" strike="noStrike" kern="0" baseline="0" noProof="1">
                <a:solidFill>
                  <a:srgbClr val="000000"/>
                </a:solidFill>
                <a:latin typeface="+mn-lt"/>
              </a:rPr>
              <a:t>%attachmentremark%</a:t>
            </a:r>
          </a:p>
        </p:txBody>
      </p:sp>
      <p:sp>
        <p:nvSpPr>
          <p:cNvPr id="9" name="Footer" hidden="1">
            <a:extLst>
              <a:ext uri="{FF2B5EF4-FFF2-40B4-BE49-F238E27FC236}">
                <a16:creationId xmlns:a16="http://schemas.microsoft.com/office/drawing/2014/main" id="{49B7D0DB-D891-4F39-A1EB-81FDAB75CF1C}"/>
              </a:ext>
            </a:extLst>
          </p:cNvPr>
          <p:cNvSpPr txBox="1"/>
          <p:nvPr userDrawn="1"/>
        </p:nvSpPr>
        <p:spPr>
          <a:xfrm>
            <a:off x="833447" y="5351272"/>
            <a:ext cx="9152890" cy="107950"/>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b="1" kern="0" baseline="0" noProof="1">
                <a:solidFill>
                  <a:srgbClr val="D70012"/>
                </a:solidFill>
                <a:latin typeface="+mn-lt"/>
              </a:rPr>
              <a:t>%confidentiality%</a:t>
            </a:r>
            <a:r>
              <a:rPr lang="en-US" sz="600" kern="0" baseline="0" noProof="1">
                <a:solidFill>
                  <a:srgbClr val="A3BAC8"/>
                </a:solidFill>
                <a:latin typeface="+mn-lt"/>
              </a:rPr>
              <a:t>%businessunit%%departmentshort%%dateformat%%repositoryremark%%copyright%</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p:txBody>
      </p:sp>
      <p:sp>
        <p:nvSpPr>
          <p:cNvPr id="2" name="Title Placeholder 1"/>
          <p:cNvSpPr>
            <a:spLocks noGrp="1"/>
          </p:cNvSpPr>
          <p:nvPr>
            <p:ph type="title"/>
          </p:nvPr>
        </p:nvSpPr>
        <p:spPr>
          <a:xfrm>
            <a:off x="259080" y="648000"/>
            <a:ext cx="10452100" cy="388800"/>
          </a:xfrm>
          <a:prstGeom prst="rect">
            <a:avLst/>
          </a:prstGeom>
        </p:spPr>
        <p:txBody>
          <a:bodyPr vert="horz" lIns="0" tIns="0" rIns="0" bIns="0" rtlCol="0" anchor="t" anchorCtr="0">
            <a:noAutofit/>
          </a:bodyPr>
          <a:lstStyle/>
          <a:p>
            <a:r>
              <a:rPr lang="en-US" noProof="1"/>
              <a:t>Folienüberschrift hinzufügen</a:t>
            </a:r>
          </a:p>
        </p:txBody>
      </p:sp>
      <p:sp>
        <p:nvSpPr>
          <p:cNvPr id="3" name="Text Placeholder 2"/>
          <p:cNvSpPr>
            <a:spLocks noGrp="1"/>
          </p:cNvSpPr>
          <p:nvPr>
            <p:ph type="body" idx="1"/>
          </p:nvPr>
        </p:nvSpPr>
        <p:spPr>
          <a:xfrm>
            <a:off x="259081" y="1296000"/>
            <a:ext cx="10451783" cy="4167540"/>
          </a:xfrm>
          <a:prstGeom prst="rect">
            <a:avLst/>
          </a:prstGeom>
        </p:spPr>
        <p:txBody>
          <a:bodyPr vert="horz" lIns="0" tIns="0" rIns="0" bIns="0" rtlCol="0">
            <a:noAutofit/>
          </a:bodyPr>
          <a:lstStyle/>
          <a:p>
            <a:pPr lvl="0"/>
            <a:r>
              <a:rPr lang="en-US" noProof="1"/>
              <a:t>Text hinzufügen</a:t>
            </a:r>
          </a:p>
          <a:p>
            <a:pPr lvl="1"/>
            <a:r>
              <a:rPr lang="en-US" noProof="1"/>
              <a:t>Second level</a:t>
            </a:r>
          </a:p>
          <a:p>
            <a:pPr lvl="2"/>
            <a:r>
              <a:rPr lang="en-US" noProof="1"/>
              <a:t>Third level</a:t>
            </a:r>
          </a:p>
          <a:p>
            <a:pPr lvl="3"/>
            <a:r>
              <a:rPr lang="en-US" noProof="1"/>
              <a:t>Fourth level</a:t>
            </a:r>
          </a:p>
          <a:p>
            <a:pPr lvl="4"/>
            <a:r>
              <a:rPr lang="en-US" noProof="1"/>
              <a:t>Fifth level</a:t>
            </a:r>
          </a:p>
          <a:p>
            <a:pPr lvl="5"/>
            <a:r>
              <a:rPr lang="en-US" noProof="1"/>
              <a:t>Sixth level</a:t>
            </a:r>
          </a:p>
          <a:p>
            <a:pPr lvl="6"/>
            <a:r>
              <a:rPr lang="en-US" noProof="1"/>
              <a:t>Seventh level</a:t>
            </a:r>
          </a:p>
          <a:p>
            <a:pPr lvl="7"/>
            <a:r>
              <a:rPr lang="en-US" noProof="1"/>
              <a:t>Eighth level</a:t>
            </a:r>
          </a:p>
          <a:p>
            <a:pPr lvl="8"/>
            <a:r>
              <a:rPr lang="en-US" noProof="1"/>
              <a:t>Ninth level</a:t>
            </a:r>
          </a:p>
        </p:txBody>
      </p:sp>
      <p:sp>
        <p:nvSpPr>
          <p:cNvPr id="5" name="Footer">
            <a:extLst>
              <a:ext uri="{FF2B5EF4-FFF2-40B4-BE49-F238E27FC236}">
                <a16:creationId xmlns:a16="http://schemas.microsoft.com/office/drawing/2014/main" id="{EA78BAC4-FC81-4715-BED8-605625FA39A4}"/>
              </a:ext>
            </a:extLst>
          </p:cNvPr>
          <p:cNvSpPr txBox="1"/>
          <p:nvPr userDrawn="1"/>
        </p:nvSpPr>
        <p:spPr>
          <a:xfrm>
            <a:off x="593090" y="5935261"/>
            <a:ext cx="8850948" cy="122116"/>
          </a:xfrm>
          <a:prstGeom prst="rect">
            <a:avLst/>
          </a:prstGeom>
          <a:noFill/>
        </p:spPr>
        <p:txBody>
          <a:bodyPr wrap="square" lIns="0" tIns="0" rIns="0" bIns="0" rtlCol="0">
            <a:noAutofit/>
          </a:bodyPr>
          <a:lstStyle/>
          <a:p>
            <a:pPr marL="0" marR="0" lvl="0" indent="0" algn="l" defTabSz="914400" rtl="0" eaLnBrk="1" fontAlgn="auto" latinLnBrk="0" hangingPunct="1">
              <a:lnSpc>
                <a:spcPct val="107000"/>
              </a:lnSpc>
              <a:spcBef>
                <a:spcPts val="0"/>
              </a:spcBef>
              <a:spcAft>
                <a:spcPts val="100"/>
              </a:spcAft>
              <a:buClrTx/>
              <a:buSzTx/>
              <a:buFontTx/>
              <a:buNone/>
              <a:tabLst/>
              <a:defRPr/>
            </a:pPr>
            <a:r>
              <a:rPr lang="en-US" sz="600" kern="0" baseline="0" noProof="1">
                <a:solidFill>
                  <a:srgbClr val="A3BAC8"/>
                </a:solidFill>
                <a:latin typeface="+mn-lt"/>
              </a:rPr>
              <a:t>DC/SSD6 | 11.09.2023 | © Bosch Rexroth AG 2023. Alle Rechte vorbehalten, auch bzgl. jeder Verfügung, Verwertung, Reproduktion, Bearbeitung, Weitergabe sowie für den Fall von Schutzrechtsanmeldungen.</a:t>
            </a:r>
          </a:p>
          <a:p>
            <a:pPr marL="0" marR="0" lvl="0" indent="0" algn="l" defTabSz="914400" rtl="0" eaLnBrk="1" fontAlgn="auto" latinLnBrk="0" hangingPunct="1">
              <a:lnSpc>
                <a:spcPct val="107000"/>
              </a:lnSpc>
              <a:spcBef>
                <a:spcPts val="0"/>
              </a:spcBef>
              <a:spcAft>
                <a:spcPts val="100"/>
              </a:spcAft>
              <a:buClrTx/>
              <a:buSzTx/>
              <a:buFontTx/>
              <a:buNone/>
              <a:tabLst/>
              <a:defRPr/>
            </a:pPr>
            <a:endParaRPr lang="en-US" sz="600" kern="0" baseline="0" noProof="1">
              <a:solidFill>
                <a:schemeClr val="accent1"/>
              </a:solidFill>
              <a:latin typeface="+mn-lt"/>
            </a:endParaRPr>
          </a:p>
          <a:p>
            <a:pPr marR="0" defTabSz="914400" eaLnBrk="1" fontAlgn="auto" latinLnBrk="0" hangingPunct="1">
              <a:lnSpc>
                <a:spcPct val="107000"/>
              </a:lnSpc>
              <a:spcBef>
                <a:spcPts val="0"/>
              </a:spcBef>
              <a:spcAft>
                <a:spcPts val="100"/>
              </a:spcAft>
              <a:buClrTx/>
              <a:buSzTx/>
              <a:buFontTx/>
              <a:buNone/>
              <a:tabLst/>
            </a:pPr>
            <a:endParaRPr kumimoji="0" lang="en-US" sz="600" b="0" i="0" u="none" strike="noStrike" kern="0" cap="none" spc="0" normalizeH="0" baseline="0" noProof="1">
              <a:ln>
                <a:noFill/>
              </a:ln>
              <a:solidFill>
                <a:srgbClr val="000000"/>
              </a:solidFill>
              <a:effectLst/>
              <a:uLnTx/>
              <a:uFillTx/>
              <a:latin typeface="+mn-lt"/>
            </a:endParaRPr>
          </a:p>
        </p:txBody>
      </p:sp>
      <p:sp>
        <p:nvSpPr>
          <p:cNvPr id="12" name="Slide Number Placeholder 4">
            <a:extLst>
              <a:ext uri="{FF2B5EF4-FFF2-40B4-BE49-F238E27FC236}">
                <a16:creationId xmlns:a16="http://schemas.microsoft.com/office/drawing/2014/main" id="{F1A5E6DA-07DF-450E-B436-800FB8769CDB}"/>
              </a:ext>
            </a:extLst>
          </p:cNvPr>
          <p:cNvSpPr>
            <a:spLocks noGrp="1"/>
          </p:cNvSpPr>
          <p:nvPr>
            <p:ph type="sldNum" sz="quarter" idx="12"/>
          </p:nvPr>
        </p:nvSpPr>
        <p:spPr>
          <a:xfrm>
            <a:off x="266699" y="5923476"/>
            <a:ext cx="333801" cy="247137"/>
          </a:xfrm>
          <a:prstGeom prst="rect">
            <a:avLst/>
          </a:prstGeom>
        </p:spPr>
        <p:txBody>
          <a:bodyPr wrap="none" lIns="0" tIns="0" rIns="0" bIns="0"/>
          <a:lstStyle>
            <a:lvl1pPr>
              <a:defRPr sz="1000" b="1" kern="0" baseline="0">
                <a:solidFill>
                  <a:schemeClr val="accent3"/>
                </a:solidFill>
                <a:latin typeface="+mj-lt"/>
              </a:defRPr>
            </a:lvl1pPr>
          </a:lstStyle>
          <a:p>
            <a:fld id="{4898AEC0-503E-4FA4-859C-D0F72D6E3F79}" type="slidenum">
              <a:rPr lang="en-US" noProof="1" smtClean="0"/>
              <a:pPr/>
              <a:t>‹#›</a:t>
            </a:fld>
            <a:endParaRPr lang="en-US" noProof="1"/>
          </a:p>
        </p:txBody>
      </p:sp>
      <p:pic>
        <p:nvPicPr>
          <p:cNvPr id="4" name="Logo">
            <a:extLst>
              <a:ext uri="{FF2B5EF4-FFF2-40B4-BE49-F238E27FC236}">
                <a16:creationId xmlns:a16="http://schemas.microsoft.com/office/drawing/2014/main" id="{CB9C1E17-1D5C-EA2F-6D84-A9E6F1934A2D}"/>
              </a:ext>
            </a:extLst>
          </p:cNvPr>
          <p:cNvPicPr>
            <a:picLocks noChangeAspect="1"/>
          </p:cNvPicPr>
          <p:nvPr userDrawn="1"/>
        </p:nvPicPr>
        <p:blipFill>
          <a:blip r:embed="rId36">
            <a:extLst>
              <a:ext uri="{28A0092B-C50C-407E-A947-70E740481C1C}">
                <a14:useLocalDpi xmlns:a14="http://schemas.microsoft.com/office/drawing/2010/main" val="0"/>
              </a:ext>
            </a:extLst>
          </a:blip>
          <a:stretch>
            <a:fillRect/>
          </a:stretch>
        </p:blipFill>
        <p:spPr>
          <a:xfrm>
            <a:off x="9702038" y="5592014"/>
            <a:ext cx="1009142" cy="405130"/>
          </a:xfrm>
          <a:prstGeom prst="rect">
            <a:avLst/>
          </a:prstGeom>
        </p:spPr>
      </p:pic>
    </p:spTree>
    <p:extLst>
      <p:ext uri="{BB962C8B-B14F-4D97-AF65-F5344CB8AC3E}">
        <p14:creationId xmlns:p14="http://schemas.microsoft.com/office/powerpoint/2010/main" val="851553184"/>
      </p:ext>
    </p:extLst>
  </p:cSld>
  <p:clrMap bg1="lt1" tx1="dk1" bg2="lt2" tx2="dk2" accent1="accent1" accent2="accent2" accent3="accent3" accent4="accent4" accent5="accent5" accent6="accent6" hlink="hlink" folHlink="folHlink"/>
  <p:sldLayoutIdLst>
    <p:sldLayoutId id="2147483748" r:id="rId1"/>
    <p:sldLayoutId id="2147483710" r:id="rId2"/>
    <p:sldLayoutId id="2147483742" r:id="rId3"/>
    <p:sldLayoutId id="2147483749" r:id="rId4"/>
    <p:sldLayoutId id="2147483746" r:id="rId5"/>
    <p:sldLayoutId id="2147483750" r:id="rId6"/>
    <p:sldLayoutId id="2147483727" r:id="rId7"/>
    <p:sldLayoutId id="2147483751" r:id="rId8"/>
    <p:sldLayoutId id="2147483744" r:id="rId9"/>
    <p:sldLayoutId id="2147483752" r:id="rId10"/>
    <p:sldLayoutId id="2147483724" r:id="rId11"/>
    <p:sldLayoutId id="2147483757" r:id="rId12"/>
    <p:sldLayoutId id="2147483723" r:id="rId13"/>
    <p:sldLayoutId id="2147483758" r:id="rId14"/>
    <p:sldLayoutId id="2147483734" r:id="rId15"/>
    <p:sldLayoutId id="2147483759" r:id="rId16"/>
    <p:sldLayoutId id="2147483760" r:id="rId17"/>
    <p:sldLayoutId id="2147483763" r:id="rId18"/>
    <p:sldLayoutId id="2147483713" r:id="rId19"/>
    <p:sldLayoutId id="2147483721" r:id="rId20"/>
    <p:sldLayoutId id="2147483764" r:id="rId21"/>
    <p:sldLayoutId id="2147483761" r:id="rId22"/>
    <p:sldLayoutId id="2147483753" r:id="rId23"/>
    <p:sldLayoutId id="2147483726" r:id="rId24"/>
    <p:sldLayoutId id="2147483754" r:id="rId25"/>
    <p:sldLayoutId id="2147483728" r:id="rId26"/>
    <p:sldLayoutId id="2147483755" r:id="rId27"/>
    <p:sldLayoutId id="2147483729" r:id="rId28"/>
    <p:sldLayoutId id="2147483756" r:id="rId29"/>
    <p:sldLayoutId id="2147483745" r:id="rId30"/>
    <p:sldLayoutId id="2147483765" r:id="rId31"/>
    <p:sldLayoutId id="2147483769" r:id="rId32"/>
    <p:sldLayoutId id="2147483770" r:id="rId33"/>
    <p:sldLayoutId id="2147483772" r:id="rId34"/>
  </p:sldLayoutIdLst>
  <p:hf hdr="0" ftr="0" dt="0"/>
  <p:txStyles>
    <p:titleStyle>
      <a:lvl1pPr algn="l" defTabSz="914333" rtl="0" eaLnBrk="1" latinLnBrk="0" hangingPunct="1">
        <a:lnSpc>
          <a:spcPct val="89000"/>
        </a:lnSpc>
        <a:spcBef>
          <a:spcPct val="0"/>
        </a:spcBef>
        <a:buNone/>
        <a:defRPr sz="2400" b="1" kern="1200" baseline="0">
          <a:solidFill>
            <a:srgbClr val="00B9E5"/>
          </a:solidFill>
          <a:latin typeface="+mj-lt"/>
          <a:ea typeface="+mj-ea"/>
          <a:cs typeface="+mj-cs"/>
        </a:defRPr>
      </a:lvl1pPr>
    </p:titleStyle>
    <p:bodyStyle>
      <a:lvl1pPr marL="251982" indent="-251982" algn="l" defTabSz="914333" rtl="0" eaLnBrk="1" latinLnBrk="0" hangingPunct="1">
        <a:lnSpc>
          <a:spcPct val="107000"/>
        </a:lnSpc>
        <a:spcBef>
          <a:spcPts val="500"/>
        </a:spcBef>
        <a:buFont typeface="Wingdings" panose="05000000000000000000" pitchFamily="2" charset="2"/>
        <a:buChar char="§"/>
        <a:defRPr sz="1800" kern="1200">
          <a:solidFill>
            <a:schemeClr val="tx1"/>
          </a:solidFill>
          <a:latin typeface="+mn-lt"/>
          <a:ea typeface="+mn-ea"/>
          <a:cs typeface="+mn-cs"/>
        </a:defRPr>
      </a:lvl1pPr>
      <a:lvl2pPr marL="507563" indent="-273580" algn="l" defTabSz="914333" rtl="0" eaLnBrk="1" latinLnBrk="0" hangingPunct="1">
        <a:lnSpc>
          <a:spcPct val="103000"/>
        </a:lnSpc>
        <a:spcBef>
          <a:spcPts val="500"/>
        </a:spcBef>
        <a:buFont typeface="Wingdings" panose="05000000000000000000" pitchFamily="2" charset="2"/>
        <a:buChar char="§"/>
        <a:defRPr sz="1600" kern="1200">
          <a:solidFill>
            <a:schemeClr val="tx1"/>
          </a:solidFill>
          <a:latin typeface="+mn-lt"/>
          <a:ea typeface="+mn-ea"/>
          <a:cs typeface="+mn-cs"/>
        </a:defRPr>
      </a:lvl2pPr>
      <a:lvl3pPr marL="730746" indent="-205185" algn="l" defTabSz="914333" rtl="0" eaLnBrk="1" latinLnBrk="0" hangingPunct="1">
        <a:lnSpc>
          <a:spcPct val="102000"/>
        </a:lnSpc>
        <a:spcBef>
          <a:spcPts val="500"/>
        </a:spcBef>
        <a:buFont typeface="Bosch Office Sans" pitchFamily="2" charset="0"/>
        <a:buChar char="‒"/>
        <a:defRPr sz="1400" kern="1200">
          <a:solidFill>
            <a:schemeClr val="tx1"/>
          </a:solidFill>
          <a:latin typeface="+mn-lt"/>
          <a:ea typeface="+mn-ea"/>
          <a:cs typeface="+mn-cs"/>
        </a:defRPr>
      </a:lvl3pPr>
      <a:lvl4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4pPr>
      <a:lvl5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5pPr>
      <a:lvl6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6pPr>
      <a:lvl7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7pPr>
      <a:lvl8pPr marL="932331" indent="-183586" algn="l" defTabSz="914333" rtl="0" eaLnBrk="1" latinLnBrk="0" hangingPunct="1">
        <a:lnSpc>
          <a:spcPct val="103000"/>
        </a:lnSpc>
        <a:spcBef>
          <a:spcPts val="500"/>
        </a:spcBef>
        <a:buFont typeface="Bosch Office Sans" pitchFamily="2" charset="0"/>
        <a:buChar char="‒"/>
        <a:defRPr sz="1300" kern="1200">
          <a:solidFill>
            <a:schemeClr val="tx1"/>
          </a:solidFill>
          <a:latin typeface="+mn-lt"/>
          <a:ea typeface="+mn-ea"/>
          <a:cs typeface="+mn-cs"/>
        </a:defRPr>
      </a:lvl8pPr>
      <a:lvl9pPr marL="932331" indent="-183586" algn="l" defTabSz="914333" rtl="0" eaLnBrk="1" latinLnBrk="0" hangingPunct="1">
        <a:lnSpc>
          <a:spcPct val="103000"/>
        </a:lnSpc>
        <a:spcBef>
          <a:spcPts val="500"/>
        </a:spcBef>
        <a:buFont typeface="Bosch Office Sans" pitchFamily="2" charset="0"/>
        <a:buChar char="‒"/>
        <a:defRPr sz="1300" kern="1200" baseline="0">
          <a:solidFill>
            <a:schemeClr val="tx1"/>
          </a:solidFill>
          <a:latin typeface="+mn-lt"/>
          <a:ea typeface="+mn-ea"/>
          <a:cs typeface="+mn-cs"/>
        </a:defRPr>
      </a:lvl9pPr>
    </p:bodyStyle>
    <p:otherStyle>
      <a:defPPr>
        <a:defRPr lang="de-DE"/>
      </a:defPPr>
      <a:lvl1pPr marL="0" algn="l" defTabSz="914333" rtl="0" eaLnBrk="1" latinLnBrk="0" hangingPunct="1">
        <a:defRPr sz="1800" kern="1200">
          <a:solidFill>
            <a:schemeClr val="tx1"/>
          </a:solidFill>
          <a:latin typeface="+mn-lt"/>
          <a:ea typeface="+mn-ea"/>
          <a:cs typeface="+mn-cs"/>
        </a:defRPr>
      </a:lvl1pPr>
      <a:lvl2pPr marL="457166" algn="l" defTabSz="914333" rtl="0" eaLnBrk="1" latinLnBrk="0" hangingPunct="1">
        <a:defRPr sz="1800" kern="1200">
          <a:solidFill>
            <a:schemeClr val="tx1"/>
          </a:solidFill>
          <a:latin typeface="+mn-lt"/>
          <a:ea typeface="+mn-ea"/>
          <a:cs typeface="+mn-cs"/>
        </a:defRPr>
      </a:lvl2pPr>
      <a:lvl3pPr marL="914333" algn="l" defTabSz="914333" rtl="0" eaLnBrk="1" latinLnBrk="0" hangingPunct="1">
        <a:defRPr sz="1800" kern="1200">
          <a:solidFill>
            <a:schemeClr val="tx1"/>
          </a:solidFill>
          <a:latin typeface="+mn-lt"/>
          <a:ea typeface="+mn-ea"/>
          <a:cs typeface="+mn-cs"/>
        </a:defRPr>
      </a:lvl3pPr>
      <a:lvl4pPr marL="1371499" algn="l" defTabSz="914333" rtl="0" eaLnBrk="1" latinLnBrk="0" hangingPunct="1">
        <a:defRPr sz="1800" kern="1200">
          <a:solidFill>
            <a:schemeClr val="tx1"/>
          </a:solidFill>
          <a:latin typeface="+mn-lt"/>
          <a:ea typeface="+mn-ea"/>
          <a:cs typeface="+mn-cs"/>
        </a:defRPr>
      </a:lvl4pPr>
      <a:lvl5pPr marL="1828665" algn="l" defTabSz="914333" rtl="0" eaLnBrk="1" latinLnBrk="0" hangingPunct="1">
        <a:defRPr sz="1800" kern="1200">
          <a:solidFill>
            <a:schemeClr val="tx1"/>
          </a:solidFill>
          <a:latin typeface="+mn-lt"/>
          <a:ea typeface="+mn-ea"/>
          <a:cs typeface="+mn-cs"/>
        </a:defRPr>
      </a:lvl5pPr>
      <a:lvl6pPr marL="2285832" algn="l" defTabSz="914333" rtl="0" eaLnBrk="1" latinLnBrk="0" hangingPunct="1">
        <a:defRPr sz="1800" kern="1200">
          <a:solidFill>
            <a:schemeClr val="tx1"/>
          </a:solidFill>
          <a:latin typeface="+mn-lt"/>
          <a:ea typeface="+mn-ea"/>
          <a:cs typeface="+mn-cs"/>
        </a:defRPr>
      </a:lvl6pPr>
      <a:lvl7pPr marL="2742998" algn="l" defTabSz="914333" rtl="0" eaLnBrk="1" latinLnBrk="0" hangingPunct="1">
        <a:defRPr sz="1800" kern="1200">
          <a:solidFill>
            <a:schemeClr val="tx1"/>
          </a:solidFill>
          <a:latin typeface="+mn-lt"/>
          <a:ea typeface="+mn-ea"/>
          <a:cs typeface="+mn-cs"/>
        </a:defRPr>
      </a:lvl7pPr>
      <a:lvl8pPr marL="3200165" algn="l" defTabSz="914333" rtl="0" eaLnBrk="1" latinLnBrk="0" hangingPunct="1">
        <a:defRPr sz="1800" kern="1200">
          <a:solidFill>
            <a:schemeClr val="tx1"/>
          </a:solidFill>
          <a:latin typeface="+mn-lt"/>
          <a:ea typeface="+mn-ea"/>
          <a:cs typeface="+mn-cs"/>
        </a:defRPr>
      </a:lvl8pPr>
      <a:lvl9pPr marL="3657332" algn="l" defTabSz="91433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55" userDrawn="1">
          <p15:clr>
            <a:srgbClr val="F26B43"/>
          </p15:clr>
        </p15:guide>
        <p15:guide id="2" orient="horz" pos="1943"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image" Target="../media/image17.png"/><Relationship Id="rId3" Type="http://schemas.openxmlformats.org/officeDocument/2006/relationships/notesSlide" Target="../notesSlides/notesSlide1.xml"/><Relationship Id="rId7" Type="http://schemas.openxmlformats.org/officeDocument/2006/relationships/image" Target="../media/image12.svg"/><Relationship Id="rId12" Type="http://schemas.openxmlformats.org/officeDocument/2006/relationships/image" Target="../media/image15.jpeg"/><Relationship Id="rId2" Type="http://schemas.openxmlformats.org/officeDocument/2006/relationships/slideLayout" Target="../slideLayouts/slideLayout34.xml"/><Relationship Id="rId16" Type="http://schemas.openxmlformats.org/officeDocument/2006/relationships/image" Target="../media/image20.png"/><Relationship Id="rId1" Type="http://schemas.openxmlformats.org/officeDocument/2006/relationships/tags" Target="../tags/tag8.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emf"/><Relationship Id="rId15" Type="http://schemas.openxmlformats.org/officeDocument/2006/relationships/image" Target="../media/image19.png"/><Relationship Id="rId10" Type="http://schemas.openxmlformats.org/officeDocument/2006/relationships/image" Target="../media/image15.png"/><Relationship Id="rId4" Type="http://schemas.openxmlformats.org/officeDocument/2006/relationships/oleObject" Target="../embeddings/oleObject1.bin"/><Relationship Id="rId9" Type="http://schemas.openxmlformats.org/officeDocument/2006/relationships/image" Target="../media/image14.png"/><Relationship Id="rId1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19378F-464F-DD22-C204-410D465F2717}"/>
              </a:ext>
            </a:extLst>
          </p:cNvPr>
          <p:cNvSpPr>
            <a:spLocks noGrp="1"/>
          </p:cNvSpPr>
          <p:nvPr>
            <p:ph type="ctrTitle"/>
          </p:nvPr>
        </p:nvSpPr>
        <p:spPr/>
        <p:txBody>
          <a:bodyPr>
            <a:noAutofit/>
          </a:bodyPr>
          <a:lstStyle/>
          <a:p>
            <a:pPr algn="l">
              <a:lnSpc>
                <a:spcPct val="100000"/>
              </a:lnSpc>
            </a:pPr>
            <a:r>
              <a:rPr lang="en-US" sz="5000" dirty="0"/>
              <a:t>Learn Factory integration</a:t>
            </a:r>
            <a:br>
              <a:rPr lang="en-US" sz="5000" dirty="0"/>
            </a:br>
            <a:br>
              <a:rPr lang="en-US" sz="5000" dirty="0"/>
            </a:br>
            <a:br>
              <a:rPr lang="en-US" sz="2500" dirty="0"/>
            </a:br>
            <a:r>
              <a:rPr lang="en-US" sz="2500" dirty="0"/>
              <a:t>Paper:</a:t>
            </a:r>
            <a:br>
              <a:rPr lang="en-US" sz="2500" dirty="0"/>
            </a:br>
            <a:br>
              <a:rPr lang="en-US" sz="2500" dirty="0"/>
            </a:br>
            <a:r>
              <a:rPr lang="en-US" sz="2500" b="1" i="0" dirty="0">
                <a:effectLst/>
                <a:latin typeface="Inter"/>
              </a:rPr>
              <a:t>From Rule-Based PLC Monitoring to Real-Time Anomaly Detection: A Machine Learning Framework for Hydraulic Systems Using Probabilistic and Deep Learning </a:t>
            </a:r>
            <a:r>
              <a:rPr lang="en-US" sz="2500" dirty="0"/>
              <a:t>Models</a:t>
            </a:r>
            <a:endParaRPr lang="de-DE" sz="2500" dirty="0"/>
          </a:p>
        </p:txBody>
      </p:sp>
    </p:spTree>
    <p:extLst>
      <p:ext uri="{BB962C8B-B14F-4D97-AF65-F5344CB8AC3E}">
        <p14:creationId xmlns:p14="http://schemas.microsoft.com/office/powerpoint/2010/main" val="1134379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0F39D-01BF-18B5-D901-0D0DCFD81BC1}"/>
              </a:ext>
            </a:extLst>
          </p:cNvPr>
          <p:cNvSpPr>
            <a:spLocks noGrp="1"/>
          </p:cNvSpPr>
          <p:nvPr>
            <p:ph type="ctrTitle"/>
          </p:nvPr>
        </p:nvSpPr>
        <p:spPr>
          <a:xfrm>
            <a:off x="311762" y="946706"/>
            <a:ext cx="10346100" cy="4021000"/>
          </a:xfrm>
        </p:spPr>
        <p:txBody>
          <a:bodyPr>
            <a:normAutofit/>
          </a:bodyPr>
          <a:lstStyle/>
          <a:p>
            <a:pPr>
              <a:lnSpc>
                <a:spcPct val="100000"/>
              </a:lnSpc>
            </a:pPr>
            <a:r>
              <a:rPr lang="en-US" sz="2500" dirty="0"/>
              <a:t>Target: </a:t>
            </a:r>
            <a:br>
              <a:rPr lang="en-US" sz="2500" dirty="0"/>
            </a:br>
            <a:br>
              <a:rPr lang="en-US" sz="2500" dirty="0"/>
            </a:br>
            <a:r>
              <a:rPr lang="en-US" sz="2500" dirty="0"/>
              <a:t>Enable the </a:t>
            </a:r>
            <a:r>
              <a:rPr lang="en-US" sz="2500" dirty="0" err="1"/>
              <a:t>Automax</a:t>
            </a:r>
            <a:r>
              <a:rPr lang="en-US" sz="2500" dirty="0"/>
              <a:t> 105# to have the same analysis and monitoring capabilities as the Learn Factory.</a:t>
            </a:r>
            <a:endParaRPr lang="de-DE" sz="2500" dirty="0"/>
          </a:p>
        </p:txBody>
      </p:sp>
      <p:sp>
        <p:nvSpPr>
          <p:cNvPr id="3" name="Slide Number Placeholder 2">
            <a:extLst>
              <a:ext uri="{FF2B5EF4-FFF2-40B4-BE49-F238E27FC236}">
                <a16:creationId xmlns:a16="http://schemas.microsoft.com/office/drawing/2014/main" id="{F5D616F7-1F4A-8F32-FDC5-7501DB6A1F71}"/>
              </a:ext>
            </a:extLst>
          </p:cNvPr>
          <p:cNvSpPr>
            <a:spLocks noGrp="1"/>
          </p:cNvSpPr>
          <p:nvPr>
            <p:ph type="sldNum" sz="quarter" idx="12"/>
          </p:nvPr>
        </p:nvSpPr>
        <p:spPr/>
        <p:txBody>
          <a:bodyPr/>
          <a:lstStyle/>
          <a:p>
            <a:fld id="{4898AEC0-503E-4FA4-859C-D0F72D6E3F79}" type="slidenum">
              <a:rPr lang="en-US" noProof="1" smtClean="0"/>
              <a:pPr/>
              <a:t>2</a:t>
            </a:fld>
            <a:endParaRPr lang="en-US" noProof="1"/>
          </a:p>
        </p:txBody>
      </p:sp>
      <p:pic>
        <p:nvPicPr>
          <p:cNvPr id="5" name="Picture 4">
            <a:extLst>
              <a:ext uri="{FF2B5EF4-FFF2-40B4-BE49-F238E27FC236}">
                <a16:creationId xmlns:a16="http://schemas.microsoft.com/office/drawing/2014/main" id="{9FD8552F-0640-9398-01E5-DC223E4489BC}"/>
              </a:ext>
            </a:extLst>
          </p:cNvPr>
          <p:cNvPicPr>
            <a:picLocks noChangeAspect="1"/>
          </p:cNvPicPr>
          <p:nvPr/>
        </p:nvPicPr>
        <p:blipFill>
          <a:blip r:embed="rId2"/>
          <a:stretch>
            <a:fillRect/>
          </a:stretch>
        </p:blipFill>
        <p:spPr>
          <a:xfrm>
            <a:off x="686342" y="2693836"/>
            <a:ext cx="3681122" cy="2582913"/>
          </a:xfrm>
          <a:prstGeom prst="rect">
            <a:avLst/>
          </a:prstGeom>
        </p:spPr>
      </p:pic>
      <p:pic>
        <p:nvPicPr>
          <p:cNvPr id="7" name="Picture 6" descr="A machine with many wires and a screen&#10;&#10;AI-generated content may be incorrect.">
            <a:extLst>
              <a:ext uri="{FF2B5EF4-FFF2-40B4-BE49-F238E27FC236}">
                <a16:creationId xmlns:a16="http://schemas.microsoft.com/office/drawing/2014/main" id="{D88DF6AC-F954-3518-D385-ECE29824BB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532" y="2616323"/>
            <a:ext cx="2672599" cy="2430941"/>
          </a:xfrm>
          <a:prstGeom prst="rect">
            <a:avLst/>
          </a:prstGeom>
        </p:spPr>
      </p:pic>
      <p:sp>
        <p:nvSpPr>
          <p:cNvPr id="8" name="Rectangle 7">
            <a:extLst>
              <a:ext uri="{FF2B5EF4-FFF2-40B4-BE49-F238E27FC236}">
                <a16:creationId xmlns:a16="http://schemas.microsoft.com/office/drawing/2014/main" id="{26AF9046-C023-B23D-2B3F-D886DC8F2912}"/>
              </a:ext>
            </a:extLst>
          </p:cNvPr>
          <p:cNvSpPr/>
          <p:nvPr/>
        </p:nvSpPr>
        <p:spPr>
          <a:xfrm>
            <a:off x="9197274" y="2771274"/>
            <a:ext cx="1602317" cy="2196432"/>
          </a:xfrm>
          <a:prstGeom prst="rect">
            <a:avLst/>
          </a:prstGeom>
          <a:solidFill>
            <a:schemeClr val="accent4">
              <a:lumMod val="60000"/>
              <a:lumOff val="40000"/>
            </a:schemeClr>
          </a:solidFill>
          <a:ln w="9525" cap="flat" cmpd="sng" algn="ctr">
            <a:solidFill>
              <a:srgbClr val="002060"/>
            </a:solidFill>
            <a:prstDash val="solid"/>
          </a:ln>
          <a:effectLst/>
        </p:spPr>
        <p:txBody>
          <a:bodyPr rtlCol="0" anchor="ctr"/>
          <a:lstStyle/>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sz="1500" b="1" i="0" u="none" strike="noStrike" kern="0" cap="none" spc="0" normalizeH="0" baseline="0" noProof="0" dirty="0">
                <a:ln>
                  <a:noFill/>
                </a:ln>
                <a:solidFill>
                  <a:srgbClr val="000000"/>
                </a:solidFill>
                <a:effectLst/>
                <a:uLnTx/>
                <a:uFillTx/>
                <a:latin typeface="Bosch Office Sans"/>
                <a:ea typeface="+mn-ea"/>
                <a:cs typeface="+mn-cs"/>
              </a:rPr>
              <a:t>No data storage</a:t>
            </a:r>
          </a:p>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sz="1500" b="1" i="0" u="none" strike="noStrike" kern="0" cap="none" spc="0" normalizeH="0" baseline="0" noProof="0" dirty="0">
                <a:ln>
                  <a:noFill/>
                </a:ln>
                <a:solidFill>
                  <a:srgbClr val="000000"/>
                </a:solidFill>
                <a:effectLst/>
                <a:uLnTx/>
                <a:uFillTx/>
                <a:latin typeface="Bosch Office Sans"/>
                <a:ea typeface="+mn-ea"/>
                <a:cs typeface="+mn-cs"/>
              </a:rPr>
              <a:t>No historical analysis</a:t>
            </a:r>
          </a:p>
          <a:p>
            <a:pPr marL="285750" marR="0" indent="-285750" defTabSz="914400" eaLnBrk="1" fontAlgn="auto" latinLnBrk="0" hangingPunct="1">
              <a:lnSpc>
                <a:spcPct val="100000"/>
              </a:lnSpc>
              <a:spcBef>
                <a:spcPts val="0"/>
              </a:spcBef>
              <a:spcAft>
                <a:spcPts val="0"/>
              </a:spcAft>
              <a:buClrTx/>
              <a:buSzTx/>
              <a:buFont typeface="Arial" panose="020B0604020202020204" pitchFamily="34" charset="0"/>
              <a:buChar char="•"/>
              <a:tabLst/>
            </a:pPr>
            <a:r>
              <a:rPr kumimoji="0" lang="en-US" sz="1500" b="1" i="0" u="none" strike="noStrike" kern="0" cap="none" spc="0" normalizeH="0" baseline="0" noProof="0" dirty="0">
                <a:ln>
                  <a:noFill/>
                </a:ln>
                <a:solidFill>
                  <a:srgbClr val="000000"/>
                </a:solidFill>
                <a:effectLst/>
                <a:uLnTx/>
                <a:uFillTx/>
                <a:latin typeface="Bosch Office Sans"/>
                <a:ea typeface="+mn-ea"/>
                <a:cs typeface="+mn-cs"/>
              </a:rPr>
              <a:t>Monitoring based on hard-coded PLC conditions</a:t>
            </a:r>
            <a:endParaRPr lang="en-US" sz="1500" b="1" kern="0" noProof="0" dirty="0">
              <a:solidFill>
                <a:srgbClr val="000000"/>
              </a:solidFill>
              <a:latin typeface="Bosch Office Sans"/>
            </a:endParaRPr>
          </a:p>
        </p:txBody>
      </p:sp>
      <p:sp>
        <p:nvSpPr>
          <p:cNvPr id="9" name="Arrow: Left-Right 8">
            <a:extLst>
              <a:ext uri="{FF2B5EF4-FFF2-40B4-BE49-F238E27FC236}">
                <a16:creationId xmlns:a16="http://schemas.microsoft.com/office/drawing/2014/main" id="{3B677417-742A-A253-8A79-EE74323AAFDB}"/>
              </a:ext>
            </a:extLst>
          </p:cNvPr>
          <p:cNvSpPr/>
          <p:nvPr/>
        </p:nvSpPr>
        <p:spPr>
          <a:xfrm>
            <a:off x="4509193" y="2790532"/>
            <a:ext cx="1434694" cy="589547"/>
          </a:xfrm>
          <a:prstGeom prst="leftRightArrow">
            <a:avLst/>
          </a:prstGeom>
          <a:solidFill>
            <a:schemeClr val="accent4">
              <a:lumMod val="40000"/>
              <a:lumOff val="60000"/>
            </a:schemeClr>
          </a:solidFill>
          <a:ln w="9525" cap="flat" cmpd="sng" algn="ctr">
            <a:solidFill>
              <a:srgbClr val="002B49"/>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600" b="1" i="0" u="none" strike="noStrike" kern="0" cap="none" spc="0" normalizeH="0" baseline="0" noProof="0" dirty="0">
                <a:ln>
                  <a:noFill/>
                </a:ln>
                <a:solidFill>
                  <a:srgbClr val="000000"/>
                </a:solidFill>
                <a:effectLst/>
                <a:uLnTx/>
                <a:uFillTx/>
                <a:latin typeface="Bosch Office Sans"/>
                <a:ea typeface="+mn-ea"/>
                <a:cs typeface="+mn-cs"/>
              </a:rPr>
              <a:t>Integration</a:t>
            </a:r>
            <a:endParaRPr kumimoji="0" lang="de-DE" sz="1600" b="1" i="0" u="none" strike="noStrike" kern="0" cap="none" spc="0" normalizeH="0" baseline="0" noProof="0" dirty="0">
              <a:ln>
                <a:noFill/>
              </a:ln>
              <a:solidFill>
                <a:srgbClr val="000000"/>
              </a:solidFill>
              <a:effectLst/>
              <a:uLnTx/>
              <a:uFillTx/>
              <a:latin typeface="Bosch Office Sans"/>
              <a:ea typeface="+mn-ea"/>
              <a:cs typeface="+mn-cs"/>
            </a:endParaRPr>
          </a:p>
        </p:txBody>
      </p:sp>
    </p:spTree>
    <p:extLst>
      <p:ext uri="{BB962C8B-B14F-4D97-AF65-F5344CB8AC3E}">
        <p14:creationId xmlns:p14="http://schemas.microsoft.com/office/powerpoint/2010/main" val="258169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0486A98-AB38-0A9F-8C43-E8F36875B6F1}"/>
              </a:ext>
            </a:extLst>
          </p:cNvPr>
          <p:cNvSpPr>
            <a:spLocks noGrp="1"/>
          </p:cNvSpPr>
          <p:nvPr>
            <p:ph type="body" idx="15"/>
          </p:nvPr>
        </p:nvSpPr>
        <p:spPr/>
        <p:txBody>
          <a:bodyPr/>
          <a:lstStyle/>
          <a:p>
            <a:r>
              <a:rPr lang="en-US" dirty="0"/>
              <a:t>Unlocking the Potential of Intelligent Hydraulic Monitoring</a:t>
            </a:r>
            <a:endParaRPr lang="de-DE" dirty="0"/>
          </a:p>
        </p:txBody>
      </p:sp>
      <p:sp>
        <p:nvSpPr>
          <p:cNvPr id="10" name="Content Placeholder 9">
            <a:extLst>
              <a:ext uri="{FF2B5EF4-FFF2-40B4-BE49-F238E27FC236}">
                <a16:creationId xmlns:a16="http://schemas.microsoft.com/office/drawing/2014/main" id="{8DAB705F-C26F-DF75-2A28-DD9AAE657A8A}"/>
              </a:ext>
            </a:extLst>
          </p:cNvPr>
          <p:cNvSpPr>
            <a:spLocks noGrp="1"/>
          </p:cNvSpPr>
          <p:nvPr>
            <p:ph sz="half" idx="1"/>
          </p:nvPr>
        </p:nvSpPr>
        <p:spPr>
          <a:xfrm>
            <a:off x="259080" y="1295400"/>
            <a:ext cx="10452100" cy="3555380"/>
          </a:xfrm>
        </p:spPr>
        <p:txBody>
          <a:bodyPr/>
          <a:lstStyle/>
          <a:p>
            <a:r>
              <a:rPr lang="en-US" dirty="0"/>
              <a:t>We are developing an AI-driven monitoring system that leverages historical operability data to enhance hydraulic system performance. While engineers traditionally rely on PLC threshold alerts, empowering them to interpret data and refine models opens new avenues for efficiency and predictive maintenance.</a:t>
            </a:r>
          </a:p>
          <a:p>
            <a:endParaRPr lang="en-US" dirty="0"/>
          </a:p>
          <a:p>
            <a:r>
              <a:rPr lang="en-US" dirty="0"/>
              <a:t>This initiative is just the beginning. Our first success in monitoring a specific hydraulic setup lays the foundation for a scalable, industry-agnostic solution. The vision: a generalized intelligent system adaptable to any client and any hydraulic configuration, unlocking broader industrial applications and a new standard in operational intelligence.</a:t>
            </a:r>
          </a:p>
          <a:p>
            <a:endParaRPr lang="en-US" dirty="0"/>
          </a:p>
          <a:p>
            <a:pPr marL="0" indent="0">
              <a:buNone/>
            </a:pPr>
            <a:r>
              <a:rPr lang="de-DE" b="1" dirty="0"/>
              <a:t>Second </a:t>
            </a:r>
            <a:r>
              <a:rPr lang="de-DE" b="1" dirty="0" err="1"/>
              <a:t>paper</a:t>
            </a:r>
            <a:r>
              <a:rPr lang="de-DE" b="1" dirty="0"/>
              <a:t>/Thesis:</a:t>
            </a:r>
          </a:p>
          <a:p>
            <a:pPr marL="0" indent="0" algn="ctr">
              <a:buNone/>
            </a:pPr>
            <a:r>
              <a:rPr lang="en-US" b="1" dirty="0"/>
              <a:t>“Adaptive AI framework for Predictive Maintenance Across Varied Hydraulic Systems”</a:t>
            </a:r>
          </a:p>
        </p:txBody>
      </p:sp>
      <p:sp>
        <p:nvSpPr>
          <p:cNvPr id="3" name="Slide Number Placeholder 2">
            <a:extLst>
              <a:ext uri="{FF2B5EF4-FFF2-40B4-BE49-F238E27FC236}">
                <a16:creationId xmlns:a16="http://schemas.microsoft.com/office/drawing/2014/main" id="{FBE557D3-3AC4-CF08-85A3-1E0B03D15AA1}"/>
              </a:ext>
            </a:extLst>
          </p:cNvPr>
          <p:cNvSpPr>
            <a:spLocks noGrp="1"/>
          </p:cNvSpPr>
          <p:nvPr>
            <p:ph type="sldNum" sz="quarter" idx="12"/>
          </p:nvPr>
        </p:nvSpPr>
        <p:spPr/>
        <p:txBody>
          <a:bodyPr/>
          <a:lstStyle/>
          <a:p>
            <a:fld id="{4898AEC0-503E-4FA4-859C-D0F72D6E3F79}" type="slidenum">
              <a:rPr lang="en-US" noProof="1" smtClean="0"/>
              <a:pPr/>
              <a:t>3</a:t>
            </a:fld>
            <a:endParaRPr lang="en-US" noProof="1"/>
          </a:p>
        </p:txBody>
      </p:sp>
    </p:spTree>
    <p:extLst>
      <p:ext uri="{BB962C8B-B14F-4D97-AF65-F5344CB8AC3E}">
        <p14:creationId xmlns:p14="http://schemas.microsoft.com/office/powerpoint/2010/main" val="372787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A83CA-F791-7950-4460-48A4114FAA20}"/>
            </a:ext>
          </a:extLst>
        </p:cNvPr>
        <p:cNvGrpSpPr/>
        <p:nvPr/>
      </p:nvGrpSpPr>
      <p:grpSpPr>
        <a:xfrm>
          <a:off x="0" y="0"/>
          <a:ext cx="0" cy="0"/>
          <a:chOff x="0" y="0"/>
          <a:chExt cx="0" cy="0"/>
        </a:xfrm>
      </p:grpSpPr>
      <p:sp>
        <p:nvSpPr>
          <p:cNvPr id="29" name="Rectangle: Rounded Corners 28">
            <a:extLst>
              <a:ext uri="{FF2B5EF4-FFF2-40B4-BE49-F238E27FC236}">
                <a16:creationId xmlns:a16="http://schemas.microsoft.com/office/drawing/2014/main" id="{1BF06FBB-344F-787A-FCC7-5A10EC35B671}"/>
              </a:ext>
            </a:extLst>
          </p:cNvPr>
          <p:cNvSpPr/>
          <p:nvPr/>
        </p:nvSpPr>
        <p:spPr>
          <a:xfrm>
            <a:off x="1904774" y="2597510"/>
            <a:ext cx="5739253" cy="2370903"/>
          </a:xfrm>
          <a:prstGeom prst="roundRect">
            <a:avLst>
              <a:gd name="adj" fmla="val 3820"/>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Object 4" hidden="1">
            <a:extLst>
              <a:ext uri="{FF2B5EF4-FFF2-40B4-BE49-F238E27FC236}">
                <a16:creationId xmlns:a16="http://schemas.microsoft.com/office/drawing/2014/main" id="{89E82F48-6913-23C1-3582-442E27B83709}"/>
              </a:ext>
            </a:extLst>
          </p:cNvPr>
          <p:cNvGraphicFramePr>
            <a:graphicFrameLocks noChangeAspect="1"/>
          </p:cNvGraphicFramePr>
          <p:nvPr>
            <p:custDataLst>
              <p:tags r:id="rId1"/>
            </p:custDataLst>
          </p:nvPr>
        </p:nvGraphicFramePr>
        <p:xfrm>
          <a:off x="1429" y="1528"/>
          <a:ext cx="1104" cy="1429"/>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5" name="Object 4" hidden="1">
                        <a:extLst>
                          <a:ext uri="{FF2B5EF4-FFF2-40B4-BE49-F238E27FC236}">
                            <a16:creationId xmlns:a16="http://schemas.microsoft.com/office/drawing/2014/main" id="{89E82F48-6913-23C1-3582-442E27B83709}"/>
                          </a:ext>
                        </a:extLst>
                      </p:cNvPr>
                      <p:cNvPicPr/>
                      <p:nvPr/>
                    </p:nvPicPr>
                    <p:blipFill>
                      <a:blip r:embed="rId5"/>
                      <a:stretch>
                        <a:fillRect/>
                      </a:stretch>
                    </p:blipFill>
                    <p:spPr>
                      <a:xfrm>
                        <a:off x="1429" y="1528"/>
                        <a:ext cx="1104" cy="1429"/>
                      </a:xfrm>
                      <a:prstGeom prst="rect">
                        <a:avLst/>
                      </a:prstGeom>
                    </p:spPr>
                  </p:pic>
                </p:oleObj>
              </mc:Fallback>
            </mc:AlternateContent>
          </a:graphicData>
        </a:graphic>
      </p:graphicFrame>
      <p:sp>
        <p:nvSpPr>
          <p:cNvPr id="3" name="Title 2">
            <a:extLst>
              <a:ext uri="{FF2B5EF4-FFF2-40B4-BE49-F238E27FC236}">
                <a16:creationId xmlns:a16="http://schemas.microsoft.com/office/drawing/2014/main" id="{A266A9CF-C565-301B-2D34-71F78D76BFEF}"/>
              </a:ext>
            </a:extLst>
          </p:cNvPr>
          <p:cNvSpPr>
            <a:spLocks noGrp="1"/>
          </p:cNvSpPr>
          <p:nvPr>
            <p:ph type="title"/>
          </p:nvPr>
        </p:nvSpPr>
        <p:spPr>
          <a:xfrm>
            <a:off x="180725" y="196148"/>
            <a:ext cx="9486842" cy="597399"/>
          </a:xfrm>
        </p:spPr>
        <p:txBody>
          <a:bodyPr vert="horz">
            <a:normAutofit/>
          </a:bodyPr>
          <a:lstStyle/>
          <a:p>
            <a:r>
              <a:rPr lang="en-US" dirty="0"/>
              <a:t> Architecture </a:t>
            </a:r>
            <a:r>
              <a:rPr lang="en-US" b="1" dirty="0"/>
              <a:t>HYDRA</a:t>
            </a:r>
            <a:r>
              <a:rPr lang="en-US" dirty="0"/>
              <a:t> – </a:t>
            </a:r>
            <a:r>
              <a:rPr lang="en-US" i="1" dirty="0"/>
              <a:t>Hydraulic Data-driven Reliability &amp; Analysis</a:t>
            </a:r>
            <a:endParaRPr lang="en-US" dirty="0"/>
          </a:p>
        </p:txBody>
      </p:sp>
      <p:cxnSp>
        <p:nvCxnSpPr>
          <p:cNvPr id="8" name="Straight Connector 7">
            <a:extLst>
              <a:ext uri="{FF2B5EF4-FFF2-40B4-BE49-F238E27FC236}">
                <a16:creationId xmlns:a16="http://schemas.microsoft.com/office/drawing/2014/main" id="{8F5D2756-8224-698D-81A2-12E6609E9876}"/>
              </a:ext>
            </a:extLst>
          </p:cNvPr>
          <p:cNvCxnSpPr>
            <a:cxnSpLocks/>
          </p:cNvCxnSpPr>
          <p:nvPr/>
        </p:nvCxnSpPr>
        <p:spPr>
          <a:xfrm>
            <a:off x="1896264" y="1057618"/>
            <a:ext cx="0" cy="5182928"/>
          </a:xfrm>
          <a:prstGeom prst="line">
            <a:avLst/>
          </a:prstGeom>
          <a:ln w="28575">
            <a:solidFill>
              <a:schemeClr val="bg2">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E64E12-87F7-7C27-CFB0-C013DB3591FD}"/>
              </a:ext>
            </a:extLst>
          </p:cNvPr>
          <p:cNvCxnSpPr>
            <a:cxnSpLocks/>
          </p:cNvCxnSpPr>
          <p:nvPr/>
        </p:nvCxnSpPr>
        <p:spPr>
          <a:xfrm>
            <a:off x="7644039" y="971453"/>
            <a:ext cx="0" cy="5182928"/>
          </a:xfrm>
          <a:prstGeom prst="line">
            <a:avLst/>
          </a:prstGeom>
          <a:ln w="28575">
            <a:solidFill>
              <a:schemeClr val="bg2">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6127A34-B94E-666F-230E-E09ADFD24D0E}"/>
              </a:ext>
            </a:extLst>
          </p:cNvPr>
          <p:cNvSpPr txBox="1"/>
          <p:nvPr/>
        </p:nvSpPr>
        <p:spPr>
          <a:xfrm>
            <a:off x="0" y="908191"/>
            <a:ext cx="1884033" cy="313932"/>
          </a:xfrm>
          <a:prstGeom prst="rect">
            <a:avLst/>
          </a:prstGeom>
          <a:solidFill>
            <a:schemeClr val="tx1"/>
          </a:solidFill>
        </p:spPr>
        <p:txBody>
          <a:bodyPr wrap="square" rtlCol="0">
            <a:spAutoFit/>
          </a:bodyPr>
          <a:lstStyle/>
          <a:p>
            <a:pPr algn="ctr"/>
            <a:r>
              <a:rPr lang="en-US" sz="1440" b="1">
                <a:solidFill>
                  <a:schemeClr val="bg1"/>
                </a:solidFill>
              </a:rPr>
              <a:t>Data Sourcing</a:t>
            </a:r>
          </a:p>
        </p:txBody>
      </p:sp>
      <p:sp>
        <p:nvSpPr>
          <p:cNvPr id="17" name="TextBox 16">
            <a:extLst>
              <a:ext uri="{FF2B5EF4-FFF2-40B4-BE49-F238E27FC236}">
                <a16:creationId xmlns:a16="http://schemas.microsoft.com/office/drawing/2014/main" id="{FF939BCE-C6DB-DB0C-D6C9-A94A69B0C66B}"/>
              </a:ext>
            </a:extLst>
          </p:cNvPr>
          <p:cNvSpPr txBox="1"/>
          <p:nvPr/>
        </p:nvSpPr>
        <p:spPr>
          <a:xfrm>
            <a:off x="1896262" y="905691"/>
            <a:ext cx="5747766" cy="313932"/>
          </a:xfrm>
          <a:prstGeom prst="rect">
            <a:avLst/>
          </a:prstGeom>
          <a:solidFill>
            <a:schemeClr val="tx1"/>
          </a:solidFill>
        </p:spPr>
        <p:txBody>
          <a:bodyPr wrap="square" rtlCol="0">
            <a:spAutoFit/>
          </a:bodyPr>
          <a:lstStyle/>
          <a:p>
            <a:pPr algn="ctr"/>
            <a:r>
              <a:rPr lang="en-US" sz="1440" b="1" dirty="0">
                <a:solidFill>
                  <a:schemeClr val="bg1"/>
                </a:solidFill>
              </a:rPr>
              <a:t>Core Logic (IPC)</a:t>
            </a:r>
          </a:p>
        </p:txBody>
      </p:sp>
      <p:sp>
        <p:nvSpPr>
          <p:cNvPr id="18" name="Rounded Rectangle 17">
            <a:extLst>
              <a:ext uri="{FF2B5EF4-FFF2-40B4-BE49-F238E27FC236}">
                <a16:creationId xmlns:a16="http://schemas.microsoft.com/office/drawing/2014/main" id="{F01D576A-7731-26C0-C84C-CAEF69BAFA4B}"/>
              </a:ext>
            </a:extLst>
          </p:cNvPr>
          <p:cNvSpPr/>
          <p:nvPr/>
        </p:nvSpPr>
        <p:spPr>
          <a:xfrm>
            <a:off x="3868343" y="2995237"/>
            <a:ext cx="1757451" cy="1205588"/>
          </a:xfrm>
          <a:prstGeom prst="roundRect">
            <a:avLst>
              <a:gd name="adj" fmla="val 8216"/>
            </a:avLst>
          </a:prstGeom>
          <a:solidFill>
            <a:schemeClr val="accent2">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HYDRA Alerting Logic</a:t>
            </a:r>
          </a:p>
          <a:p>
            <a:pPr marL="205671" indent="-205671">
              <a:spcBef>
                <a:spcPts val="540"/>
              </a:spcBef>
              <a:buFont typeface="+mj-lt"/>
              <a:buAutoNum type="arabicPeriod"/>
            </a:pPr>
            <a:r>
              <a:rPr lang="en-US" sz="800" dirty="0">
                <a:solidFill>
                  <a:schemeClr val="tx1"/>
                </a:solidFill>
              </a:rPr>
              <a:t>Does current values look different from the baseline? (symptoms)</a:t>
            </a:r>
          </a:p>
          <a:p>
            <a:pPr marL="205671" indent="-205671">
              <a:spcBef>
                <a:spcPts val="540"/>
              </a:spcBef>
              <a:buFont typeface="+mj-lt"/>
              <a:buAutoNum type="arabicPeriod"/>
            </a:pPr>
            <a:r>
              <a:rPr lang="en-US" sz="800" dirty="0">
                <a:solidFill>
                  <a:schemeClr val="tx1"/>
                </a:solidFill>
              </a:rPr>
              <a:t>How similar is this pattern to a historical occurrence? (overall risk)</a:t>
            </a:r>
          </a:p>
        </p:txBody>
      </p:sp>
      <p:sp>
        <p:nvSpPr>
          <p:cNvPr id="19" name="Can 18">
            <a:extLst>
              <a:ext uri="{FF2B5EF4-FFF2-40B4-BE49-F238E27FC236}">
                <a16:creationId xmlns:a16="http://schemas.microsoft.com/office/drawing/2014/main" id="{00FBA60E-BE41-AEAA-B097-4B2177464235}"/>
              </a:ext>
            </a:extLst>
          </p:cNvPr>
          <p:cNvSpPr/>
          <p:nvPr/>
        </p:nvSpPr>
        <p:spPr>
          <a:xfrm>
            <a:off x="180725" y="3676021"/>
            <a:ext cx="1078980" cy="643044"/>
          </a:xfrm>
          <a:prstGeom prst="can">
            <a:avLst/>
          </a:prstGeom>
          <a:solidFill>
            <a:srgbClr val="407700">
              <a:alpha val="24706"/>
            </a:srgbClr>
          </a:solidFill>
          <a:ln w="12700">
            <a:solidFill>
              <a:srgbClr val="4077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Snowflake</a:t>
            </a:r>
          </a:p>
          <a:p>
            <a:pPr algn="ctr"/>
            <a:r>
              <a:rPr lang="en-US" sz="1000" i="1" dirty="0">
                <a:solidFill>
                  <a:schemeClr val="tx1"/>
                </a:solidFill>
              </a:rPr>
              <a:t>(interpolated data)</a:t>
            </a:r>
          </a:p>
        </p:txBody>
      </p:sp>
      <p:sp>
        <p:nvSpPr>
          <p:cNvPr id="27" name="Process 26">
            <a:extLst>
              <a:ext uri="{FF2B5EF4-FFF2-40B4-BE49-F238E27FC236}">
                <a16:creationId xmlns:a16="http://schemas.microsoft.com/office/drawing/2014/main" id="{07196100-CACB-2A32-8E6C-0B71EE1C3A8A}"/>
              </a:ext>
            </a:extLst>
          </p:cNvPr>
          <p:cNvSpPr/>
          <p:nvPr/>
        </p:nvSpPr>
        <p:spPr>
          <a:xfrm>
            <a:off x="3193375" y="1553226"/>
            <a:ext cx="1321156" cy="462172"/>
          </a:xfrm>
          <a:prstGeom prst="flowChartProcess">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2272" tIns="41136" rIns="82272" bIns="41136" rtlCol="0" anchor="ctr"/>
          <a:lstStyle/>
          <a:p>
            <a:pPr algn="ctr"/>
            <a:r>
              <a:rPr lang="en-US" sz="1080" err="1">
                <a:solidFill>
                  <a:schemeClr val="tx1"/>
                </a:solidFill>
              </a:rPr>
              <a:t>Equipment_List</a:t>
            </a:r>
            <a:endParaRPr lang="en-US" sz="1080">
              <a:solidFill>
                <a:schemeClr val="tx1"/>
              </a:solidFill>
            </a:endParaRPr>
          </a:p>
        </p:txBody>
      </p:sp>
      <p:sp>
        <p:nvSpPr>
          <p:cNvPr id="28" name="Process 27">
            <a:extLst>
              <a:ext uri="{FF2B5EF4-FFF2-40B4-BE49-F238E27FC236}">
                <a16:creationId xmlns:a16="http://schemas.microsoft.com/office/drawing/2014/main" id="{F31346AF-1529-3023-8145-1F319A1E9618}"/>
              </a:ext>
            </a:extLst>
          </p:cNvPr>
          <p:cNvSpPr/>
          <p:nvPr/>
        </p:nvSpPr>
        <p:spPr>
          <a:xfrm>
            <a:off x="4959814" y="1562935"/>
            <a:ext cx="1145532" cy="462172"/>
          </a:xfrm>
          <a:prstGeom prst="flowChartProcess">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2272" tIns="41136" rIns="82272" bIns="41136" rtlCol="0" anchor="ctr"/>
          <a:lstStyle/>
          <a:p>
            <a:pPr algn="ctr"/>
            <a:r>
              <a:rPr lang="en-US" sz="1080" dirty="0">
                <a:solidFill>
                  <a:schemeClr val="tx1"/>
                </a:solidFill>
              </a:rPr>
              <a:t>Definitions and  Settings</a:t>
            </a:r>
          </a:p>
        </p:txBody>
      </p:sp>
      <p:sp>
        <p:nvSpPr>
          <p:cNvPr id="31" name="Process 30">
            <a:extLst>
              <a:ext uri="{FF2B5EF4-FFF2-40B4-BE49-F238E27FC236}">
                <a16:creationId xmlns:a16="http://schemas.microsoft.com/office/drawing/2014/main" id="{3E0F2D0D-CAC2-7889-7486-BAB2FB2EEB0B}"/>
              </a:ext>
            </a:extLst>
          </p:cNvPr>
          <p:cNvSpPr/>
          <p:nvPr/>
        </p:nvSpPr>
        <p:spPr>
          <a:xfrm>
            <a:off x="4177532" y="5062176"/>
            <a:ext cx="1321156" cy="462172"/>
          </a:xfrm>
          <a:prstGeom prst="flowChartProcess">
            <a:avLst/>
          </a:prstGeom>
          <a:solidFill>
            <a:schemeClr val="accent5">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lIns="82272" tIns="41136" rIns="82272" bIns="41136" rtlCol="0" anchor="ctr"/>
          <a:lstStyle/>
          <a:p>
            <a:pPr algn="ctr"/>
            <a:r>
              <a:rPr lang="en-US" sz="1080" dirty="0">
                <a:solidFill>
                  <a:schemeClr val="tx1"/>
                </a:solidFill>
              </a:rPr>
              <a:t>HYDRA States &amp; Outputs</a:t>
            </a:r>
          </a:p>
        </p:txBody>
      </p:sp>
      <p:sp>
        <p:nvSpPr>
          <p:cNvPr id="32" name="TextBox 31">
            <a:extLst>
              <a:ext uri="{FF2B5EF4-FFF2-40B4-BE49-F238E27FC236}">
                <a16:creationId xmlns:a16="http://schemas.microsoft.com/office/drawing/2014/main" id="{3DC984C4-6363-5722-CD31-9E8690E2DE0D}"/>
              </a:ext>
            </a:extLst>
          </p:cNvPr>
          <p:cNvSpPr txBox="1"/>
          <p:nvPr/>
        </p:nvSpPr>
        <p:spPr>
          <a:xfrm>
            <a:off x="7660647" y="897589"/>
            <a:ext cx="3308975" cy="313932"/>
          </a:xfrm>
          <a:prstGeom prst="rect">
            <a:avLst/>
          </a:prstGeom>
          <a:solidFill>
            <a:schemeClr val="tx1"/>
          </a:solidFill>
        </p:spPr>
        <p:txBody>
          <a:bodyPr wrap="square" rtlCol="0">
            <a:spAutoFit/>
          </a:bodyPr>
          <a:lstStyle/>
          <a:p>
            <a:pPr algn="ctr"/>
            <a:r>
              <a:rPr lang="en-US" sz="1440" b="1">
                <a:solidFill>
                  <a:schemeClr val="bg1"/>
                </a:solidFill>
              </a:rPr>
              <a:t>Presentation / Delivery</a:t>
            </a:r>
          </a:p>
        </p:txBody>
      </p:sp>
      <p:cxnSp>
        <p:nvCxnSpPr>
          <p:cNvPr id="45" name="Elbow Connector 44">
            <a:extLst>
              <a:ext uri="{FF2B5EF4-FFF2-40B4-BE49-F238E27FC236}">
                <a16:creationId xmlns:a16="http://schemas.microsoft.com/office/drawing/2014/main" id="{BA47CE75-FF3E-2990-EE6B-7B9F014E8C54}"/>
              </a:ext>
            </a:extLst>
          </p:cNvPr>
          <p:cNvCxnSpPr>
            <a:cxnSpLocks/>
            <a:stCxn id="31" idx="2"/>
            <a:endCxn id="78" idx="1"/>
          </p:cNvCxnSpPr>
          <p:nvPr/>
        </p:nvCxnSpPr>
        <p:spPr>
          <a:xfrm rot="5400000" flipH="1" flipV="1">
            <a:off x="5003962" y="1881696"/>
            <a:ext cx="3476799" cy="3808505"/>
          </a:xfrm>
          <a:prstGeom prst="bentConnector4">
            <a:avLst>
              <a:gd name="adj1" fmla="val -6575"/>
              <a:gd name="adj2" fmla="val 80632"/>
            </a:avLst>
          </a:prstGeom>
          <a:ln w="1905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Connector 50">
            <a:extLst>
              <a:ext uri="{FF2B5EF4-FFF2-40B4-BE49-F238E27FC236}">
                <a16:creationId xmlns:a16="http://schemas.microsoft.com/office/drawing/2014/main" id="{14E97617-B0B8-70D2-C94E-795877DE1547}"/>
              </a:ext>
            </a:extLst>
          </p:cNvPr>
          <p:cNvCxnSpPr>
            <a:cxnSpLocks/>
          </p:cNvCxnSpPr>
          <p:nvPr/>
        </p:nvCxnSpPr>
        <p:spPr>
          <a:xfrm flipH="1">
            <a:off x="223443" y="1202200"/>
            <a:ext cx="10529325" cy="0"/>
          </a:xfrm>
          <a:prstGeom prst="line">
            <a:avLst/>
          </a:prstGeom>
          <a:ln w="28575">
            <a:solidFill>
              <a:schemeClr val="bg2">
                <a:lumMod val="85000"/>
              </a:schemeClr>
            </a:solidFill>
            <a:prstDash val="solid"/>
          </a:ln>
        </p:spPr>
        <p:style>
          <a:lnRef idx="1">
            <a:schemeClr val="accent1"/>
          </a:lnRef>
          <a:fillRef idx="0">
            <a:schemeClr val="accent1"/>
          </a:fillRef>
          <a:effectRef idx="0">
            <a:schemeClr val="accent1"/>
          </a:effectRef>
          <a:fontRef idx="minor">
            <a:schemeClr val="tx1"/>
          </a:fontRef>
        </p:style>
      </p:cxnSp>
      <p:pic>
        <p:nvPicPr>
          <p:cNvPr id="64" name="Graphic 63" descr="Checkmark">
            <a:extLst>
              <a:ext uri="{FF2B5EF4-FFF2-40B4-BE49-F238E27FC236}">
                <a16:creationId xmlns:a16="http://schemas.microsoft.com/office/drawing/2014/main" id="{1AF0298F-B1C5-C29A-A21F-C236A887289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042242" y="1697787"/>
            <a:ext cx="319485" cy="319485"/>
          </a:xfrm>
          <a:prstGeom prst="rect">
            <a:avLst/>
          </a:prstGeom>
        </p:spPr>
      </p:pic>
      <p:sp>
        <p:nvSpPr>
          <p:cNvPr id="71" name="Rounded Rectangle 17">
            <a:extLst>
              <a:ext uri="{FF2B5EF4-FFF2-40B4-BE49-F238E27FC236}">
                <a16:creationId xmlns:a16="http://schemas.microsoft.com/office/drawing/2014/main" id="{AF1A51F8-E2ED-A57A-1ECA-43E744DC7903}"/>
              </a:ext>
            </a:extLst>
          </p:cNvPr>
          <p:cNvSpPr/>
          <p:nvPr/>
        </p:nvSpPr>
        <p:spPr>
          <a:xfrm>
            <a:off x="5766716" y="2991314"/>
            <a:ext cx="1628060" cy="981359"/>
          </a:xfrm>
          <a:prstGeom prst="roundRect">
            <a:avLst>
              <a:gd name="adj" fmla="val 8528"/>
            </a:avLst>
          </a:prstGeom>
          <a:solidFill>
            <a:schemeClr val="accent2">
              <a:lumMod val="40000"/>
              <a:lumOff val="60000"/>
            </a:schemeClr>
          </a:solidFill>
          <a:ln w="12700">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800" b="1" dirty="0">
                <a:solidFill>
                  <a:schemeClr val="tx1"/>
                </a:solidFill>
              </a:rPr>
              <a:t>HYDRA Baseline Logic</a:t>
            </a:r>
          </a:p>
          <a:p>
            <a:pPr marL="205671" indent="-205671">
              <a:spcBef>
                <a:spcPts val="540"/>
              </a:spcBef>
              <a:buFont typeface="+mj-lt"/>
              <a:buAutoNum type="arabicPeriod"/>
            </a:pPr>
            <a:r>
              <a:rPr lang="en-US" sz="800" dirty="0">
                <a:solidFill>
                  <a:schemeClr val="tx1"/>
                </a:solidFill>
              </a:rPr>
              <a:t>Use last … 3 months to establish a normal behavior</a:t>
            </a:r>
          </a:p>
          <a:p>
            <a:pPr marL="205671" indent="-205671">
              <a:spcBef>
                <a:spcPts val="540"/>
              </a:spcBef>
              <a:buFont typeface="+mj-lt"/>
              <a:buAutoNum type="arabicPeriod"/>
            </a:pPr>
            <a:r>
              <a:rPr lang="en-US" sz="800" dirty="0">
                <a:solidFill>
                  <a:schemeClr val="tx1"/>
                </a:solidFill>
              </a:rPr>
              <a:t>Review the normal behavior every 3 months</a:t>
            </a:r>
          </a:p>
        </p:txBody>
      </p:sp>
      <p:pic>
        <p:nvPicPr>
          <p:cNvPr id="78" name="Picture 77">
            <a:extLst>
              <a:ext uri="{FF2B5EF4-FFF2-40B4-BE49-F238E27FC236}">
                <a16:creationId xmlns:a16="http://schemas.microsoft.com/office/drawing/2014/main" id="{1035C2BC-9B8B-BB0F-2385-A12C4329CC5D}"/>
              </a:ext>
            </a:extLst>
          </p:cNvPr>
          <p:cNvPicPr>
            <a:picLocks noChangeAspect="1"/>
          </p:cNvPicPr>
          <p:nvPr/>
        </p:nvPicPr>
        <p:blipFill>
          <a:blip r:embed="rId8"/>
          <a:stretch>
            <a:fillRect/>
          </a:stretch>
        </p:blipFill>
        <p:spPr>
          <a:xfrm>
            <a:off x="8646615" y="1702358"/>
            <a:ext cx="1366360" cy="690382"/>
          </a:xfrm>
          <a:prstGeom prst="rect">
            <a:avLst/>
          </a:prstGeom>
          <a:ln>
            <a:solidFill>
              <a:schemeClr val="tx1"/>
            </a:solidFill>
          </a:ln>
        </p:spPr>
      </p:pic>
      <p:pic>
        <p:nvPicPr>
          <p:cNvPr id="79" name="Picture 78">
            <a:extLst>
              <a:ext uri="{FF2B5EF4-FFF2-40B4-BE49-F238E27FC236}">
                <a16:creationId xmlns:a16="http://schemas.microsoft.com/office/drawing/2014/main" id="{079AC7F0-A39B-A476-6A1F-42102BEB8EAA}"/>
              </a:ext>
            </a:extLst>
          </p:cNvPr>
          <p:cNvPicPr>
            <a:picLocks noChangeAspect="1"/>
          </p:cNvPicPr>
          <p:nvPr/>
        </p:nvPicPr>
        <p:blipFill>
          <a:blip r:embed="rId9"/>
          <a:stretch>
            <a:fillRect/>
          </a:stretch>
        </p:blipFill>
        <p:spPr>
          <a:xfrm>
            <a:off x="8566425" y="2769409"/>
            <a:ext cx="1546793" cy="855672"/>
          </a:xfrm>
          <a:prstGeom prst="rect">
            <a:avLst/>
          </a:prstGeom>
        </p:spPr>
      </p:pic>
      <p:sp>
        <p:nvSpPr>
          <p:cNvPr id="80" name="TextBox 79">
            <a:extLst>
              <a:ext uri="{FF2B5EF4-FFF2-40B4-BE49-F238E27FC236}">
                <a16:creationId xmlns:a16="http://schemas.microsoft.com/office/drawing/2014/main" id="{A46E0DF9-61DD-AA8C-B4B7-CEFC52666B96}"/>
              </a:ext>
            </a:extLst>
          </p:cNvPr>
          <p:cNvSpPr txBox="1"/>
          <p:nvPr/>
        </p:nvSpPr>
        <p:spPr>
          <a:xfrm>
            <a:off x="7978713" y="1453105"/>
            <a:ext cx="2518638" cy="244682"/>
          </a:xfrm>
          <a:prstGeom prst="rect">
            <a:avLst/>
          </a:prstGeom>
          <a:noFill/>
        </p:spPr>
        <p:txBody>
          <a:bodyPr wrap="none" rtlCol="0">
            <a:spAutoFit/>
          </a:bodyPr>
          <a:lstStyle/>
          <a:p>
            <a:r>
              <a:rPr lang="en-US" sz="990" b="1" dirty="0"/>
              <a:t>Power BI for daily, </a:t>
            </a:r>
            <a:r>
              <a:rPr lang="en-US" sz="990" b="1" dirty="0" err="1"/>
              <a:t>monlthly</a:t>
            </a:r>
            <a:r>
              <a:rPr lang="en-US" sz="990" b="1" dirty="0"/>
              <a:t>, yearly analysis </a:t>
            </a:r>
          </a:p>
        </p:txBody>
      </p:sp>
      <p:sp>
        <p:nvSpPr>
          <p:cNvPr id="81" name="TextBox 80">
            <a:extLst>
              <a:ext uri="{FF2B5EF4-FFF2-40B4-BE49-F238E27FC236}">
                <a16:creationId xmlns:a16="http://schemas.microsoft.com/office/drawing/2014/main" id="{59285233-56E9-5125-659C-58BC7E42751D}"/>
              </a:ext>
            </a:extLst>
          </p:cNvPr>
          <p:cNvSpPr txBox="1"/>
          <p:nvPr/>
        </p:nvSpPr>
        <p:spPr>
          <a:xfrm>
            <a:off x="8445890" y="2511483"/>
            <a:ext cx="2066591" cy="244682"/>
          </a:xfrm>
          <a:prstGeom prst="rect">
            <a:avLst/>
          </a:prstGeom>
          <a:noFill/>
        </p:spPr>
        <p:txBody>
          <a:bodyPr wrap="none" rtlCol="0">
            <a:spAutoFit/>
          </a:bodyPr>
          <a:lstStyle/>
          <a:p>
            <a:r>
              <a:rPr lang="en-US" sz="990" b="1" dirty="0"/>
              <a:t>Grafana – for Realtime visualization</a:t>
            </a:r>
          </a:p>
        </p:txBody>
      </p:sp>
      <p:cxnSp>
        <p:nvCxnSpPr>
          <p:cNvPr id="85" name="Elbow Connector 44">
            <a:extLst>
              <a:ext uri="{FF2B5EF4-FFF2-40B4-BE49-F238E27FC236}">
                <a16:creationId xmlns:a16="http://schemas.microsoft.com/office/drawing/2014/main" id="{9FD269F8-A8C9-97A2-54C1-8F91BEA50F2B}"/>
              </a:ext>
            </a:extLst>
          </p:cNvPr>
          <p:cNvCxnSpPr>
            <a:cxnSpLocks/>
            <a:stCxn id="31" idx="2"/>
            <a:endCxn id="69" idx="2"/>
          </p:cNvCxnSpPr>
          <p:nvPr/>
        </p:nvCxnSpPr>
        <p:spPr>
          <a:xfrm rot="5400000" flipH="1" flipV="1">
            <a:off x="6242666" y="2799611"/>
            <a:ext cx="1320180" cy="4129293"/>
          </a:xfrm>
          <a:prstGeom prst="bentConnector4">
            <a:avLst>
              <a:gd name="adj1" fmla="val -16208"/>
              <a:gd name="adj2" fmla="val 85635"/>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Connector: Elbow 96">
            <a:extLst>
              <a:ext uri="{FF2B5EF4-FFF2-40B4-BE49-F238E27FC236}">
                <a16:creationId xmlns:a16="http://schemas.microsoft.com/office/drawing/2014/main" id="{FD1094B5-30AC-9226-DA85-A7076B5EFDD8}"/>
              </a:ext>
            </a:extLst>
          </p:cNvPr>
          <p:cNvCxnSpPr>
            <a:cxnSpLocks/>
            <a:stCxn id="71" idx="2"/>
            <a:endCxn id="31" idx="3"/>
          </p:cNvCxnSpPr>
          <p:nvPr/>
        </p:nvCxnSpPr>
        <p:spPr>
          <a:xfrm rot="5400000">
            <a:off x="5379423" y="4091938"/>
            <a:ext cx="1320589" cy="1082058"/>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or: Elbow 97">
            <a:extLst>
              <a:ext uri="{FF2B5EF4-FFF2-40B4-BE49-F238E27FC236}">
                <a16:creationId xmlns:a16="http://schemas.microsoft.com/office/drawing/2014/main" id="{0FB36341-357A-D20A-13C6-918843B8E832}"/>
              </a:ext>
            </a:extLst>
          </p:cNvPr>
          <p:cNvCxnSpPr>
            <a:cxnSpLocks/>
            <a:stCxn id="18" idx="2"/>
            <a:endCxn id="31" idx="0"/>
          </p:cNvCxnSpPr>
          <p:nvPr/>
        </p:nvCxnSpPr>
        <p:spPr>
          <a:xfrm rot="16200000" flipH="1">
            <a:off x="4361914" y="4585979"/>
            <a:ext cx="861351" cy="91041"/>
          </a:xfrm>
          <a:prstGeom prst="bentConnector3">
            <a:avLst>
              <a:gd name="adj1" fmla="val 50000"/>
            </a:avLst>
          </a:prstGeom>
          <a:ln w="38100">
            <a:solidFill>
              <a:schemeClr val="accent5">
                <a:lumMod val="75000"/>
              </a:schemeClr>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1" name="Can 10">
            <a:extLst>
              <a:ext uri="{FF2B5EF4-FFF2-40B4-BE49-F238E27FC236}">
                <a16:creationId xmlns:a16="http://schemas.microsoft.com/office/drawing/2014/main" id="{6F03E240-9CDC-FEF4-A0DB-57517943B13B}"/>
              </a:ext>
            </a:extLst>
          </p:cNvPr>
          <p:cNvSpPr/>
          <p:nvPr/>
        </p:nvSpPr>
        <p:spPr>
          <a:xfrm>
            <a:off x="983586" y="2490013"/>
            <a:ext cx="750678" cy="513128"/>
          </a:xfrm>
          <a:prstGeom prst="can">
            <a:avLst/>
          </a:prstGeom>
          <a:solidFill>
            <a:srgbClr val="407700">
              <a:alpha val="24706"/>
            </a:srgbClr>
          </a:solidFill>
          <a:ln w="12700">
            <a:solidFill>
              <a:srgbClr val="407700"/>
            </a:solidFill>
          </a:ln>
        </p:spPr>
        <p:style>
          <a:lnRef idx="2">
            <a:schemeClr val="accent1">
              <a:shade val="50000"/>
            </a:schemeClr>
          </a:lnRef>
          <a:fillRef idx="1">
            <a:schemeClr val="accent1"/>
          </a:fillRef>
          <a:effectRef idx="0">
            <a:schemeClr val="accent1"/>
          </a:effectRef>
          <a:fontRef idx="minor">
            <a:schemeClr val="lt1"/>
          </a:fontRef>
        </p:style>
        <p:txBody>
          <a:bodyPr lIns="82272" tIns="41136" rIns="82272" bIns="41136" rtlCol="0" anchor="ctr"/>
          <a:lstStyle/>
          <a:p>
            <a:pPr algn="ctr"/>
            <a:r>
              <a:rPr lang="en-US" sz="1080" dirty="0" err="1">
                <a:solidFill>
                  <a:schemeClr val="tx1"/>
                </a:solidFill>
              </a:rPr>
              <a:t>Data_ctrlX</a:t>
            </a:r>
            <a:endParaRPr lang="en-US" sz="1080" dirty="0">
              <a:solidFill>
                <a:schemeClr val="tx1"/>
              </a:solidFill>
            </a:endParaRPr>
          </a:p>
        </p:txBody>
      </p:sp>
      <mc:AlternateContent xmlns:mc="http://schemas.openxmlformats.org/markup-compatibility/2006" xmlns:a14="http://schemas.microsoft.com/office/drawing/2010/main">
        <mc:Choice Requires="a14">
          <p:sp>
            <p:nvSpPr>
              <p:cNvPr id="105" name="TextBox 104">
                <a:extLst>
                  <a:ext uri="{FF2B5EF4-FFF2-40B4-BE49-F238E27FC236}">
                    <a16:creationId xmlns:a16="http://schemas.microsoft.com/office/drawing/2014/main" id="{252C319E-743B-5109-5D5D-48E195EA208F}"/>
                  </a:ext>
                </a:extLst>
              </p:cNvPr>
              <p:cNvSpPr txBox="1"/>
              <p:nvPr/>
            </p:nvSpPr>
            <p:spPr>
              <a:xfrm>
                <a:off x="4858672" y="4498743"/>
                <a:ext cx="506870" cy="258532"/>
              </a:xfrm>
              <a:prstGeom prst="rect">
                <a:avLst/>
              </a:prstGeom>
              <a:noFill/>
            </p:spPr>
            <p:txBody>
              <a:bodyPr wrap="square" rtlCol="0">
                <a:spAutoFit/>
              </a:bodyPr>
              <a:lstStyle/>
              <a:p>
                <a:r>
                  <a:rPr lang="en-US" sz="1080" dirty="0"/>
                  <a:t>S</a:t>
                </a:r>
                <a14:m>
                  <m:oMath xmlns:m="http://schemas.openxmlformats.org/officeDocument/2006/math">
                    <m:r>
                      <a:rPr lang="en-US" sz="1080" i="1">
                        <a:latin typeface="Cambria Math" panose="02040503050406030204" pitchFamily="18" charset="0"/>
                      </a:rPr>
                      <m:t>−1</m:t>
                    </m:r>
                    <m:r>
                      <a:rPr lang="en-US" sz="1080" b="0" i="1" smtClean="0">
                        <a:latin typeface="Cambria Math" panose="02040503050406030204" pitchFamily="18" charset="0"/>
                      </a:rPr>
                      <m:t>0</m:t>
                    </m:r>
                  </m:oMath>
                </a14:m>
                <a:endParaRPr lang="en-US" sz="1080" dirty="0"/>
              </a:p>
            </p:txBody>
          </p:sp>
        </mc:Choice>
        <mc:Fallback xmlns="">
          <p:sp>
            <p:nvSpPr>
              <p:cNvPr id="105" name="TextBox 104">
                <a:extLst>
                  <a:ext uri="{FF2B5EF4-FFF2-40B4-BE49-F238E27FC236}">
                    <a16:creationId xmlns:a16="http://schemas.microsoft.com/office/drawing/2014/main" id="{252C319E-743B-5109-5D5D-48E195EA208F}"/>
                  </a:ext>
                </a:extLst>
              </p:cNvPr>
              <p:cNvSpPr txBox="1">
                <a:spLocks noRot="1" noChangeAspect="1" noMove="1" noResize="1" noEditPoints="1" noAdjustHandles="1" noChangeArrowheads="1" noChangeShapeType="1" noTextEdit="1"/>
              </p:cNvSpPr>
              <p:nvPr/>
            </p:nvSpPr>
            <p:spPr>
              <a:xfrm>
                <a:off x="4858672" y="4498743"/>
                <a:ext cx="506870" cy="258532"/>
              </a:xfrm>
              <a:prstGeom prst="rect">
                <a:avLst/>
              </a:prstGeom>
              <a:blipFill>
                <a:blip r:embed="rId10"/>
                <a:stretch>
                  <a:fillRect t="-2381" b="-16667"/>
                </a:stretch>
              </a:blipFill>
            </p:spPr>
            <p:txBody>
              <a:bodyPr/>
              <a:lstStyle/>
              <a:p>
                <a:r>
                  <a:rPr lang="de-DE">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4F4B8F8B-E45D-31AC-9E7D-F87F529EB1A4}"/>
                  </a:ext>
                </a:extLst>
              </p:cNvPr>
              <p:cNvSpPr txBox="1"/>
              <p:nvPr/>
            </p:nvSpPr>
            <p:spPr>
              <a:xfrm>
                <a:off x="3809976" y="5293262"/>
                <a:ext cx="293157" cy="2585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080" b="0" i="1" smtClean="0">
                          <a:latin typeface="Cambria Math" panose="02040503050406030204" pitchFamily="18" charset="0"/>
                        </a:rPr>
                        <m:t>𝑆</m:t>
                      </m:r>
                    </m:oMath>
                  </m:oMathPara>
                </a14:m>
                <a:endParaRPr lang="en-US" sz="1080" dirty="0"/>
              </a:p>
            </p:txBody>
          </p:sp>
        </mc:Choice>
        <mc:Fallback xmlns="">
          <p:sp>
            <p:nvSpPr>
              <p:cNvPr id="106" name="TextBox 105">
                <a:extLst>
                  <a:ext uri="{FF2B5EF4-FFF2-40B4-BE49-F238E27FC236}">
                    <a16:creationId xmlns:a16="http://schemas.microsoft.com/office/drawing/2014/main" id="{4F4B8F8B-E45D-31AC-9E7D-F87F529EB1A4}"/>
                  </a:ext>
                </a:extLst>
              </p:cNvPr>
              <p:cNvSpPr txBox="1">
                <a:spLocks noRot="1" noChangeAspect="1" noMove="1" noResize="1" noEditPoints="1" noAdjustHandles="1" noChangeArrowheads="1" noChangeShapeType="1" noTextEdit="1"/>
              </p:cNvSpPr>
              <p:nvPr/>
            </p:nvSpPr>
            <p:spPr>
              <a:xfrm>
                <a:off x="3809976" y="5293262"/>
                <a:ext cx="293157" cy="258532"/>
              </a:xfrm>
              <a:prstGeom prst="rect">
                <a:avLst/>
              </a:prstGeom>
              <a:blipFill>
                <a:blip r:embed="rId11"/>
                <a:stretch>
                  <a:fillRect/>
                </a:stretch>
              </a:blipFill>
            </p:spPr>
            <p:txBody>
              <a:bodyPr/>
              <a:lstStyle/>
              <a:p>
                <a:r>
                  <a:rPr lang="de-DE">
                    <a:noFill/>
                  </a:rPr>
                  <a:t> </a:t>
                </a:r>
              </a:p>
            </p:txBody>
          </p:sp>
        </mc:Fallback>
      </mc:AlternateContent>
      <p:cxnSp>
        <p:nvCxnSpPr>
          <p:cNvPr id="115" name="Connector: Elbow 114">
            <a:extLst>
              <a:ext uri="{FF2B5EF4-FFF2-40B4-BE49-F238E27FC236}">
                <a16:creationId xmlns:a16="http://schemas.microsoft.com/office/drawing/2014/main" id="{EFB7F0C6-384E-262A-99B6-D9884A1C6E88}"/>
              </a:ext>
            </a:extLst>
          </p:cNvPr>
          <p:cNvCxnSpPr>
            <a:cxnSpLocks/>
            <a:stCxn id="18" idx="2"/>
            <a:endCxn id="31" idx="1"/>
          </p:cNvCxnSpPr>
          <p:nvPr/>
        </p:nvCxnSpPr>
        <p:spPr>
          <a:xfrm rot="5400000">
            <a:off x="3916083" y="4462275"/>
            <a:ext cx="1092437" cy="569537"/>
          </a:xfrm>
          <a:prstGeom prst="bentConnector4">
            <a:avLst>
              <a:gd name="adj1" fmla="val 39423"/>
              <a:gd name="adj2" fmla="val 140138"/>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Connector: Elbow 145">
            <a:extLst>
              <a:ext uri="{FF2B5EF4-FFF2-40B4-BE49-F238E27FC236}">
                <a16:creationId xmlns:a16="http://schemas.microsoft.com/office/drawing/2014/main" id="{8AB70968-5B00-C87D-033D-1CA040478062}"/>
              </a:ext>
            </a:extLst>
          </p:cNvPr>
          <p:cNvCxnSpPr>
            <a:cxnSpLocks/>
            <a:stCxn id="27" idx="2"/>
            <a:endCxn id="18" idx="0"/>
          </p:cNvCxnSpPr>
          <p:nvPr/>
        </p:nvCxnSpPr>
        <p:spPr>
          <a:xfrm rot="16200000" flipH="1">
            <a:off x="3810592" y="2058759"/>
            <a:ext cx="979839" cy="893116"/>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Connector: Elbow 169">
            <a:extLst>
              <a:ext uri="{FF2B5EF4-FFF2-40B4-BE49-F238E27FC236}">
                <a16:creationId xmlns:a16="http://schemas.microsoft.com/office/drawing/2014/main" id="{09E93378-D3D5-A120-7862-1E8DD246317D}"/>
              </a:ext>
            </a:extLst>
          </p:cNvPr>
          <p:cNvCxnSpPr>
            <a:cxnSpLocks/>
            <a:stCxn id="28" idx="2"/>
            <a:endCxn id="18" idx="0"/>
          </p:cNvCxnSpPr>
          <p:nvPr/>
        </p:nvCxnSpPr>
        <p:spPr>
          <a:xfrm rot="5400000">
            <a:off x="4654760" y="2117417"/>
            <a:ext cx="970130" cy="785511"/>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3" name="Rectangle 172">
            <a:extLst>
              <a:ext uri="{FF2B5EF4-FFF2-40B4-BE49-F238E27FC236}">
                <a16:creationId xmlns:a16="http://schemas.microsoft.com/office/drawing/2014/main" id="{3FAB1DB2-9F6D-FF75-7463-29D885960BFD}"/>
              </a:ext>
            </a:extLst>
          </p:cNvPr>
          <p:cNvSpPr/>
          <p:nvPr/>
        </p:nvSpPr>
        <p:spPr>
          <a:xfrm>
            <a:off x="3028846" y="2731160"/>
            <a:ext cx="194575" cy="117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4F0850FC-55B3-3015-6796-0B5BF86A1978}"/>
              </a:ext>
            </a:extLst>
          </p:cNvPr>
          <p:cNvSpPr/>
          <p:nvPr/>
        </p:nvSpPr>
        <p:spPr>
          <a:xfrm>
            <a:off x="4474530" y="2723252"/>
            <a:ext cx="194575" cy="117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Rectangle 174">
            <a:extLst>
              <a:ext uri="{FF2B5EF4-FFF2-40B4-BE49-F238E27FC236}">
                <a16:creationId xmlns:a16="http://schemas.microsoft.com/office/drawing/2014/main" id="{804333B6-4F88-CFF6-9967-FC7CD5E00987}"/>
              </a:ext>
            </a:extLst>
          </p:cNvPr>
          <p:cNvSpPr/>
          <p:nvPr/>
        </p:nvSpPr>
        <p:spPr>
          <a:xfrm>
            <a:off x="5631870" y="2741834"/>
            <a:ext cx="194575" cy="117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D5851F56-74A1-DE6A-D538-0BCBD9D6B93B}"/>
              </a:ext>
            </a:extLst>
          </p:cNvPr>
          <p:cNvSpPr/>
          <p:nvPr/>
        </p:nvSpPr>
        <p:spPr>
          <a:xfrm>
            <a:off x="6691924" y="2735567"/>
            <a:ext cx="194575" cy="11769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1" name="Connector: Elbow 180">
            <a:extLst>
              <a:ext uri="{FF2B5EF4-FFF2-40B4-BE49-F238E27FC236}">
                <a16:creationId xmlns:a16="http://schemas.microsoft.com/office/drawing/2014/main" id="{DB7A2EE2-9A7B-AF5D-C3AF-153F1EB33FE9}"/>
              </a:ext>
            </a:extLst>
          </p:cNvPr>
          <p:cNvCxnSpPr>
            <a:cxnSpLocks/>
            <a:stCxn id="28" idx="2"/>
            <a:endCxn id="71" idx="0"/>
          </p:cNvCxnSpPr>
          <p:nvPr/>
        </p:nvCxnSpPr>
        <p:spPr>
          <a:xfrm rot="16200000" flipH="1">
            <a:off x="5573560" y="1984127"/>
            <a:ext cx="966207" cy="1048166"/>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Connector: Elbow 184">
            <a:extLst>
              <a:ext uri="{FF2B5EF4-FFF2-40B4-BE49-F238E27FC236}">
                <a16:creationId xmlns:a16="http://schemas.microsoft.com/office/drawing/2014/main" id="{C053A123-F82E-CE66-064B-E2B86A436452}"/>
              </a:ext>
            </a:extLst>
          </p:cNvPr>
          <p:cNvCxnSpPr>
            <a:cxnSpLocks/>
            <a:stCxn id="27" idx="2"/>
            <a:endCxn id="18" idx="0"/>
          </p:cNvCxnSpPr>
          <p:nvPr/>
        </p:nvCxnSpPr>
        <p:spPr>
          <a:xfrm rot="16200000" flipH="1">
            <a:off x="3810592" y="2058759"/>
            <a:ext cx="979839" cy="893116"/>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0" name="Rectangle 199">
            <a:extLst>
              <a:ext uri="{FF2B5EF4-FFF2-40B4-BE49-F238E27FC236}">
                <a16:creationId xmlns:a16="http://schemas.microsoft.com/office/drawing/2014/main" id="{DD3F459C-080A-7EEA-8434-F8FE6CE1CEA7}"/>
              </a:ext>
            </a:extLst>
          </p:cNvPr>
          <p:cNvSpPr/>
          <p:nvPr/>
        </p:nvSpPr>
        <p:spPr>
          <a:xfrm>
            <a:off x="1888167" y="3649082"/>
            <a:ext cx="729505" cy="2662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Models</a:t>
            </a:r>
          </a:p>
        </p:txBody>
      </p:sp>
      <p:sp>
        <p:nvSpPr>
          <p:cNvPr id="70" name="TextBox 69">
            <a:extLst>
              <a:ext uri="{FF2B5EF4-FFF2-40B4-BE49-F238E27FC236}">
                <a16:creationId xmlns:a16="http://schemas.microsoft.com/office/drawing/2014/main" id="{A8CB1CC8-513A-DAF9-FCC9-B5248552478E}"/>
              </a:ext>
            </a:extLst>
          </p:cNvPr>
          <p:cNvSpPr txBox="1"/>
          <p:nvPr/>
        </p:nvSpPr>
        <p:spPr>
          <a:xfrm>
            <a:off x="5474094" y="5065193"/>
            <a:ext cx="644728" cy="237757"/>
          </a:xfrm>
          <a:prstGeom prst="rect">
            <a:avLst/>
          </a:prstGeom>
          <a:noFill/>
        </p:spPr>
        <p:txBody>
          <a:bodyPr wrap="none" rtlCol="0">
            <a:spAutoFit/>
          </a:bodyPr>
          <a:lstStyle/>
          <a:p>
            <a:r>
              <a:rPr lang="en-US" sz="945" dirty="0"/>
              <a:t>(# tables)</a:t>
            </a:r>
          </a:p>
        </p:txBody>
      </p:sp>
      <p:sp>
        <p:nvSpPr>
          <p:cNvPr id="72" name="TextBox 71">
            <a:extLst>
              <a:ext uri="{FF2B5EF4-FFF2-40B4-BE49-F238E27FC236}">
                <a16:creationId xmlns:a16="http://schemas.microsoft.com/office/drawing/2014/main" id="{C17373C7-1F6D-DE33-FF6E-1939A77A38BA}"/>
              </a:ext>
            </a:extLst>
          </p:cNvPr>
          <p:cNvSpPr txBox="1"/>
          <p:nvPr/>
        </p:nvSpPr>
        <p:spPr>
          <a:xfrm>
            <a:off x="3136089" y="1323358"/>
            <a:ext cx="628698" cy="237757"/>
          </a:xfrm>
          <a:prstGeom prst="rect">
            <a:avLst/>
          </a:prstGeom>
          <a:noFill/>
        </p:spPr>
        <p:txBody>
          <a:bodyPr wrap="none" rtlCol="0">
            <a:spAutoFit/>
          </a:bodyPr>
          <a:lstStyle/>
          <a:p>
            <a:r>
              <a:rPr lang="en-US" sz="945"/>
              <a:t>(1 table)</a:t>
            </a:r>
          </a:p>
        </p:txBody>
      </p:sp>
      <p:sp>
        <p:nvSpPr>
          <p:cNvPr id="73" name="TextBox 72">
            <a:extLst>
              <a:ext uri="{FF2B5EF4-FFF2-40B4-BE49-F238E27FC236}">
                <a16:creationId xmlns:a16="http://schemas.microsoft.com/office/drawing/2014/main" id="{B8373B8E-DDAC-8610-6736-0AD9F76813C0}"/>
              </a:ext>
            </a:extLst>
          </p:cNvPr>
          <p:cNvSpPr txBox="1"/>
          <p:nvPr/>
        </p:nvSpPr>
        <p:spPr>
          <a:xfrm>
            <a:off x="1076549" y="3531392"/>
            <a:ext cx="628698" cy="237757"/>
          </a:xfrm>
          <a:prstGeom prst="rect">
            <a:avLst/>
          </a:prstGeom>
          <a:noFill/>
        </p:spPr>
        <p:txBody>
          <a:bodyPr wrap="none" rtlCol="0">
            <a:spAutoFit/>
          </a:bodyPr>
          <a:lstStyle/>
          <a:p>
            <a:r>
              <a:rPr lang="en-US" sz="945" dirty="0"/>
              <a:t>(1 table)</a:t>
            </a:r>
          </a:p>
        </p:txBody>
      </p:sp>
      <p:sp>
        <p:nvSpPr>
          <p:cNvPr id="30" name="TextBox 29">
            <a:extLst>
              <a:ext uri="{FF2B5EF4-FFF2-40B4-BE49-F238E27FC236}">
                <a16:creationId xmlns:a16="http://schemas.microsoft.com/office/drawing/2014/main" id="{9808BDB7-DC1A-7EF1-4583-E3F7B278F380}"/>
              </a:ext>
            </a:extLst>
          </p:cNvPr>
          <p:cNvSpPr txBox="1"/>
          <p:nvPr/>
        </p:nvSpPr>
        <p:spPr>
          <a:xfrm>
            <a:off x="1086245" y="5585985"/>
            <a:ext cx="3490058" cy="244682"/>
          </a:xfrm>
          <a:prstGeom prst="rect">
            <a:avLst/>
          </a:prstGeom>
          <a:solidFill>
            <a:schemeClr val="tx1"/>
          </a:solidFill>
        </p:spPr>
        <p:txBody>
          <a:bodyPr wrap="none" rtlCol="0">
            <a:spAutoFit/>
          </a:bodyPr>
          <a:lstStyle/>
          <a:p>
            <a:r>
              <a:rPr lang="en-US" sz="990" dirty="0">
                <a:solidFill>
                  <a:schemeClr val="bg1"/>
                </a:solidFill>
              </a:rPr>
              <a:t>Job triggered for event every 10 seconds – Real time monitoring</a:t>
            </a:r>
          </a:p>
        </p:txBody>
      </p:sp>
      <p:cxnSp>
        <p:nvCxnSpPr>
          <p:cNvPr id="34" name="Connector: Curved 33">
            <a:extLst>
              <a:ext uri="{FF2B5EF4-FFF2-40B4-BE49-F238E27FC236}">
                <a16:creationId xmlns:a16="http://schemas.microsoft.com/office/drawing/2014/main" id="{2AE28348-4362-7596-CC98-DE69DECC3847}"/>
              </a:ext>
            </a:extLst>
          </p:cNvPr>
          <p:cNvCxnSpPr>
            <a:cxnSpLocks/>
            <a:stCxn id="30" idx="0"/>
          </p:cNvCxnSpPr>
          <p:nvPr/>
        </p:nvCxnSpPr>
        <p:spPr>
          <a:xfrm rot="16200000" flipV="1">
            <a:off x="2286809" y="5041519"/>
            <a:ext cx="567728" cy="521203"/>
          </a:xfrm>
          <a:prstGeom prst="curvedConnector3">
            <a:avLst>
              <a:gd name="adj1" fmla="val 50000"/>
            </a:avLst>
          </a:prstGeom>
          <a:ln w="28575">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9" name="Can 10">
            <a:extLst>
              <a:ext uri="{FF2B5EF4-FFF2-40B4-BE49-F238E27FC236}">
                <a16:creationId xmlns:a16="http://schemas.microsoft.com/office/drawing/2014/main" id="{ADEAEB66-39D3-63AF-E2DE-1C1CDC175FDF}"/>
              </a:ext>
            </a:extLst>
          </p:cNvPr>
          <p:cNvSpPr/>
          <p:nvPr/>
        </p:nvSpPr>
        <p:spPr>
          <a:xfrm>
            <a:off x="8967403" y="4003581"/>
            <a:ext cx="949383" cy="401174"/>
          </a:xfrm>
          <a:prstGeom prst="can">
            <a:avLst/>
          </a:prstGeom>
          <a:solidFill>
            <a:srgbClr val="407700">
              <a:alpha val="24706"/>
            </a:srgbClr>
          </a:solidFill>
          <a:ln w="12700">
            <a:solidFill>
              <a:srgbClr val="407700"/>
            </a:solidFill>
          </a:ln>
        </p:spPr>
        <p:style>
          <a:lnRef idx="2">
            <a:schemeClr val="accent1">
              <a:shade val="50000"/>
            </a:schemeClr>
          </a:lnRef>
          <a:fillRef idx="1">
            <a:schemeClr val="accent1"/>
          </a:fillRef>
          <a:effectRef idx="0">
            <a:schemeClr val="accent1"/>
          </a:effectRef>
          <a:fontRef idx="minor">
            <a:schemeClr val="lt1"/>
          </a:fontRef>
        </p:style>
        <p:txBody>
          <a:bodyPr lIns="82272" tIns="41136" rIns="82272" bIns="41136" rtlCol="0" anchor="ctr"/>
          <a:lstStyle/>
          <a:p>
            <a:pPr algn="ctr"/>
            <a:r>
              <a:rPr lang="en-US" sz="1080" dirty="0" err="1">
                <a:solidFill>
                  <a:schemeClr val="tx1"/>
                </a:solidFill>
              </a:rPr>
              <a:t>Hydra_table</a:t>
            </a:r>
            <a:endParaRPr lang="en-US" sz="1080" dirty="0">
              <a:solidFill>
                <a:schemeClr val="tx1"/>
              </a:solidFill>
            </a:endParaRPr>
          </a:p>
        </p:txBody>
      </p:sp>
      <p:pic>
        <p:nvPicPr>
          <p:cNvPr id="1026" name="Picture 2" descr="ctrlX#Part1_Your first Entry with ctrlX-PLC APP! |">
            <a:extLst>
              <a:ext uri="{FF2B5EF4-FFF2-40B4-BE49-F238E27FC236}">
                <a16:creationId xmlns:a16="http://schemas.microsoft.com/office/drawing/2014/main" id="{DB515C5F-E6E7-7B79-5413-8C50E34DDC72}"/>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t="29795" b="39288"/>
          <a:stretch/>
        </p:blipFill>
        <p:spPr bwMode="auto">
          <a:xfrm>
            <a:off x="49180" y="1335653"/>
            <a:ext cx="750678" cy="23208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blue elephant head with white outline&#10;&#10;AI-generated content may be incorrect.">
            <a:extLst>
              <a:ext uri="{FF2B5EF4-FFF2-40B4-BE49-F238E27FC236}">
                <a16:creationId xmlns:a16="http://schemas.microsoft.com/office/drawing/2014/main" id="{49CC7274-A992-1E79-F216-BCBCF57FF337}"/>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968652" y="1298272"/>
            <a:ext cx="405464" cy="405464"/>
          </a:xfrm>
          <a:prstGeom prst="rect">
            <a:avLst/>
          </a:prstGeom>
        </p:spPr>
      </p:pic>
      <p:cxnSp>
        <p:nvCxnSpPr>
          <p:cNvPr id="22" name="Elbow Connector 44">
            <a:extLst>
              <a:ext uri="{FF2B5EF4-FFF2-40B4-BE49-F238E27FC236}">
                <a16:creationId xmlns:a16="http://schemas.microsoft.com/office/drawing/2014/main" id="{B916BF0E-1366-32E6-E393-C13AF6F7187F}"/>
              </a:ext>
            </a:extLst>
          </p:cNvPr>
          <p:cNvCxnSpPr>
            <a:cxnSpLocks/>
            <a:stCxn id="1034" idx="2"/>
            <a:endCxn id="101" idx="2"/>
          </p:cNvCxnSpPr>
          <p:nvPr/>
        </p:nvCxnSpPr>
        <p:spPr>
          <a:xfrm rot="16200000" flipH="1">
            <a:off x="571898" y="2334888"/>
            <a:ext cx="671343" cy="152033"/>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25" name="Picture 24" descr="A blue elephant head with white outline&#10;&#10;AI-generated content may be incorrect.">
            <a:extLst>
              <a:ext uri="{FF2B5EF4-FFF2-40B4-BE49-F238E27FC236}">
                <a16:creationId xmlns:a16="http://schemas.microsoft.com/office/drawing/2014/main" id="{4EE27267-3025-FCA3-BB0B-4F11206C52BF}"/>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346804" y="2351587"/>
            <a:ext cx="321496" cy="321496"/>
          </a:xfrm>
          <a:prstGeom prst="rect">
            <a:avLst/>
          </a:prstGeom>
        </p:spPr>
      </p:pic>
      <p:pic>
        <p:nvPicPr>
          <p:cNvPr id="33" name="Picture 32" descr="A blue elephant head with white outline&#10;&#10;AI-generated content may be incorrect.">
            <a:extLst>
              <a:ext uri="{FF2B5EF4-FFF2-40B4-BE49-F238E27FC236}">
                <a16:creationId xmlns:a16="http://schemas.microsoft.com/office/drawing/2014/main" id="{A9F4D446-0058-7E31-4B04-B66A619E135C}"/>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4293265" y="1284407"/>
            <a:ext cx="405464" cy="405464"/>
          </a:xfrm>
          <a:prstGeom prst="rect">
            <a:avLst/>
          </a:prstGeom>
        </p:spPr>
      </p:pic>
      <p:pic>
        <p:nvPicPr>
          <p:cNvPr id="46" name="Picture 6">
            <a:extLst>
              <a:ext uri="{FF2B5EF4-FFF2-40B4-BE49-F238E27FC236}">
                <a16:creationId xmlns:a16="http://schemas.microsoft.com/office/drawing/2014/main" id="{CA0E25F3-D1A3-052F-BD85-E74F300EA66D}"/>
              </a:ext>
            </a:extLst>
          </p:cNvPr>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r="74919" b="-1995"/>
          <a:stretch/>
        </p:blipFill>
        <p:spPr bwMode="auto">
          <a:xfrm>
            <a:off x="256032" y="3413763"/>
            <a:ext cx="353073" cy="343246"/>
          </a:xfrm>
          <a:prstGeom prst="rect">
            <a:avLst/>
          </a:prstGeom>
          <a:noFill/>
          <a:extLst>
            <a:ext uri="{909E8E84-426E-40DD-AFC4-6F175D3DCCD1}">
              <a14:hiddenFill xmlns:a14="http://schemas.microsoft.com/office/drawing/2010/main">
                <a:solidFill>
                  <a:srgbClr val="FFFFFF"/>
                </a:solidFill>
              </a14:hiddenFill>
            </a:ext>
          </a:extLst>
        </p:spPr>
      </p:pic>
      <p:cxnSp>
        <p:nvCxnSpPr>
          <p:cNvPr id="47" name="Elbow Connector 44">
            <a:extLst>
              <a:ext uri="{FF2B5EF4-FFF2-40B4-BE49-F238E27FC236}">
                <a16:creationId xmlns:a16="http://schemas.microsoft.com/office/drawing/2014/main" id="{4B058CF7-CBD0-CBA1-5011-251EABF1ED8C}"/>
              </a:ext>
            </a:extLst>
          </p:cNvPr>
          <p:cNvCxnSpPr>
            <a:cxnSpLocks/>
            <a:stCxn id="101" idx="3"/>
            <a:endCxn id="200" idx="0"/>
          </p:cNvCxnSpPr>
          <p:nvPr/>
        </p:nvCxnSpPr>
        <p:spPr>
          <a:xfrm rot="16200000" flipH="1">
            <a:off x="1482952" y="2879113"/>
            <a:ext cx="645941" cy="893995"/>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7" name="Elbow Connector 44">
            <a:extLst>
              <a:ext uri="{FF2B5EF4-FFF2-40B4-BE49-F238E27FC236}">
                <a16:creationId xmlns:a16="http://schemas.microsoft.com/office/drawing/2014/main" id="{8284FA5A-B8DD-456A-66B3-C3128835420F}"/>
              </a:ext>
            </a:extLst>
          </p:cNvPr>
          <p:cNvCxnSpPr>
            <a:cxnSpLocks/>
            <a:stCxn id="1034" idx="1"/>
            <a:endCxn id="19" idx="2"/>
          </p:cNvCxnSpPr>
          <p:nvPr/>
        </p:nvCxnSpPr>
        <p:spPr>
          <a:xfrm rot="10800000" flipV="1">
            <a:off x="180726" y="1967845"/>
            <a:ext cx="264137" cy="2029698"/>
          </a:xfrm>
          <a:prstGeom prst="bentConnector3">
            <a:avLst>
              <a:gd name="adj1" fmla="val 142235"/>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034" name="Picture 10" descr="Advanced Event Broker. An event mesh for connected enterprises | Solace">
            <a:extLst>
              <a:ext uri="{FF2B5EF4-FFF2-40B4-BE49-F238E27FC236}">
                <a16:creationId xmlns:a16="http://schemas.microsoft.com/office/drawing/2014/main" id="{DFF19CE4-9C69-80BB-CAAD-46D036055F12}"/>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44862" y="1860455"/>
            <a:ext cx="773382" cy="214779"/>
          </a:xfrm>
          <a:prstGeom prst="rect">
            <a:avLst/>
          </a:prstGeom>
          <a:noFill/>
          <a:extLst>
            <a:ext uri="{909E8E84-426E-40DD-AFC4-6F175D3DCCD1}">
              <a14:hiddenFill xmlns:a14="http://schemas.microsoft.com/office/drawing/2010/main">
                <a:solidFill>
                  <a:srgbClr val="FFFFFF"/>
                </a:solidFill>
              </a14:hiddenFill>
            </a:ext>
          </a:extLst>
        </p:spPr>
      </p:pic>
      <p:cxnSp>
        <p:nvCxnSpPr>
          <p:cNvPr id="126" name="Elbow Connector 44">
            <a:extLst>
              <a:ext uri="{FF2B5EF4-FFF2-40B4-BE49-F238E27FC236}">
                <a16:creationId xmlns:a16="http://schemas.microsoft.com/office/drawing/2014/main" id="{0024470B-D55C-3777-60DB-FCD9D0499A70}"/>
              </a:ext>
            </a:extLst>
          </p:cNvPr>
          <p:cNvCxnSpPr>
            <a:cxnSpLocks/>
            <a:stCxn id="1026" idx="2"/>
            <a:endCxn id="1034" idx="0"/>
          </p:cNvCxnSpPr>
          <p:nvPr/>
        </p:nvCxnSpPr>
        <p:spPr>
          <a:xfrm rot="16200000" flipH="1">
            <a:off x="481678" y="1510580"/>
            <a:ext cx="292716" cy="407034"/>
          </a:xfrm>
          <a:prstGeom prst="bentConnector3">
            <a:avLst>
              <a:gd name="adj1" fmla="val 50000"/>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Connector: Elbow 140">
            <a:extLst>
              <a:ext uri="{FF2B5EF4-FFF2-40B4-BE49-F238E27FC236}">
                <a16:creationId xmlns:a16="http://schemas.microsoft.com/office/drawing/2014/main" id="{50346646-16DB-D4A0-D3C8-989A3B6A983E}"/>
              </a:ext>
            </a:extLst>
          </p:cNvPr>
          <p:cNvCxnSpPr>
            <a:cxnSpLocks/>
            <a:stCxn id="101" idx="4"/>
            <a:endCxn id="27" idx="1"/>
          </p:cNvCxnSpPr>
          <p:nvPr/>
        </p:nvCxnSpPr>
        <p:spPr>
          <a:xfrm flipV="1">
            <a:off x="1734264" y="1784312"/>
            <a:ext cx="1459111" cy="962265"/>
          </a:xfrm>
          <a:prstGeom prst="bentConnector3">
            <a:avLst>
              <a:gd name="adj1" fmla="val 18415"/>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BB23761F-B8AD-88BE-A037-022B59769634}"/>
              </a:ext>
            </a:extLst>
          </p:cNvPr>
          <p:cNvSpPr/>
          <p:nvPr/>
        </p:nvSpPr>
        <p:spPr>
          <a:xfrm>
            <a:off x="2410700" y="4404755"/>
            <a:ext cx="1163942" cy="48405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800" dirty="0"/>
              <a:t>LSTM Autoencoder</a:t>
            </a:r>
            <a:r>
              <a:rPr lang="en-US" sz="800" dirty="0"/>
              <a:t>, Isolation Forest, </a:t>
            </a:r>
            <a:r>
              <a:rPr lang="de-DE" sz="800" dirty="0"/>
              <a:t>Hidden Markov Models </a:t>
            </a:r>
            <a:r>
              <a:rPr lang="en-US" sz="800" dirty="0"/>
              <a:t>, Bayesian Networks</a:t>
            </a:r>
          </a:p>
        </p:txBody>
      </p:sp>
      <p:cxnSp>
        <p:nvCxnSpPr>
          <p:cNvPr id="161" name="Elbow Connector 44">
            <a:extLst>
              <a:ext uri="{FF2B5EF4-FFF2-40B4-BE49-F238E27FC236}">
                <a16:creationId xmlns:a16="http://schemas.microsoft.com/office/drawing/2014/main" id="{5E0479A9-DAEB-30EB-64FE-C5A041981F55}"/>
              </a:ext>
            </a:extLst>
          </p:cNvPr>
          <p:cNvCxnSpPr>
            <a:cxnSpLocks/>
            <a:stCxn id="19" idx="4"/>
            <a:endCxn id="200" idx="1"/>
          </p:cNvCxnSpPr>
          <p:nvPr/>
        </p:nvCxnSpPr>
        <p:spPr>
          <a:xfrm flipV="1">
            <a:off x="1259705" y="3782218"/>
            <a:ext cx="628462" cy="215325"/>
          </a:xfrm>
          <a:prstGeom prst="bentConnector3">
            <a:avLst>
              <a:gd name="adj1" fmla="val 50000"/>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1" name="Elbow Connector 44">
            <a:extLst>
              <a:ext uri="{FF2B5EF4-FFF2-40B4-BE49-F238E27FC236}">
                <a16:creationId xmlns:a16="http://schemas.microsoft.com/office/drawing/2014/main" id="{2AF169FA-7193-FCE1-7C04-4C631FBAA6D0}"/>
              </a:ext>
            </a:extLst>
          </p:cNvPr>
          <p:cNvCxnSpPr>
            <a:cxnSpLocks/>
            <a:stCxn id="200" idx="2"/>
            <a:endCxn id="156" idx="1"/>
          </p:cNvCxnSpPr>
          <p:nvPr/>
        </p:nvCxnSpPr>
        <p:spPr>
          <a:xfrm rot="16200000" flipH="1">
            <a:off x="1966096" y="4202178"/>
            <a:ext cx="731429" cy="157780"/>
          </a:xfrm>
          <a:prstGeom prst="bentConnector2">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5" name="TextBox 1054">
            <a:extLst>
              <a:ext uri="{FF2B5EF4-FFF2-40B4-BE49-F238E27FC236}">
                <a16:creationId xmlns:a16="http://schemas.microsoft.com/office/drawing/2014/main" id="{00F0D421-A2FD-C42C-3E72-7C783D76DDF8}"/>
              </a:ext>
            </a:extLst>
          </p:cNvPr>
          <p:cNvSpPr txBox="1"/>
          <p:nvPr/>
        </p:nvSpPr>
        <p:spPr>
          <a:xfrm>
            <a:off x="393830" y="4354167"/>
            <a:ext cx="758060" cy="357150"/>
          </a:xfrm>
          <a:prstGeom prst="rect">
            <a:avLst/>
          </a:prstGeom>
          <a:noFill/>
        </p:spPr>
        <p:txBody>
          <a:bodyPr wrap="square" lIns="0" tIns="0" rIns="0" bIns="0" rtlCol="0">
            <a:noAutofit/>
          </a:bodyPr>
          <a:lstStyle/>
          <a:p>
            <a:pPr marR="0" algn="ctr" defTabSz="914400" eaLnBrk="1" fontAlgn="auto" latinLnBrk="0" hangingPunct="1">
              <a:spcBef>
                <a:spcPts val="0"/>
              </a:spcBef>
              <a:spcAft>
                <a:spcPts val="0"/>
              </a:spcAft>
              <a:buClrTx/>
              <a:buSzTx/>
              <a:buFontTx/>
              <a:buNone/>
              <a:tabLst/>
            </a:pPr>
            <a:r>
              <a:rPr kumimoji="0" lang="de-DE" sz="1000" b="1" i="0" u="none" strike="noStrike" kern="0" cap="none" spc="0" normalizeH="0" baseline="0" noProof="0" dirty="0">
                <a:ln>
                  <a:noFill/>
                </a:ln>
                <a:solidFill>
                  <a:srgbClr val="000000"/>
                </a:solidFill>
                <a:effectLst/>
                <a:uLnTx/>
                <a:uFillTx/>
              </a:rPr>
              <a:t>Warehouse Database</a:t>
            </a:r>
          </a:p>
        </p:txBody>
      </p:sp>
      <p:cxnSp>
        <p:nvCxnSpPr>
          <p:cNvPr id="1072" name="Connector: Elbow 1071">
            <a:extLst>
              <a:ext uri="{FF2B5EF4-FFF2-40B4-BE49-F238E27FC236}">
                <a16:creationId xmlns:a16="http://schemas.microsoft.com/office/drawing/2014/main" id="{16196589-113D-20EF-6EDD-E34E50E6D278}"/>
              </a:ext>
            </a:extLst>
          </p:cNvPr>
          <p:cNvCxnSpPr>
            <a:cxnSpLocks/>
            <a:stCxn id="156" idx="3"/>
            <a:endCxn id="18" idx="1"/>
          </p:cNvCxnSpPr>
          <p:nvPr/>
        </p:nvCxnSpPr>
        <p:spPr>
          <a:xfrm flipV="1">
            <a:off x="3574642" y="3598031"/>
            <a:ext cx="293701" cy="1048752"/>
          </a:xfrm>
          <a:prstGeom prst="bentConnector3">
            <a:avLst>
              <a:gd name="adj1" fmla="val 50000"/>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77" name="Rectangle 1076">
            <a:extLst>
              <a:ext uri="{FF2B5EF4-FFF2-40B4-BE49-F238E27FC236}">
                <a16:creationId xmlns:a16="http://schemas.microsoft.com/office/drawing/2014/main" id="{76616610-82D9-04DE-6D16-C5317453D1A9}"/>
              </a:ext>
            </a:extLst>
          </p:cNvPr>
          <p:cNvSpPr/>
          <p:nvPr/>
        </p:nvSpPr>
        <p:spPr>
          <a:xfrm>
            <a:off x="6708350" y="1584832"/>
            <a:ext cx="952297" cy="473836"/>
          </a:xfrm>
          <a:prstGeom prst="rect">
            <a:avLst/>
          </a:prstGeom>
          <a:ln/>
        </p:spPr>
        <p:style>
          <a:lnRef idx="2">
            <a:schemeClr val="accent2"/>
          </a:lnRef>
          <a:fillRef idx="1">
            <a:schemeClr val="lt1"/>
          </a:fillRef>
          <a:effectRef idx="0">
            <a:schemeClr val="accent2"/>
          </a:effectRef>
          <a:fontRef idx="minor">
            <a:schemeClr val="dk1"/>
          </a:fontRef>
        </p:style>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000" b="0" i="0" u="none" strike="noStrike" kern="0" cap="none" spc="0" normalizeH="0" baseline="0" noProof="0" dirty="0">
                <a:ln>
                  <a:noFill/>
                </a:ln>
                <a:solidFill>
                  <a:srgbClr val="000000"/>
                </a:solidFill>
                <a:effectLst/>
                <a:uLnTx/>
                <a:uFillTx/>
                <a:latin typeface="Bosch Office Sans"/>
                <a:ea typeface="+mn-ea"/>
                <a:cs typeface="+mn-cs"/>
              </a:rPr>
              <a:t>Supervision by a specialist</a:t>
            </a:r>
          </a:p>
          <a:p>
            <a:pPr marL="0" marR="0" indent="0" algn="ctr" defTabSz="914400" eaLnBrk="1" fontAlgn="auto" latinLnBrk="0" hangingPunct="1">
              <a:lnSpc>
                <a:spcPct val="100000"/>
              </a:lnSpc>
              <a:spcBef>
                <a:spcPts val="0"/>
              </a:spcBef>
              <a:spcAft>
                <a:spcPts val="0"/>
              </a:spcAft>
              <a:buClrTx/>
              <a:buSzTx/>
              <a:buFontTx/>
              <a:buNone/>
              <a:tabLst/>
            </a:pPr>
            <a:r>
              <a:rPr kumimoji="0" lang="en-US" sz="1000" b="1" i="0" u="none" strike="noStrike" kern="0" cap="none" spc="0" normalizeH="0" baseline="0" noProof="0" dirty="0">
                <a:ln>
                  <a:noFill/>
                </a:ln>
                <a:solidFill>
                  <a:srgbClr val="0000FF"/>
                </a:solidFill>
                <a:effectLst/>
                <a:uLnTx/>
                <a:uFillTx/>
                <a:latin typeface="Bosch Office Sans"/>
                <a:ea typeface="+mn-ea"/>
                <a:cs typeface="+mn-cs"/>
              </a:rPr>
              <a:t>Retrain</a:t>
            </a:r>
            <a:endParaRPr kumimoji="0" lang="de-DE" sz="1000" b="1" i="0" u="none" strike="noStrike" kern="0" cap="none" spc="0" normalizeH="0" baseline="0" noProof="0" dirty="0">
              <a:ln>
                <a:noFill/>
              </a:ln>
              <a:solidFill>
                <a:srgbClr val="0000FF"/>
              </a:solidFill>
              <a:effectLst/>
              <a:uLnTx/>
              <a:uFillTx/>
              <a:latin typeface="Bosch Office Sans"/>
              <a:ea typeface="+mn-ea"/>
              <a:cs typeface="+mn-cs"/>
            </a:endParaRPr>
          </a:p>
        </p:txBody>
      </p:sp>
      <p:cxnSp>
        <p:nvCxnSpPr>
          <p:cNvPr id="193" name="Elbow Connector 44">
            <a:extLst>
              <a:ext uri="{FF2B5EF4-FFF2-40B4-BE49-F238E27FC236}">
                <a16:creationId xmlns:a16="http://schemas.microsoft.com/office/drawing/2014/main" id="{CD8F3ABC-6FE4-557A-5898-1B1050D1E169}"/>
              </a:ext>
            </a:extLst>
          </p:cNvPr>
          <p:cNvCxnSpPr>
            <a:cxnSpLocks/>
            <a:stCxn id="31" idx="2"/>
            <a:endCxn id="79" idx="1"/>
          </p:cNvCxnSpPr>
          <p:nvPr/>
        </p:nvCxnSpPr>
        <p:spPr>
          <a:xfrm rot="5400000" flipH="1" flipV="1">
            <a:off x="5538715" y="2496639"/>
            <a:ext cx="2327103" cy="3728315"/>
          </a:xfrm>
          <a:prstGeom prst="bentConnector4">
            <a:avLst>
              <a:gd name="adj1" fmla="val -9194"/>
              <a:gd name="adj2" fmla="val 89468"/>
            </a:avLst>
          </a:prstGeom>
          <a:ln w="38100">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6" name="Rectangle 205">
            <a:extLst>
              <a:ext uri="{FF2B5EF4-FFF2-40B4-BE49-F238E27FC236}">
                <a16:creationId xmlns:a16="http://schemas.microsoft.com/office/drawing/2014/main" id="{2D4A7E02-3662-0A6C-2B59-7C6B819A3AFE}"/>
              </a:ext>
            </a:extLst>
          </p:cNvPr>
          <p:cNvSpPr/>
          <p:nvPr/>
        </p:nvSpPr>
        <p:spPr>
          <a:xfrm>
            <a:off x="2443937" y="2781004"/>
            <a:ext cx="787690" cy="330512"/>
          </a:xfrm>
          <a:prstGeom prst="rect">
            <a:avLst/>
          </a:prstGeom>
          <a:solidFill>
            <a:schemeClr val="accent6">
              <a:lumMod val="40000"/>
              <a:lumOff val="60000"/>
            </a:schemeClr>
          </a:solidFill>
          <a:ln w="9525" cap="flat" cmpd="sng" algn="ctr">
            <a:solidFill>
              <a:schemeClr val="accent6">
                <a:lumMod val="40000"/>
                <a:lumOff val="6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de-DE" sz="1000" dirty="0"/>
              <a:t>Streaming </a:t>
            </a:r>
            <a:r>
              <a:rPr lang="en-US" sz="1000" dirty="0"/>
              <a:t>Analysis </a:t>
            </a:r>
            <a:endParaRPr kumimoji="0" lang="de-DE" sz="1000" b="0" i="0" u="none" strike="noStrike" kern="0" cap="none" spc="0" normalizeH="0" baseline="0" noProof="0" dirty="0">
              <a:ln>
                <a:noFill/>
              </a:ln>
              <a:solidFill>
                <a:srgbClr val="000000"/>
              </a:solidFill>
              <a:effectLst/>
              <a:uLnTx/>
              <a:uFillTx/>
              <a:latin typeface="Bosch Office Sans"/>
              <a:ea typeface="+mn-ea"/>
              <a:cs typeface="+mn-cs"/>
            </a:endParaRPr>
          </a:p>
        </p:txBody>
      </p:sp>
      <p:pic>
        <p:nvPicPr>
          <p:cNvPr id="209" name="Picture 208" descr="A pink squirrel with a colorful tail&#10;&#10;AI-generated content may be incorrect.">
            <a:extLst>
              <a:ext uri="{FF2B5EF4-FFF2-40B4-BE49-F238E27FC236}">
                <a16:creationId xmlns:a16="http://schemas.microsoft.com/office/drawing/2014/main" id="{7A82EF3F-D082-F23E-06AF-5B6B32A98D1B}"/>
              </a:ext>
            </a:extLst>
          </p:cNvPr>
          <p:cNvPicPr>
            <a:picLocks noChangeAspect="1"/>
          </p:cNvPicPr>
          <p:nvPr/>
        </p:nvPicPr>
        <p:blipFill>
          <a:blip r:embed="rId16">
            <a:extLst>
              <a:ext uri="{28A0092B-C50C-407E-A947-70E740481C1C}">
                <a14:useLocalDpi xmlns:a14="http://schemas.microsoft.com/office/drawing/2010/main" val="0"/>
              </a:ext>
            </a:extLst>
          </a:blip>
          <a:srcRect l="20615" t="23654" r="22227" b="18120"/>
          <a:stretch/>
        </p:blipFill>
        <p:spPr>
          <a:xfrm>
            <a:off x="3116448" y="2490013"/>
            <a:ext cx="604596" cy="454716"/>
          </a:xfrm>
          <a:prstGeom prst="rect">
            <a:avLst/>
          </a:prstGeom>
        </p:spPr>
      </p:pic>
      <p:cxnSp>
        <p:nvCxnSpPr>
          <p:cNvPr id="211" name="Connector: Elbow 210">
            <a:extLst>
              <a:ext uri="{FF2B5EF4-FFF2-40B4-BE49-F238E27FC236}">
                <a16:creationId xmlns:a16="http://schemas.microsoft.com/office/drawing/2014/main" id="{0ECC3B15-0949-8326-6466-1D83C2C179D5}"/>
              </a:ext>
            </a:extLst>
          </p:cNvPr>
          <p:cNvCxnSpPr>
            <a:cxnSpLocks/>
            <a:stCxn id="1034" idx="3"/>
            <a:endCxn id="206" idx="0"/>
          </p:cNvCxnSpPr>
          <p:nvPr/>
        </p:nvCxnSpPr>
        <p:spPr>
          <a:xfrm>
            <a:off x="1218244" y="1967845"/>
            <a:ext cx="1619538" cy="813159"/>
          </a:xfrm>
          <a:prstGeom prst="bentConnector2">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4" name="Connector: Elbow 213">
            <a:extLst>
              <a:ext uri="{FF2B5EF4-FFF2-40B4-BE49-F238E27FC236}">
                <a16:creationId xmlns:a16="http://schemas.microsoft.com/office/drawing/2014/main" id="{FC4CA9C5-48DC-F30C-150D-3F74782B094D}"/>
              </a:ext>
            </a:extLst>
          </p:cNvPr>
          <p:cNvCxnSpPr>
            <a:cxnSpLocks/>
            <a:stCxn id="206" idx="2"/>
            <a:endCxn id="156" idx="0"/>
          </p:cNvCxnSpPr>
          <p:nvPr/>
        </p:nvCxnSpPr>
        <p:spPr>
          <a:xfrm rot="16200000" flipH="1">
            <a:off x="2268607" y="3680690"/>
            <a:ext cx="1293239" cy="154889"/>
          </a:xfrm>
          <a:prstGeom prst="bentConnector3">
            <a:avLst>
              <a:gd name="adj1" fmla="val 50000"/>
            </a:avLst>
          </a:prstGeom>
          <a:ln w="38100">
            <a:solidFill>
              <a:schemeClr val="accent6">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Connector: Elbow 217">
            <a:extLst>
              <a:ext uri="{FF2B5EF4-FFF2-40B4-BE49-F238E27FC236}">
                <a16:creationId xmlns:a16="http://schemas.microsoft.com/office/drawing/2014/main" id="{04C9A420-0F8D-0CC1-DE83-D6DFE4E119C7}"/>
              </a:ext>
            </a:extLst>
          </p:cNvPr>
          <p:cNvCxnSpPr>
            <a:cxnSpLocks/>
            <a:stCxn id="80" idx="1"/>
            <a:endCxn id="1077" idx="3"/>
          </p:cNvCxnSpPr>
          <p:nvPr/>
        </p:nvCxnSpPr>
        <p:spPr>
          <a:xfrm rot="10800000" flipV="1">
            <a:off x="7660647" y="1575446"/>
            <a:ext cx="318066" cy="246304"/>
          </a:xfrm>
          <a:prstGeom prst="bentConnector3">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20" name="Connector: Elbow 219">
            <a:extLst>
              <a:ext uri="{FF2B5EF4-FFF2-40B4-BE49-F238E27FC236}">
                <a16:creationId xmlns:a16="http://schemas.microsoft.com/office/drawing/2014/main" id="{427C8828-D208-C719-BF69-B2985EECBB81}"/>
              </a:ext>
            </a:extLst>
          </p:cNvPr>
          <p:cNvCxnSpPr>
            <a:cxnSpLocks/>
            <a:stCxn id="1077" idx="1"/>
          </p:cNvCxnSpPr>
          <p:nvPr/>
        </p:nvCxnSpPr>
        <p:spPr>
          <a:xfrm rot="10800000" flipV="1">
            <a:off x="6580750" y="1821749"/>
            <a:ext cx="127601" cy="1151615"/>
          </a:xfrm>
          <a:prstGeom prst="bentConnector2">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32981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626B6-C7F2-BF4D-A8F8-F03869D4E06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34644CA-71E9-953E-5099-A4F04D29FB7C}"/>
              </a:ext>
            </a:extLst>
          </p:cNvPr>
          <p:cNvSpPr>
            <a:spLocks noGrp="1"/>
          </p:cNvSpPr>
          <p:nvPr>
            <p:ph type="ctrTitle"/>
          </p:nvPr>
        </p:nvSpPr>
        <p:spPr/>
        <p:txBody>
          <a:bodyPr>
            <a:noAutofit/>
          </a:bodyPr>
          <a:lstStyle/>
          <a:p>
            <a:pPr algn="l">
              <a:lnSpc>
                <a:spcPct val="100000"/>
              </a:lnSpc>
            </a:pPr>
            <a:r>
              <a:rPr lang="en-US" sz="5000" dirty="0"/>
              <a:t>ETL – Extract transform load from </a:t>
            </a:r>
            <a:r>
              <a:rPr lang="en-US" sz="5000" dirty="0" err="1"/>
              <a:t>CtrlX</a:t>
            </a:r>
            <a:br>
              <a:rPr lang="en-US" sz="5000" dirty="0"/>
            </a:br>
            <a:br>
              <a:rPr lang="en-US" sz="5000" dirty="0"/>
            </a:br>
            <a:br>
              <a:rPr lang="en-US" sz="2500" dirty="0"/>
            </a:br>
            <a:r>
              <a:rPr lang="en-US" sz="2500" dirty="0"/>
              <a:t>Status:</a:t>
            </a:r>
            <a:br>
              <a:rPr lang="en-US" sz="2500" dirty="0"/>
            </a:br>
            <a:br>
              <a:rPr lang="en-US" sz="2000" dirty="0"/>
            </a:br>
            <a:r>
              <a:rPr lang="en-US" sz="2000" dirty="0"/>
              <a:t>Minimum Viable Product (MVP) – dockers and development			Finished </a:t>
            </a:r>
            <a:br>
              <a:rPr lang="en-US" sz="2000" dirty="0"/>
            </a:br>
            <a:r>
              <a:rPr lang="en-US" sz="2000" dirty="0"/>
              <a:t>Implementing project  in </a:t>
            </a:r>
            <a:r>
              <a:rPr lang="en-US" sz="2000" dirty="0" err="1"/>
              <a:t>CtrlX</a:t>
            </a:r>
            <a:r>
              <a:rPr lang="en-US" sz="2000" dirty="0"/>
              <a:t> connected with sensors			In progress</a:t>
            </a:r>
            <a:br>
              <a:rPr lang="en-US" sz="2500" dirty="0"/>
            </a:br>
            <a:br>
              <a:rPr lang="en-US" sz="2500" dirty="0"/>
            </a:br>
            <a:endParaRPr lang="de-DE" sz="2500" dirty="0"/>
          </a:p>
        </p:txBody>
      </p:sp>
    </p:spTree>
    <p:extLst>
      <p:ext uri="{BB962C8B-B14F-4D97-AF65-F5344CB8AC3E}">
        <p14:creationId xmlns:p14="http://schemas.microsoft.com/office/powerpoint/2010/main" val="405395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FC691D89-6AD3-B90E-8057-9B5A88AD7340}"/>
              </a:ext>
            </a:extLst>
          </p:cNvPr>
          <p:cNvSpPr>
            <a:spLocks noGrp="1"/>
          </p:cNvSpPr>
          <p:nvPr>
            <p:ph type="body" idx="15"/>
          </p:nvPr>
        </p:nvSpPr>
        <p:spPr/>
        <p:txBody>
          <a:bodyPr/>
          <a:lstStyle/>
          <a:p>
            <a:r>
              <a:rPr lang="en-US" dirty="0"/>
              <a:t>Architecture ETL</a:t>
            </a:r>
            <a:endParaRPr lang="de-DE" dirty="0"/>
          </a:p>
        </p:txBody>
      </p:sp>
      <p:sp>
        <p:nvSpPr>
          <p:cNvPr id="13" name="Flowchart: Preparation 12">
            <a:extLst>
              <a:ext uri="{FF2B5EF4-FFF2-40B4-BE49-F238E27FC236}">
                <a16:creationId xmlns:a16="http://schemas.microsoft.com/office/drawing/2014/main" id="{E059EE29-5875-CDF3-387F-32806BD1C101}"/>
              </a:ext>
            </a:extLst>
          </p:cNvPr>
          <p:cNvSpPr/>
          <p:nvPr/>
        </p:nvSpPr>
        <p:spPr>
          <a:xfrm>
            <a:off x="123127" y="2904268"/>
            <a:ext cx="1477542" cy="687307"/>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60" dirty="0"/>
              <a:t>Extract</a:t>
            </a:r>
          </a:p>
        </p:txBody>
      </p:sp>
      <p:sp>
        <p:nvSpPr>
          <p:cNvPr id="15" name="Flowchart: Decision 14">
            <a:extLst>
              <a:ext uri="{FF2B5EF4-FFF2-40B4-BE49-F238E27FC236}">
                <a16:creationId xmlns:a16="http://schemas.microsoft.com/office/drawing/2014/main" id="{9219D63C-84AE-77AD-3FB2-D450D8F8F174}"/>
              </a:ext>
            </a:extLst>
          </p:cNvPr>
          <p:cNvSpPr/>
          <p:nvPr/>
        </p:nvSpPr>
        <p:spPr>
          <a:xfrm>
            <a:off x="2339440" y="2971556"/>
            <a:ext cx="1502725" cy="136060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60" dirty="0"/>
              <a:t>Are there </a:t>
            </a:r>
          </a:p>
          <a:p>
            <a:pPr algn="ctr"/>
            <a:r>
              <a:rPr lang="en-US" sz="1260" dirty="0"/>
              <a:t>messages </a:t>
            </a:r>
          </a:p>
          <a:p>
            <a:pPr algn="ctr"/>
            <a:r>
              <a:rPr lang="en-US" sz="1260" dirty="0"/>
              <a:t>From the </a:t>
            </a:r>
          </a:p>
          <a:p>
            <a:pPr algn="ctr"/>
            <a:r>
              <a:rPr lang="en-US" sz="1260" dirty="0"/>
              <a:t>broker?</a:t>
            </a:r>
          </a:p>
        </p:txBody>
      </p:sp>
      <p:sp>
        <p:nvSpPr>
          <p:cNvPr id="17" name="Flowchart: Process 16">
            <a:extLst>
              <a:ext uri="{FF2B5EF4-FFF2-40B4-BE49-F238E27FC236}">
                <a16:creationId xmlns:a16="http://schemas.microsoft.com/office/drawing/2014/main" id="{B892A5AD-1705-D79C-CD00-724B95648024}"/>
              </a:ext>
            </a:extLst>
          </p:cNvPr>
          <p:cNvSpPr/>
          <p:nvPr/>
        </p:nvSpPr>
        <p:spPr>
          <a:xfrm>
            <a:off x="4684856" y="3023598"/>
            <a:ext cx="1502727" cy="705191"/>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60" dirty="0"/>
              <a:t>Transform</a:t>
            </a:r>
          </a:p>
        </p:txBody>
      </p:sp>
      <p:sp>
        <p:nvSpPr>
          <p:cNvPr id="20" name="Flowchart: Internal Storage 19">
            <a:extLst>
              <a:ext uri="{FF2B5EF4-FFF2-40B4-BE49-F238E27FC236}">
                <a16:creationId xmlns:a16="http://schemas.microsoft.com/office/drawing/2014/main" id="{BE7670AE-CB17-0D9B-AC8B-1F57D7B7199E}"/>
              </a:ext>
            </a:extLst>
          </p:cNvPr>
          <p:cNvSpPr/>
          <p:nvPr/>
        </p:nvSpPr>
        <p:spPr>
          <a:xfrm>
            <a:off x="7111671" y="2867759"/>
            <a:ext cx="1026975" cy="829058"/>
          </a:xfrm>
          <a:prstGeom prst="flowChartInternalStorage">
            <a:avLst/>
          </a:prstGeom>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a:r>
              <a:rPr lang="en-US" sz="1260" dirty="0"/>
              <a:t>Load</a:t>
            </a:r>
          </a:p>
        </p:txBody>
      </p:sp>
      <p:cxnSp>
        <p:nvCxnSpPr>
          <p:cNvPr id="26" name="Straight Arrow Connector 25">
            <a:extLst>
              <a:ext uri="{FF2B5EF4-FFF2-40B4-BE49-F238E27FC236}">
                <a16:creationId xmlns:a16="http://schemas.microsoft.com/office/drawing/2014/main" id="{73172171-3E10-E75C-68EB-09320FAEC89B}"/>
              </a:ext>
            </a:extLst>
          </p:cNvPr>
          <p:cNvCxnSpPr>
            <a:cxnSpLocks/>
            <a:stCxn id="17" idx="2"/>
          </p:cNvCxnSpPr>
          <p:nvPr/>
        </p:nvCxnSpPr>
        <p:spPr>
          <a:xfrm>
            <a:off x="5436220" y="3728789"/>
            <a:ext cx="1" cy="977026"/>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BB859B27-7C75-A591-B451-99D00713E468}"/>
              </a:ext>
            </a:extLst>
          </p:cNvPr>
          <p:cNvSpPr/>
          <p:nvPr/>
        </p:nvSpPr>
        <p:spPr>
          <a:xfrm>
            <a:off x="2268094" y="5524633"/>
            <a:ext cx="4573930" cy="480131"/>
          </a:xfrm>
          <a:prstGeom prst="rect">
            <a:avLst/>
          </a:prstGeom>
        </p:spPr>
        <p:txBody>
          <a:bodyPr wrap="square">
            <a:spAutoFit/>
          </a:bodyPr>
          <a:lstStyle/>
          <a:p>
            <a:r>
              <a:rPr lang="en-US" sz="1260" dirty="0"/>
              <a:t>baseline and it has expired. All baseline values are accumulated and one-time put function writes it to SF Tables. </a:t>
            </a:r>
          </a:p>
        </p:txBody>
      </p:sp>
      <p:cxnSp>
        <p:nvCxnSpPr>
          <p:cNvPr id="40" name="Straight Connector 39">
            <a:extLst>
              <a:ext uri="{FF2B5EF4-FFF2-40B4-BE49-F238E27FC236}">
                <a16:creationId xmlns:a16="http://schemas.microsoft.com/office/drawing/2014/main" id="{D40198A3-7487-D76B-1676-85F9859303EB}"/>
              </a:ext>
            </a:extLst>
          </p:cNvPr>
          <p:cNvCxnSpPr/>
          <p:nvPr/>
        </p:nvCxnSpPr>
        <p:spPr>
          <a:xfrm>
            <a:off x="2165940" y="1371191"/>
            <a:ext cx="0" cy="454659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B86AB5D4-F270-9B5C-E174-4F6635D6E803}"/>
              </a:ext>
            </a:extLst>
          </p:cNvPr>
          <p:cNvCxnSpPr/>
          <p:nvPr/>
        </p:nvCxnSpPr>
        <p:spPr>
          <a:xfrm>
            <a:off x="6842023" y="1244360"/>
            <a:ext cx="0" cy="4546591"/>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Arrow: Down 41">
            <a:extLst>
              <a:ext uri="{FF2B5EF4-FFF2-40B4-BE49-F238E27FC236}">
                <a16:creationId xmlns:a16="http://schemas.microsoft.com/office/drawing/2014/main" id="{2E44203A-189C-9FDB-1B24-F3C57E6524C8}"/>
              </a:ext>
            </a:extLst>
          </p:cNvPr>
          <p:cNvSpPr/>
          <p:nvPr/>
        </p:nvSpPr>
        <p:spPr>
          <a:xfrm>
            <a:off x="836494" y="2633717"/>
            <a:ext cx="188886" cy="27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01DD7A3B-E574-6011-900A-EAFF17E254E8}"/>
              </a:ext>
            </a:extLst>
          </p:cNvPr>
          <p:cNvSpPr txBox="1"/>
          <p:nvPr/>
        </p:nvSpPr>
        <p:spPr>
          <a:xfrm>
            <a:off x="0" y="1133366"/>
            <a:ext cx="2165939" cy="369332"/>
          </a:xfrm>
          <a:prstGeom prst="rect">
            <a:avLst/>
          </a:prstGeom>
          <a:solidFill>
            <a:schemeClr val="tx1"/>
          </a:solidFill>
        </p:spPr>
        <p:txBody>
          <a:bodyPr wrap="square" rtlCol="0">
            <a:spAutoFit/>
          </a:bodyPr>
          <a:lstStyle/>
          <a:p>
            <a:pPr algn="ctr"/>
            <a:r>
              <a:rPr lang="en-US" dirty="0">
                <a:solidFill>
                  <a:schemeClr val="bg1"/>
                </a:solidFill>
              </a:rPr>
              <a:t>Extraction</a:t>
            </a:r>
          </a:p>
        </p:txBody>
      </p:sp>
      <p:sp>
        <p:nvSpPr>
          <p:cNvPr id="45" name="TextBox 44">
            <a:extLst>
              <a:ext uri="{FF2B5EF4-FFF2-40B4-BE49-F238E27FC236}">
                <a16:creationId xmlns:a16="http://schemas.microsoft.com/office/drawing/2014/main" id="{AAB7EDDC-B379-6E59-FB80-6B5391D86D8D}"/>
              </a:ext>
            </a:extLst>
          </p:cNvPr>
          <p:cNvSpPr txBox="1"/>
          <p:nvPr/>
        </p:nvSpPr>
        <p:spPr>
          <a:xfrm>
            <a:off x="2180952" y="1133366"/>
            <a:ext cx="4661066" cy="369332"/>
          </a:xfrm>
          <a:prstGeom prst="rect">
            <a:avLst/>
          </a:prstGeom>
          <a:solidFill>
            <a:schemeClr val="tx1"/>
          </a:solidFill>
        </p:spPr>
        <p:txBody>
          <a:bodyPr wrap="square" rtlCol="0">
            <a:spAutoFit/>
          </a:bodyPr>
          <a:lstStyle/>
          <a:p>
            <a:pPr algn="ctr"/>
            <a:r>
              <a:rPr lang="en-US" dirty="0">
                <a:solidFill>
                  <a:schemeClr val="bg1"/>
                </a:solidFill>
              </a:rPr>
              <a:t>Transformation </a:t>
            </a:r>
          </a:p>
        </p:txBody>
      </p:sp>
      <p:sp>
        <p:nvSpPr>
          <p:cNvPr id="46" name="TextBox 45">
            <a:extLst>
              <a:ext uri="{FF2B5EF4-FFF2-40B4-BE49-F238E27FC236}">
                <a16:creationId xmlns:a16="http://schemas.microsoft.com/office/drawing/2014/main" id="{EF5D81AF-E4F3-BECB-E13B-F617F0A468F3}"/>
              </a:ext>
            </a:extLst>
          </p:cNvPr>
          <p:cNvSpPr txBox="1"/>
          <p:nvPr/>
        </p:nvSpPr>
        <p:spPr>
          <a:xfrm>
            <a:off x="6857030" y="1133366"/>
            <a:ext cx="3947490" cy="369332"/>
          </a:xfrm>
          <a:prstGeom prst="rect">
            <a:avLst/>
          </a:prstGeom>
          <a:solidFill>
            <a:schemeClr val="tx1"/>
          </a:solidFill>
        </p:spPr>
        <p:txBody>
          <a:bodyPr wrap="square" rtlCol="0">
            <a:spAutoFit/>
          </a:bodyPr>
          <a:lstStyle/>
          <a:p>
            <a:pPr algn="ctr"/>
            <a:r>
              <a:rPr lang="en-US" dirty="0">
                <a:solidFill>
                  <a:schemeClr val="bg1"/>
                </a:solidFill>
              </a:rPr>
              <a:t>Load</a:t>
            </a:r>
          </a:p>
        </p:txBody>
      </p:sp>
      <p:sp>
        <p:nvSpPr>
          <p:cNvPr id="47" name="Rectangle 46">
            <a:extLst>
              <a:ext uri="{FF2B5EF4-FFF2-40B4-BE49-F238E27FC236}">
                <a16:creationId xmlns:a16="http://schemas.microsoft.com/office/drawing/2014/main" id="{89D32EF0-15F7-D6E1-7216-D37F078A6ADA}"/>
              </a:ext>
            </a:extLst>
          </p:cNvPr>
          <p:cNvSpPr/>
          <p:nvPr/>
        </p:nvSpPr>
        <p:spPr>
          <a:xfrm>
            <a:off x="258852" y="2285355"/>
            <a:ext cx="1281650" cy="297137"/>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Extract</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48" name="Rectangle 47">
            <a:extLst>
              <a:ext uri="{FF2B5EF4-FFF2-40B4-BE49-F238E27FC236}">
                <a16:creationId xmlns:a16="http://schemas.microsoft.com/office/drawing/2014/main" id="{39AE2313-D9E5-F312-AAFC-EEF796E37FFC}"/>
              </a:ext>
            </a:extLst>
          </p:cNvPr>
          <p:cNvSpPr/>
          <p:nvPr/>
        </p:nvSpPr>
        <p:spPr>
          <a:xfrm>
            <a:off x="1101213" y="4705815"/>
            <a:ext cx="8062450" cy="275666"/>
          </a:xfrm>
          <a:prstGeom prst="rect">
            <a:avLst/>
          </a:prstGeom>
          <a:solidFill>
            <a:srgbClr val="00B050"/>
          </a:solidFill>
          <a:ln w="9525" cap="flat" cmpd="sng" algn="ctr">
            <a:solidFill>
              <a:srgbClr val="00B050"/>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kumimoji="0" lang="en-US" sz="1800" b="1" i="0" u="none" strike="noStrike" kern="0" cap="none" spc="0" normalizeH="0" baseline="0" noProof="0" dirty="0">
                <a:ln>
                  <a:noFill/>
                </a:ln>
                <a:solidFill>
                  <a:schemeClr val="bg1"/>
                </a:solidFill>
                <a:effectLst/>
                <a:uLnTx/>
                <a:uFillTx/>
                <a:latin typeface="Bosch Office Sans"/>
                <a:ea typeface="+mn-ea"/>
                <a:cs typeface="+mn-cs"/>
              </a:rPr>
              <a:t>SOLACE BROKER</a:t>
            </a:r>
            <a:endParaRPr kumimoji="0" lang="de-DE" sz="1800" b="1" i="0" u="none" strike="noStrike" kern="0" cap="none" spc="0" normalizeH="0" baseline="0" noProof="0" dirty="0">
              <a:ln>
                <a:noFill/>
              </a:ln>
              <a:solidFill>
                <a:schemeClr val="bg1"/>
              </a:solidFill>
              <a:effectLst/>
              <a:uLnTx/>
              <a:uFillTx/>
              <a:latin typeface="Bosch Office Sans"/>
              <a:ea typeface="+mn-ea"/>
              <a:cs typeface="+mn-cs"/>
            </a:endParaRPr>
          </a:p>
        </p:txBody>
      </p:sp>
      <p:cxnSp>
        <p:nvCxnSpPr>
          <p:cNvPr id="60" name="Straight Arrow Connector 59">
            <a:extLst>
              <a:ext uri="{FF2B5EF4-FFF2-40B4-BE49-F238E27FC236}">
                <a16:creationId xmlns:a16="http://schemas.microsoft.com/office/drawing/2014/main" id="{2A907281-CFF0-4084-CA6D-7E832DCE6A76}"/>
              </a:ext>
            </a:extLst>
          </p:cNvPr>
          <p:cNvCxnSpPr>
            <a:endCxn id="15" idx="2"/>
          </p:cNvCxnSpPr>
          <p:nvPr/>
        </p:nvCxnSpPr>
        <p:spPr>
          <a:xfrm flipV="1">
            <a:off x="3090802" y="4332164"/>
            <a:ext cx="1" cy="388800"/>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2" name="Rectangle 61">
            <a:extLst>
              <a:ext uri="{FF2B5EF4-FFF2-40B4-BE49-F238E27FC236}">
                <a16:creationId xmlns:a16="http://schemas.microsoft.com/office/drawing/2014/main" id="{63860045-E648-6FAC-A61A-2744AE0700B8}"/>
              </a:ext>
            </a:extLst>
          </p:cNvPr>
          <p:cNvSpPr/>
          <p:nvPr/>
        </p:nvSpPr>
        <p:spPr>
          <a:xfrm>
            <a:off x="2436209" y="1677240"/>
            <a:ext cx="1281650" cy="420681"/>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a:t>
            </a:r>
            <a:r>
              <a:rPr lang="en-US" sz="1200" b="1" kern="0" dirty="0" err="1">
                <a:latin typeface="Bosch Office Sans"/>
              </a:rPr>
              <a:t>Dagster</a:t>
            </a:r>
            <a:endParaRPr lang="en-US" sz="1200" b="1" kern="0" dirty="0">
              <a:latin typeface="Bosch Office Sans"/>
            </a:endParaRPr>
          </a:p>
          <a:p>
            <a:pPr marL="0" marR="0" indent="0" algn="ctr" defTabSz="914400" eaLnBrk="1" fontAlgn="auto" latinLnBrk="0" hangingPunct="1">
              <a:lnSpc>
                <a:spcPct val="100000"/>
              </a:lnSpc>
              <a:spcBef>
                <a:spcPts val="0"/>
              </a:spcBef>
              <a:spcAft>
                <a:spcPts val="0"/>
              </a:spcAft>
              <a:buClrTx/>
              <a:buSzTx/>
              <a:buFontTx/>
              <a:buNone/>
              <a:tabLst/>
            </a:pPr>
            <a:r>
              <a:rPr kumimoji="0" lang="en-US" sz="1200" b="1" i="0" u="none" strike="noStrike" kern="0" cap="none" spc="0" normalizeH="0" baseline="0" noProof="0" dirty="0">
                <a:ln>
                  <a:noFill/>
                </a:ln>
                <a:effectLst/>
                <a:uLnTx/>
                <a:uFillTx/>
                <a:latin typeface="Bosch Office Sans"/>
                <a:ea typeface="+mn-ea"/>
                <a:cs typeface="+mn-cs"/>
              </a:rPr>
              <a:t>Orchestrator</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63" name="Arrow: Down 62">
            <a:extLst>
              <a:ext uri="{FF2B5EF4-FFF2-40B4-BE49-F238E27FC236}">
                <a16:creationId xmlns:a16="http://schemas.microsoft.com/office/drawing/2014/main" id="{1DD0FED2-871B-07E7-FE5B-61C6FF36FBA2}"/>
              </a:ext>
            </a:extLst>
          </p:cNvPr>
          <p:cNvSpPr/>
          <p:nvPr/>
        </p:nvSpPr>
        <p:spPr>
          <a:xfrm>
            <a:off x="2986446" y="2100114"/>
            <a:ext cx="188886" cy="27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6" name="Connector: Elbow 65">
            <a:extLst>
              <a:ext uri="{FF2B5EF4-FFF2-40B4-BE49-F238E27FC236}">
                <a16:creationId xmlns:a16="http://schemas.microsoft.com/office/drawing/2014/main" id="{6077E33B-6586-C42A-6F0A-56CE2D294DBC}"/>
              </a:ext>
            </a:extLst>
          </p:cNvPr>
          <p:cNvCxnSpPr>
            <a:stCxn id="15" idx="0"/>
            <a:endCxn id="13" idx="3"/>
          </p:cNvCxnSpPr>
          <p:nvPr/>
        </p:nvCxnSpPr>
        <p:spPr>
          <a:xfrm rot="16200000" flipH="1" flipV="1">
            <a:off x="2207553" y="2364672"/>
            <a:ext cx="276366" cy="1490134"/>
          </a:xfrm>
          <a:prstGeom prst="bentConnector4">
            <a:avLst>
              <a:gd name="adj1" fmla="val -82716"/>
              <a:gd name="adj2" fmla="val 7521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6C231AE7-AC92-6EC3-7D1D-81E61F38E1E8}"/>
              </a:ext>
            </a:extLst>
          </p:cNvPr>
          <p:cNvSpPr txBox="1"/>
          <p:nvPr/>
        </p:nvSpPr>
        <p:spPr>
          <a:xfrm>
            <a:off x="2000114" y="2476695"/>
            <a:ext cx="914400" cy="297137"/>
          </a:xfrm>
          <a:prstGeom prst="rect">
            <a:avLst/>
          </a:prstGeom>
          <a:noFill/>
        </p:spPr>
        <p:txBody>
          <a:bodyPr wrap="non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0" i="0" u="none" strike="noStrike" kern="0" cap="none" spc="0" normalizeH="0" baseline="0" noProof="0" dirty="0">
                <a:ln>
                  <a:noFill/>
                </a:ln>
                <a:solidFill>
                  <a:srgbClr val="000000"/>
                </a:solidFill>
                <a:effectLst/>
                <a:uLnTx/>
                <a:uFillTx/>
              </a:rPr>
              <a:t>Re connection </a:t>
            </a:r>
            <a:r>
              <a:rPr lang="en-US" sz="1000" kern="0" dirty="0">
                <a:solidFill>
                  <a:srgbClr val="000000"/>
                </a:solidFill>
              </a:rPr>
              <a:t>Extract</a:t>
            </a:r>
            <a:endParaRPr kumimoji="0" lang="de-DE" sz="1000" b="0" i="0" u="none" strike="noStrike" kern="0" cap="none" spc="0" normalizeH="0" baseline="0" noProof="0" dirty="0">
              <a:ln>
                <a:noFill/>
              </a:ln>
              <a:solidFill>
                <a:srgbClr val="000000"/>
              </a:solidFill>
              <a:effectLst/>
              <a:uLnTx/>
              <a:uFillTx/>
            </a:endParaRPr>
          </a:p>
        </p:txBody>
      </p:sp>
      <p:sp>
        <p:nvSpPr>
          <p:cNvPr id="69" name="TextBox 68">
            <a:extLst>
              <a:ext uri="{FF2B5EF4-FFF2-40B4-BE49-F238E27FC236}">
                <a16:creationId xmlns:a16="http://schemas.microsoft.com/office/drawing/2014/main" id="{E831C994-6263-EE3A-85E9-737AF28533E4}"/>
              </a:ext>
            </a:extLst>
          </p:cNvPr>
          <p:cNvSpPr txBox="1"/>
          <p:nvPr/>
        </p:nvSpPr>
        <p:spPr>
          <a:xfrm>
            <a:off x="3153420" y="2708540"/>
            <a:ext cx="826240" cy="23660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kumimoji="0" lang="en-US" sz="1000" b="0" i="0" u="none" strike="noStrike" kern="0" cap="none" spc="0" normalizeH="0" baseline="0" noProof="0" dirty="0">
                <a:ln>
                  <a:noFill/>
                </a:ln>
                <a:solidFill>
                  <a:srgbClr val="000000"/>
                </a:solidFill>
                <a:effectLst/>
                <a:uLnTx/>
                <a:uFillTx/>
              </a:rPr>
              <a:t>No</a:t>
            </a:r>
            <a:endParaRPr kumimoji="0" lang="de-DE" sz="1000" b="0" i="0" u="none" strike="noStrike" kern="0" cap="none" spc="0" normalizeH="0" baseline="0" noProof="0" dirty="0">
              <a:ln>
                <a:noFill/>
              </a:ln>
              <a:solidFill>
                <a:srgbClr val="000000"/>
              </a:solidFill>
              <a:effectLst/>
              <a:uLnTx/>
              <a:uFillTx/>
            </a:endParaRPr>
          </a:p>
        </p:txBody>
      </p:sp>
      <p:pic>
        <p:nvPicPr>
          <p:cNvPr id="70" name="Picture 2" descr="ctrlX#Part1_Your first Entry with ctrlX-PLC APP! |">
            <a:extLst>
              <a:ext uri="{FF2B5EF4-FFF2-40B4-BE49-F238E27FC236}">
                <a16:creationId xmlns:a16="http://schemas.microsoft.com/office/drawing/2014/main" id="{471BD038-084C-FE07-1B69-773C636D07E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795" b="39288"/>
          <a:stretch/>
        </p:blipFill>
        <p:spPr bwMode="auto">
          <a:xfrm>
            <a:off x="524338" y="1690615"/>
            <a:ext cx="750678" cy="232086"/>
          </a:xfrm>
          <a:prstGeom prst="rect">
            <a:avLst/>
          </a:prstGeom>
          <a:noFill/>
          <a:extLst>
            <a:ext uri="{909E8E84-426E-40DD-AFC4-6F175D3DCCD1}">
              <a14:hiddenFill xmlns:a14="http://schemas.microsoft.com/office/drawing/2010/main">
                <a:solidFill>
                  <a:srgbClr val="FFFFFF"/>
                </a:solidFill>
              </a14:hiddenFill>
            </a:ext>
          </a:extLst>
        </p:spPr>
      </p:pic>
      <p:sp>
        <p:nvSpPr>
          <p:cNvPr id="71" name="Arrow: Down 70">
            <a:extLst>
              <a:ext uri="{FF2B5EF4-FFF2-40B4-BE49-F238E27FC236}">
                <a16:creationId xmlns:a16="http://schemas.microsoft.com/office/drawing/2014/main" id="{DB13B3AD-3AC3-9AF3-893F-B3A9C6DF78F2}"/>
              </a:ext>
            </a:extLst>
          </p:cNvPr>
          <p:cNvSpPr/>
          <p:nvPr/>
        </p:nvSpPr>
        <p:spPr>
          <a:xfrm>
            <a:off x="816142" y="1939797"/>
            <a:ext cx="188886" cy="27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2676692B-C40E-1664-2460-9D8577EF98BB}"/>
              </a:ext>
            </a:extLst>
          </p:cNvPr>
          <p:cNvSpPr txBox="1"/>
          <p:nvPr/>
        </p:nvSpPr>
        <p:spPr>
          <a:xfrm>
            <a:off x="3779815" y="3257890"/>
            <a:ext cx="826240" cy="236608"/>
          </a:xfrm>
          <a:prstGeom prst="rect">
            <a:avLst/>
          </a:prstGeom>
          <a:noFill/>
        </p:spPr>
        <p:txBody>
          <a:bodyPr wrap="square" lIns="0" tIns="0" rIns="0" bIns="0" rtlCol="0">
            <a:noAutofit/>
          </a:bodyPr>
          <a:lstStyle/>
          <a:p>
            <a:pPr marR="0" defTabSz="914400" eaLnBrk="1" fontAlgn="auto" latinLnBrk="0" hangingPunct="1">
              <a:lnSpc>
                <a:spcPts val="2300"/>
              </a:lnSpc>
              <a:spcBef>
                <a:spcPts val="500"/>
              </a:spcBef>
              <a:spcAft>
                <a:spcPts val="0"/>
              </a:spcAft>
              <a:buClrTx/>
              <a:buSzTx/>
              <a:buFontTx/>
              <a:buNone/>
              <a:tabLst/>
            </a:pPr>
            <a:r>
              <a:rPr lang="en-US" sz="1000" kern="0" dirty="0">
                <a:solidFill>
                  <a:srgbClr val="000000"/>
                </a:solidFill>
              </a:rPr>
              <a:t>Yes</a:t>
            </a:r>
            <a:endParaRPr kumimoji="0" lang="de-DE" sz="1000" b="0" i="0" u="none" strike="noStrike" kern="0" cap="none" spc="0" normalizeH="0" baseline="0" noProof="0" dirty="0">
              <a:ln>
                <a:noFill/>
              </a:ln>
              <a:solidFill>
                <a:srgbClr val="000000"/>
              </a:solidFill>
              <a:effectLst/>
              <a:uLnTx/>
              <a:uFillTx/>
            </a:endParaRPr>
          </a:p>
        </p:txBody>
      </p:sp>
      <p:cxnSp>
        <p:nvCxnSpPr>
          <p:cNvPr id="79" name="Connector: Elbow 78">
            <a:extLst>
              <a:ext uri="{FF2B5EF4-FFF2-40B4-BE49-F238E27FC236}">
                <a16:creationId xmlns:a16="http://schemas.microsoft.com/office/drawing/2014/main" id="{88E1D189-5638-7FC3-FDDB-9E3BA5EA74EF}"/>
              </a:ext>
            </a:extLst>
          </p:cNvPr>
          <p:cNvCxnSpPr>
            <a:cxnSpLocks/>
            <a:stCxn id="15" idx="3"/>
            <a:endCxn id="17" idx="1"/>
          </p:cNvCxnSpPr>
          <p:nvPr/>
        </p:nvCxnSpPr>
        <p:spPr>
          <a:xfrm flipV="1">
            <a:off x="3842165" y="3376194"/>
            <a:ext cx="842691" cy="275666"/>
          </a:xfrm>
          <a:prstGeom prst="bentConnector3">
            <a:avLst>
              <a:gd name="adj1" fmla="val 50000"/>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1AE80DDD-1C4B-F522-5BAE-AA4EFB999BFF}"/>
              </a:ext>
            </a:extLst>
          </p:cNvPr>
          <p:cNvSpPr/>
          <p:nvPr/>
        </p:nvSpPr>
        <p:spPr>
          <a:xfrm>
            <a:off x="4811800" y="1672393"/>
            <a:ext cx="1281650" cy="420681"/>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Transform</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85" name="Arrow: Down 84">
            <a:extLst>
              <a:ext uri="{FF2B5EF4-FFF2-40B4-BE49-F238E27FC236}">
                <a16:creationId xmlns:a16="http://schemas.microsoft.com/office/drawing/2014/main" id="{F6802FE9-E05E-939D-B9A8-535BE191E6A7}"/>
              </a:ext>
            </a:extLst>
          </p:cNvPr>
          <p:cNvSpPr/>
          <p:nvPr/>
        </p:nvSpPr>
        <p:spPr>
          <a:xfrm>
            <a:off x="5358182" y="2158013"/>
            <a:ext cx="188886" cy="27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E11C9882-757A-CFB7-A82B-B3BEBAD14760}"/>
              </a:ext>
            </a:extLst>
          </p:cNvPr>
          <p:cNvCxnSpPr>
            <a:cxnSpLocks/>
            <a:endCxn id="20" idx="2"/>
          </p:cNvCxnSpPr>
          <p:nvPr/>
        </p:nvCxnSpPr>
        <p:spPr>
          <a:xfrm flipV="1">
            <a:off x="7625159" y="3696817"/>
            <a:ext cx="0" cy="1008998"/>
          </a:xfrm>
          <a:prstGeom prst="straightConnector1">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3" name="Rectangle 92">
            <a:extLst>
              <a:ext uri="{FF2B5EF4-FFF2-40B4-BE49-F238E27FC236}">
                <a16:creationId xmlns:a16="http://schemas.microsoft.com/office/drawing/2014/main" id="{2D0D653A-AF00-9AAF-F5CE-7FAEF88ED604}"/>
              </a:ext>
            </a:extLst>
          </p:cNvPr>
          <p:cNvSpPr/>
          <p:nvPr/>
        </p:nvSpPr>
        <p:spPr>
          <a:xfrm>
            <a:off x="21121" y="4711132"/>
            <a:ext cx="1020214" cy="327278"/>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Solace</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94" name="Rectangle 93">
            <a:extLst>
              <a:ext uri="{FF2B5EF4-FFF2-40B4-BE49-F238E27FC236}">
                <a16:creationId xmlns:a16="http://schemas.microsoft.com/office/drawing/2014/main" id="{3F90BA42-5222-D688-A7B3-72D261A86234}"/>
              </a:ext>
            </a:extLst>
          </p:cNvPr>
          <p:cNvSpPr/>
          <p:nvPr/>
        </p:nvSpPr>
        <p:spPr>
          <a:xfrm>
            <a:off x="9163663" y="5090045"/>
            <a:ext cx="1449806" cy="288946"/>
          </a:xfrm>
          <a:prstGeom prst="rect">
            <a:avLst/>
          </a:prstGeom>
          <a:solidFill>
            <a:schemeClr val="accent1">
              <a:lumMod val="50000"/>
              <a:lumOff val="50000"/>
            </a:schemeClr>
          </a:solidFill>
          <a:ln w="9525" cap="flat" cmpd="sng" algn="ctr">
            <a:solidFill>
              <a:schemeClr val="accent1">
                <a:lumMod val="50000"/>
                <a:lumOff val="5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Postgres Data base</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95" name="Rectangle 94">
            <a:extLst>
              <a:ext uri="{FF2B5EF4-FFF2-40B4-BE49-F238E27FC236}">
                <a16:creationId xmlns:a16="http://schemas.microsoft.com/office/drawing/2014/main" id="{084242FF-2FF9-E2B2-C03F-9E440D715DAB}"/>
              </a:ext>
            </a:extLst>
          </p:cNvPr>
          <p:cNvSpPr/>
          <p:nvPr/>
        </p:nvSpPr>
        <p:spPr>
          <a:xfrm>
            <a:off x="21121" y="5112050"/>
            <a:ext cx="1020214" cy="327278"/>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DB</a:t>
            </a:r>
            <a:endParaRPr kumimoji="0" lang="de-DE" sz="1200" b="1" i="0" u="none" strike="noStrike" kern="0" cap="none" spc="0" normalizeH="0" baseline="0" noProof="0" dirty="0">
              <a:ln>
                <a:noFill/>
              </a:ln>
              <a:effectLst/>
              <a:uLnTx/>
              <a:uFillTx/>
              <a:latin typeface="Bosch Office Sans"/>
              <a:ea typeface="+mn-ea"/>
              <a:cs typeface="+mn-cs"/>
            </a:endParaRPr>
          </a:p>
        </p:txBody>
      </p:sp>
      <p:cxnSp>
        <p:nvCxnSpPr>
          <p:cNvPr id="97" name="Connector: Elbow 96">
            <a:extLst>
              <a:ext uri="{FF2B5EF4-FFF2-40B4-BE49-F238E27FC236}">
                <a16:creationId xmlns:a16="http://schemas.microsoft.com/office/drawing/2014/main" id="{9E7A7152-92E0-7328-F96B-2CD7E29F6AAE}"/>
              </a:ext>
            </a:extLst>
          </p:cNvPr>
          <p:cNvCxnSpPr>
            <a:cxnSpLocks/>
            <a:stCxn id="20" idx="3"/>
            <a:endCxn id="94" idx="0"/>
          </p:cNvCxnSpPr>
          <p:nvPr/>
        </p:nvCxnSpPr>
        <p:spPr>
          <a:xfrm>
            <a:off x="8138646" y="3282288"/>
            <a:ext cx="1749920" cy="1807757"/>
          </a:xfrm>
          <a:prstGeom prst="bentConnector2">
            <a:avLst/>
          </a:prstGeom>
          <a:ln w="28575">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0" name="Rectangle 99">
            <a:extLst>
              <a:ext uri="{FF2B5EF4-FFF2-40B4-BE49-F238E27FC236}">
                <a16:creationId xmlns:a16="http://schemas.microsoft.com/office/drawing/2014/main" id="{2756B604-C967-3228-2464-6BE14FCECDCA}"/>
              </a:ext>
            </a:extLst>
          </p:cNvPr>
          <p:cNvSpPr/>
          <p:nvPr/>
        </p:nvSpPr>
        <p:spPr>
          <a:xfrm>
            <a:off x="6994650" y="1695710"/>
            <a:ext cx="1281650" cy="420681"/>
          </a:xfrm>
          <a:prstGeom prst="rect">
            <a:avLst/>
          </a:prstGeom>
          <a:solidFill>
            <a:schemeClr val="accent4">
              <a:lumMod val="60000"/>
              <a:lumOff val="40000"/>
            </a:schemeClr>
          </a:solidFill>
          <a:ln w="9525" cap="flat" cmpd="sng" algn="ctr">
            <a:solidFill>
              <a:schemeClr val="accent4">
                <a:lumMod val="60000"/>
                <a:lumOff val="40000"/>
              </a:schemeClr>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r>
              <a:rPr lang="en-US" sz="1200" b="1" kern="0" dirty="0">
                <a:latin typeface="Bosch Office Sans"/>
              </a:rPr>
              <a:t>Docker Load</a:t>
            </a:r>
            <a:endParaRPr kumimoji="0" lang="de-DE" sz="1200" b="1" i="0" u="none" strike="noStrike" kern="0" cap="none" spc="0" normalizeH="0" baseline="0" noProof="0" dirty="0">
              <a:ln>
                <a:noFill/>
              </a:ln>
              <a:effectLst/>
              <a:uLnTx/>
              <a:uFillTx/>
              <a:latin typeface="Bosch Office Sans"/>
              <a:ea typeface="+mn-ea"/>
              <a:cs typeface="+mn-cs"/>
            </a:endParaRPr>
          </a:p>
        </p:txBody>
      </p:sp>
      <p:sp>
        <p:nvSpPr>
          <p:cNvPr id="101" name="Arrow: Down 100">
            <a:extLst>
              <a:ext uri="{FF2B5EF4-FFF2-40B4-BE49-F238E27FC236}">
                <a16:creationId xmlns:a16="http://schemas.microsoft.com/office/drawing/2014/main" id="{2D3C55AC-0271-1685-DD07-0017FEB69FF6}"/>
              </a:ext>
            </a:extLst>
          </p:cNvPr>
          <p:cNvSpPr/>
          <p:nvPr/>
        </p:nvSpPr>
        <p:spPr>
          <a:xfrm>
            <a:off x="7541032" y="2181330"/>
            <a:ext cx="188886" cy="27055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0364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65007650-5029-B71A-2652-10C598A7F15B}"/>
              </a:ext>
            </a:extLst>
          </p:cNvPr>
          <p:cNvSpPr>
            <a:spLocks noGrp="1"/>
          </p:cNvSpPr>
          <p:nvPr>
            <p:ph type="title"/>
          </p:nvPr>
        </p:nvSpPr>
        <p:spPr/>
        <p:txBody>
          <a:bodyPr/>
          <a:lstStyle/>
          <a:p>
            <a:r>
              <a:rPr lang="en-US" dirty="0">
                <a:solidFill>
                  <a:schemeClr val="bg1"/>
                </a:solidFill>
              </a:rPr>
              <a:t>Thank you!</a:t>
            </a:r>
            <a:endParaRPr lang="de-DE" dirty="0">
              <a:solidFill>
                <a:schemeClr val="bg1"/>
              </a:solidFill>
            </a:endParaRPr>
          </a:p>
        </p:txBody>
      </p:sp>
      <p:sp>
        <p:nvSpPr>
          <p:cNvPr id="10" name="Slide Number Placeholder 9">
            <a:extLst>
              <a:ext uri="{FF2B5EF4-FFF2-40B4-BE49-F238E27FC236}">
                <a16:creationId xmlns:a16="http://schemas.microsoft.com/office/drawing/2014/main" id="{78FB06CA-1466-8DD4-ED4C-6C5A26EB0033}"/>
              </a:ext>
            </a:extLst>
          </p:cNvPr>
          <p:cNvSpPr>
            <a:spLocks noGrp="1"/>
          </p:cNvSpPr>
          <p:nvPr>
            <p:ph type="sldNum" sz="quarter" idx="12"/>
          </p:nvPr>
        </p:nvSpPr>
        <p:spPr/>
        <p:txBody>
          <a:bodyPr/>
          <a:lstStyle/>
          <a:p>
            <a:fld id="{4898AEC0-503E-4FA4-859C-D0F72D6E3F79}" type="slidenum">
              <a:rPr lang="en-US" noProof="1" smtClean="0"/>
              <a:pPr/>
              <a:t>7</a:t>
            </a:fld>
            <a:endParaRPr lang="en-US" noProof="1"/>
          </a:p>
        </p:txBody>
      </p:sp>
    </p:spTree>
    <p:extLst>
      <p:ext uri="{BB962C8B-B14F-4D97-AF65-F5344CB8AC3E}">
        <p14:creationId xmlns:p14="http://schemas.microsoft.com/office/powerpoint/2010/main" val="2839496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AXMLTEMPLATE" val="presentation_169"/>
  <p:tag name="SAXMLCOMPANYNAME" val="rexroth"/>
  <p:tag name="MLTEMPLATEVERSION" val="2.0"/>
  <p:tag name="SAXCONVERSION" val="2"/>
  <p:tag name="MLLANGUAGE" val="deu"/>
</p:tagLst>
</file>

<file path=ppt/tags/tag2.xml><?xml version="1.0" encoding="utf-8"?>
<p:tagLst xmlns:a="http://schemas.openxmlformats.org/drawingml/2006/main" xmlns:r="http://schemas.openxmlformats.org/officeDocument/2006/relationships" xmlns:p="http://schemas.openxmlformats.org/presentationml/2006/main">
  <p:tag name="SHAPE_LOCKS" val="16"/>
</p:tagLst>
</file>

<file path=ppt/tags/tag3.xml><?xml version="1.0" encoding="utf-8"?>
<p:tagLst xmlns:a="http://schemas.openxmlformats.org/drawingml/2006/main" xmlns:r="http://schemas.openxmlformats.org/officeDocument/2006/relationships" xmlns:p="http://schemas.openxmlformats.org/presentationml/2006/main">
  <p:tag name="SHAPE_LOCKS" val="16"/>
</p:tagLst>
</file>

<file path=ppt/tags/tag4.xml><?xml version="1.0" encoding="utf-8"?>
<p:tagLst xmlns:a="http://schemas.openxmlformats.org/drawingml/2006/main" xmlns:r="http://schemas.openxmlformats.org/officeDocument/2006/relationships" xmlns:p="http://schemas.openxmlformats.org/presentationml/2006/main">
  <p:tag name="SHAPE_LOCKS" val="16"/>
</p:tagLst>
</file>

<file path=ppt/tags/tag5.xml><?xml version="1.0" encoding="utf-8"?>
<p:tagLst xmlns:a="http://schemas.openxmlformats.org/drawingml/2006/main" xmlns:r="http://schemas.openxmlformats.org/officeDocument/2006/relationships" xmlns:p="http://schemas.openxmlformats.org/presentationml/2006/main">
  <p:tag name="SHAPE_LOCKS" val="16"/>
</p:tagLst>
</file>

<file path=ppt/tags/tag6.xml><?xml version="1.0" encoding="utf-8"?>
<p:tagLst xmlns:a="http://schemas.openxmlformats.org/drawingml/2006/main" xmlns:r="http://schemas.openxmlformats.org/officeDocument/2006/relationships" xmlns:p="http://schemas.openxmlformats.org/presentationml/2006/main">
  <p:tag name="SHAPE_LOCKS" val="16"/>
</p:tagLst>
</file>

<file path=ppt/tags/tag7.xml><?xml version="1.0" encoding="utf-8"?>
<p:tagLst xmlns:a="http://schemas.openxmlformats.org/drawingml/2006/main" xmlns:r="http://schemas.openxmlformats.org/officeDocument/2006/relationships" xmlns:p="http://schemas.openxmlformats.org/presentationml/2006/main">
  <p:tag name="SHAPE_LOCKS" val="16"/>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Rexroth 2023">
  <a:themeElements>
    <a:clrScheme name="Rexroth">
      <a:dk1>
        <a:srgbClr val="000000"/>
      </a:dk1>
      <a:lt1>
        <a:srgbClr val="FFFFFF"/>
      </a:lt1>
      <a:dk2>
        <a:srgbClr val="424C58"/>
      </a:dk2>
      <a:lt2>
        <a:srgbClr val="B2B3B5"/>
      </a:lt2>
      <a:accent1>
        <a:srgbClr val="002B49"/>
      </a:accent1>
      <a:accent2>
        <a:srgbClr val="00C8F7"/>
      </a:accent2>
      <a:accent3>
        <a:srgbClr val="A3BAC8"/>
      </a:accent3>
      <a:accent4>
        <a:srgbClr val="91F0FF"/>
      </a:accent4>
      <a:accent5>
        <a:srgbClr val="506E81"/>
      </a:accent5>
      <a:accent6>
        <a:srgbClr val="ED0007"/>
      </a:accent6>
      <a:hlink>
        <a:srgbClr val="002B49"/>
      </a:hlink>
      <a:folHlink>
        <a:srgbClr val="5A7C91"/>
      </a:folHlink>
    </a:clrScheme>
    <a:fontScheme name="Rexroth">
      <a:majorFont>
        <a:latin typeface="Bosch Sans Black"/>
        <a:ea typeface=""/>
        <a:cs typeface=""/>
      </a:majorFont>
      <a:minorFont>
        <a:latin typeface="Bosch Office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cap="flat" cmpd="sng" algn="ctr">
          <a:solidFill>
            <a:srgbClr val="002B49"/>
          </a:solidFill>
          <a:prstDash val="solid"/>
        </a:ln>
        <a:effectLst/>
      </a:spPr>
      <a:bodyPr rtlCol="0" anchor="ct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dirty="0">
            <a:ln>
              <a:noFill/>
            </a:ln>
            <a:solidFill>
              <a:srgbClr val="000000"/>
            </a:solidFill>
            <a:effectLst/>
            <a:uLnTx/>
            <a:uFillTx/>
            <a:latin typeface="Bosch Office Sans"/>
            <a:ea typeface="+mn-ea"/>
            <a:cs typeface="+mn-cs"/>
          </a:defRPr>
        </a:defPPr>
      </a:lstStyle>
    </a:spDef>
    <a:txDef>
      <a:spPr>
        <a:noFill/>
      </a:spPr>
      <a:bodyPr wrap="square" lIns="0" tIns="0" rIns="0" bIns="0" rtlCol="0">
        <a:noAutofit/>
      </a:bodyPr>
      <a:lstStyle>
        <a:defPPr marR="0" defTabSz="914400" eaLnBrk="1" fontAlgn="auto" latinLnBrk="0" hangingPunct="1">
          <a:lnSpc>
            <a:spcPts val="2300"/>
          </a:lnSpc>
          <a:spcBef>
            <a:spcPts val="500"/>
          </a:spcBef>
          <a:spcAft>
            <a:spcPts val="0"/>
          </a:spcAft>
          <a:buClrTx/>
          <a:buSzTx/>
          <a:buFontTx/>
          <a:buNone/>
          <a:tabLst/>
          <a:defRPr kumimoji="0" sz="1800" b="0" i="0" u="none" strike="noStrike" kern="0" cap="none" spc="0" normalizeH="0" baseline="0" noProof="0" dirty="0" smtClean="0">
            <a:ln>
              <a:noFill/>
            </a:ln>
            <a:solidFill>
              <a:srgbClr val="000000"/>
            </a:solidFill>
            <a:effectLst/>
            <a:uLnTx/>
            <a:uFillTx/>
          </a:defRPr>
        </a:defPPr>
      </a:lstStyle>
    </a:txDef>
  </a:objectDefaults>
  <a:extraClrSchemeLst/>
  <a:extLst>
    <a:ext uri="{05A4C25C-085E-4340-85A3-A5531E510DB2}">
      <thm15:themeFamily xmlns:thm15="http://schemas.microsoft.com/office/thememl/2012/main" name="template1.potx" id="{B42E7B7F-9861-432B-9E51-83B02626C983}" vid="{36667A6F-6AB1-4A48-853E-DE3CA4CBC9A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Rexroth">
    <a:dk1>
      <a:srgbClr val="000000"/>
    </a:dk1>
    <a:lt1>
      <a:srgbClr val="FFFFFF"/>
    </a:lt1>
    <a:dk2>
      <a:srgbClr val="424C58"/>
    </a:dk2>
    <a:lt2>
      <a:srgbClr val="B2B3B5"/>
    </a:lt2>
    <a:accent1>
      <a:srgbClr val="002B49"/>
    </a:accent1>
    <a:accent2>
      <a:srgbClr val="00C8F7"/>
    </a:accent2>
    <a:accent3>
      <a:srgbClr val="A3BAC8"/>
    </a:accent3>
    <a:accent4>
      <a:srgbClr val="91F0FF"/>
    </a:accent4>
    <a:accent5>
      <a:srgbClr val="506E81"/>
    </a:accent5>
    <a:accent6>
      <a:srgbClr val="ED0007"/>
    </a:accent6>
    <a:hlink>
      <a:srgbClr val="002B49"/>
    </a:hlink>
    <a:folHlink>
      <a:srgbClr val="5A7C91"/>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sax_Colors>
  <Line size="7">
    <Color val="0066A2"/>
    <Color val="0082AE"/>
    <Color val="2A958D"/>
    <Color val="67A356"/>
  </Line>
  <Line size="7">
    <Color val="EBD417"/>
    <Color val="F36716"/>
  </Line>
</sax_Colors>
</file>

<file path=customXml/item2.xml><?xml version="1.0" encoding="utf-8"?>
<saxML>
  <saxMLTemplate>presentation_169</saxMLTemplate>
  <Variablen>
    <Variable>
      <Name>attachmentremark</Name>
      <OrgInhalt/>
      <Wert/>
      <Platzhalter>False</Platzhalter>
      <DocDatenDialog>True</DocDatenDialog>
      <Label>Anlagenvermerk</Label>
      <FrageVar>False</FrageVar>
      <Prefix/>
      <Suffix/>
      <WegfallVar/>
      <MussFeld>False</MussFeld>
      <InDokument>True</InDokument>
      <Sektion>Rectangle7</Sektion>
      <Reihenfolge>0</Reihenfolge>
    </Variable>
    <Variable>
      <Name>departmentshort</Name>
      <OrgInhalt>DC/SSD6</OrgInhalt>
      <Wert>DC/SSD6</Wert>
      <Platzhalter>False</Platzhalter>
      <DocDatenDialog>True</DocDatenDialog>
      <Label>Urhebervermerk</Label>
      <FrageVar>False</FrageVar>
      <Prefix/>
      <Suffix/>
      <WegfallVar/>
      <MussFeld>False</MussFeld>
      <Trenner>
        <VariableVor>confidentiality</VariableVor>
        <VariableVor>businessunit</VariableVor>
        <Zwischen> | </Zwischen>
        <VariableNach>departmentshort</VariableNach>
      </Trenner>
      <InDokument>True</InDokument>
      <Sektion>Footer</Sektion>
      <Reihenfolge/>
    </Variable>
    <Variable>
      <Name>confidentiality</Name>
      <OrgInhalt/>
      <Wert/>
      <Platzhalter>False</Platzhalter>
      <DocDatenDialog>True</DocDatenDialog>
      <Label>Vertraulichkeitsvermerk</Label>
      <FrageVar>False</FrageVar>
      <Prefix/>
      <Suffix/>
      <WegfallVar/>
      <ComboBox>
        <Option>Intern</Option>
        <Option>Vertraulich</Option>
        <Option>Streng vertraulich</Option>
        <Option/>
      </ComboBox>
      <MussFeld>False</MussFeld>
      <InDokument>True</InDokument>
      <Sektion>Footer</Sektion>
      <Reihenfolge>0</Reihenfolge>
    </Variable>
    <Variable>
      <Name>copyright</Name>
      <OrgInhalt>© Bosch Rexroth AG 2023. Alle Rechte vorbehalten, auch bzgl. jeder Verfügung, Verwertung, Reproduktion, Bearbeitung, Weitergabe sowie für den Fall von Schutzrechtsanmeldungen.</OrgInhalt>
      <Wert>© Bosch Rexroth AG 2023. Alle Rechte vorbehalten, auch bzgl. jeder Verfügung, Verwertung, Reproduktion, Bearbeitung, Weitergabe sowie für den Fall von Schutzrechtsanmeldungen.</Wert>
      <Platzhalter>False</Platzhalter>
      <DocDatenDialog>False</DocDatenDialog>
      <Label>$tr_copyright$</Label>
      <FrageVar>False</FrageVar>
      <Prefix/>
      <Suffix/>
      <WegfallVar/>
      <MussFeld>False</MussFeld>
      <Trenner>
        <VariableVor>departmentshort</VariableVor>
        <VariableVor>confidentiality</VariableVor>
        <VariableVor>businessunit</VariableVor>
        <VariableVor>dateformat</VariableVor>
        <VariableVor>repositoryremark</VariableVor>
        <Zwischen> | </Zwischen>
        <VariableNach>copyright</VariableNach>
      </Trenner>
      <InDokument>True</InDokument>
      <Sektion>Footer</Sektion>
      <Reihenfolge/>
    </Variable>
    <Variable>
      <Name>dateformat</Name>
      <OrgInhalt>11.09.2023</OrgInhalt>
      <Wert>11.09.2023</Wert>
      <Platzhalter>False</Platzhalter>
      <DocDatenDialog>True</DocDatenDialog>
      <Label>Datum</Label>
      <FrageVar>False</FrageVar>
      <Prefix/>
      <Suffix/>
      <WegfallVar/>
      <MussFeld>False</MussFeld>
      <Trenner>
        <VariableVor>departmentshort</VariableVor>
        <VariableVor>confidentiality</VariableVor>
        <VariableVor>businessunit</VariableVor>
        <Zwischen> | </Zwischen>
        <VariableNach>dateformat</VariableNach>
      </Trenner>
      <InDokument>True</InDokument>
      <Sektion>Footer</Sektion>
      <Reihenfolge>0</Reihenfolge>
    </Variable>
    <Variable>
      <Name>businessunit</Name>
      <OrgInhalt/>
      <Wert/>
      <Platzhalter>False</Platzhalter>
      <DocDatenDialog>False</DocDatenDialog>
      <Label>$tr_businessunit$</Label>
      <FrageVar>False</FrageVar>
      <Prefix/>
      <Suffix/>
      <WegfallVar/>
      <MussFeld>False</MussFeld>
      <Trenner>
        <VariableVor>confidentiality</VariableVor>
        <Zwischen> | </Zwischen>
        <VariableNach>businessunit</VariableNach>
      </Trenner>
      <InDokument>True</InDokument>
      <Sektion>Footer</Sektion>
      <Reihenfolge>0</Reihenfolge>
    </Variable>
    <Variable>
      <Name>repositoryremark</Name>
      <OrgInhalt/>
      <Wert/>
      <Platzhalter>False</Platzhalter>
      <DocDatenDialog>True</DocDatenDialog>
      <Label>Ablagevermerk</Label>
      <FrageVar>False</FrageVar>
      <Prefix/>
      <Suffix/>
      <WegfallVar/>
      <MussFeld>False</MussFeld>
      <Trenner>
        <VariableVor>departmentshort</VariableVor>
        <VariableVor>confidentiality</VariableVor>
        <VariableVor>businessunit</VariableVor>
        <VariableVor>dateformat</VariableVor>
        <Zwischen> | </Zwischen>
        <VariableNach>repositoryremark</VariableNach>
      </Trenner>
      <InDokument>True</InDokument>
      <Sektion>Footer</Sektion>
      <Reihenfolge>0</Reihenfolge>
    </Variable>
  </Variablen>
</saxML>
</file>

<file path=customXml/itemProps1.xml><?xml version="1.0" encoding="utf-8"?>
<ds:datastoreItem xmlns:ds="http://schemas.openxmlformats.org/officeDocument/2006/customXml" ds:itemID="{D0252559-44F8-474C-B66D-E357B88E32C2}">
  <ds:schemaRefs/>
</ds:datastoreItem>
</file>

<file path=customXml/itemProps2.xml><?xml version="1.0" encoding="utf-8"?>
<ds:datastoreItem xmlns:ds="http://schemas.openxmlformats.org/officeDocument/2006/customXml" ds:itemID="{F380EBFA-E2FD-45DD-8CA9-AEA47FCF9342}">
  <ds:schemaRefs/>
</ds:datastoreItem>
</file>

<file path=docProps/app.xml><?xml version="1.0" encoding="utf-8"?>
<Properties xmlns="http://schemas.openxmlformats.org/officeDocument/2006/extended-properties" xmlns:vt="http://schemas.openxmlformats.org/officeDocument/2006/docPropsVTypes">
  <Template>presentation_169_1</Template>
  <TotalTime>0</TotalTime>
  <Words>449</Words>
  <Application>Microsoft Office PowerPoint</Application>
  <PresentationFormat>Custom</PresentationFormat>
  <Paragraphs>74</Paragraphs>
  <Slides>7</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7" baseType="lpstr">
      <vt:lpstr>Arial</vt:lpstr>
      <vt:lpstr>Bosch Office Sans</vt:lpstr>
      <vt:lpstr>Bosch Sans Black</vt:lpstr>
      <vt:lpstr>Calibri</vt:lpstr>
      <vt:lpstr>Cambria Math</vt:lpstr>
      <vt:lpstr>Inter</vt:lpstr>
      <vt:lpstr>Wingdings</vt:lpstr>
      <vt:lpstr>Wingdings 3</vt:lpstr>
      <vt:lpstr>Rexroth 2023</vt:lpstr>
      <vt:lpstr>think-cell Slide</vt:lpstr>
      <vt:lpstr>Learn Factory integration   Paper:  From Rule-Based PLC Monitoring to Real-Time Anomaly Detection: A Machine Learning Framework for Hydraulic Systems Using Probabilistic and Deep Learning Models</vt:lpstr>
      <vt:lpstr>Target:   Enable the Automax 105# to have the same analysis and monitoring capabilities as the Learn Factory.</vt:lpstr>
      <vt:lpstr>PowerPoint Presentation</vt:lpstr>
      <vt:lpstr> Architecture HYDRA – Hydraulic Data-driven Reliability &amp; Analysis</vt:lpstr>
      <vt:lpstr>ETL – Extract transform load from CtrlX   Status:  Minimum Viable Product (MVP) – dockers and development   Finished  Implementing project  in CtrlX connected with sensors   In progress  </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Rexroth Learning Factory Training for tomorrow for internal &amp; external customers</dc:title>
  <dc:creator>Dommermuth Maximilian (DC/SSD6)</dc:creator>
  <cp:lastModifiedBy>MSIGAMING</cp:lastModifiedBy>
  <cp:revision>2</cp:revision>
  <cp:lastPrinted>2024-11-25T10:10:57Z</cp:lastPrinted>
  <dcterms:created xsi:type="dcterms:W3CDTF">2023-09-11T15:22:53Z</dcterms:created>
  <dcterms:modified xsi:type="dcterms:W3CDTF">2025-02-16T22:44:36Z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ttachmentremark">
    <vt:lpwstr>$attachmentremark$</vt:lpwstr>
  </property>
  <property fmtid="{D5CDD505-2E9C-101B-9397-08002B2CF9AE}" pid="3" name="confidentiality">
    <vt:lpwstr>$confidentiality$</vt:lpwstr>
  </property>
  <property fmtid="{D5CDD505-2E9C-101B-9397-08002B2CF9AE}" pid="4" name="copyright">
    <vt:lpwstr>$copyright$</vt:lpwstr>
  </property>
  <property fmtid="{D5CDD505-2E9C-101B-9397-08002B2CF9AE}" pid="5" name="dateformat">
    <vt:lpwstr>$dateformat$</vt:lpwstr>
  </property>
  <property fmtid="{D5CDD505-2E9C-101B-9397-08002B2CF9AE}" pid="6" name="businessunit">
    <vt:lpwstr>$businessunit$</vt:lpwstr>
  </property>
  <property fmtid="{D5CDD505-2E9C-101B-9397-08002B2CF9AE}" pid="7" name="repositoryremark">
    <vt:lpwstr>$repositoryremark$</vt:lpwstr>
  </property>
</Properties>
</file>