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78729E-2B4E-496D-8D30-8509C617E2CC}" v="87" dt="2022-01-15T23:53:52.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Alejandro Castro Romero" userId="9feb1503-5d4a-4f99-9318-0daf55e022a3" providerId="ADAL" clId="{A078729E-2B4E-496D-8D30-8509C617E2CC}"/>
    <pc:docChg chg="undo custSel addSld delSld modSld sldOrd">
      <pc:chgData name="Manuel Alejandro Castro Romero" userId="9feb1503-5d4a-4f99-9318-0daf55e022a3" providerId="ADAL" clId="{A078729E-2B4E-496D-8D30-8509C617E2CC}" dt="2022-01-15T23:53:27.973" v="1129" actId="1076"/>
      <pc:docMkLst>
        <pc:docMk/>
      </pc:docMkLst>
      <pc:sldChg chg="addSp modSp new mod modNotesTx">
        <pc:chgData name="Manuel Alejandro Castro Romero" userId="9feb1503-5d4a-4f99-9318-0daf55e022a3" providerId="ADAL" clId="{A078729E-2B4E-496D-8D30-8509C617E2CC}" dt="2022-01-15T23:17:20.675" v="211"/>
        <pc:sldMkLst>
          <pc:docMk/>
          <pc:sldMk cId="2424230385" sldId="256"/>
        </pc:sldMkLst>
        <pc:spChg chg="mod">
          <ac:chgData name="Manuel Alejandro Castro Romero" userId="9feb1503-5d4a-4f99-9318-0daf55e022a3" providerId="ADAL" clId="{A078729E-2B4E-496D-8D30-8509C617E2CC}" dt="2022-01-15T23:15:16.665" v="99" actId="1076"/>
          <ac:spMkLst>
            <pc:docMk/>
            <pc:sldMk cId="2424230385" sldId="256"/>
            <ac:spMk id="2" creationId="{15262456-F1AE-4BC8-B4B8-5391560AE44E}"/>
          </ac:spMkLst>
        </pc:spChg>
        <pc:spChg chg="mod">
          <ac:chgData name="Manuel Alejandro Castro Romero" userId="9feb1503-5d4a-4f99-9318-0daf55e022a3" providerId="ADAL" clId="{A078729E-2B4E-496D-8D30-8509C617E2CC}" dt="2022-01-15T23:14:17.727" v="95" actId="6549"/>
          <ac:spMkLst>
            <pc:docMk/>
            <pc:sldMk cId="2424230385" sldId="256"/>
            <ac:spMk id="3" creationId="{609EA57C-A83F-47B0-8F28-81206AAFB29D}"/>
          </ac:spMkLst>
        </pc:spChg>
        <pc:picChg chg="add mod">
          <ac:chgData name="Manuel Alejandro Castro Romero" userId="9feb1503-5d4a-4f99-9318-0daf55e022a3" providerId="ADAL" clId="{A078729E-2B4E-496D-8D30-8509C617E2CC}" dt="2022-01-15T23:12:50.737" v="7" actId="14100"/>
          <ac:picMkLst>
            <pc:docMk/>
            <pc:sldMk cId="2424230385" sldId="256"/>
            <ac:picMk id="1026" creationId="{89650FEA-B575-4C96-980F-D95303F27E63}"/>
          </ac:picMkLst>
        </pc:picChg>
      </pc:sldChg>
      <pc:sldChg chg="modSp new mod">
        <pc:chgData name="Manuel Alejandro Castro Romero" userId="9feb1503-5d4a-4f99-9318-0daf55e022a3" providerId="ADAL" clId="{A078729E-2B4E-496D-8D30-8509C617E2CC}" dt="2022-01-15T23:17:00.458" v="187" actId="404"/>
        <pc:sldMkLst>
          <pc:docMk/>
          <pc:sldMk cId="3454586128" sldId="257"/>
        </pc:sldMkLst>
        <pc:spChg chg="mod">
          <ac:chgData name="Manuel Alejandro Castro Romero" userId="9feb1503-5d4a-4f99-9318-0daf55e022a3" providerId="ADAL" clId="{A078729E-2B4E-496D-8D30-8509C617E2CC}" dt="2022-01-15T23:16:04.645" v="122" actId="2711"/>
          <ac:spMkLst>
            <pc:docMk/>
            <pc:sldMk cId="3454586128" sldId="257"/>
            <ac:spMk id="2" creationId="{FCDC87D9-571E-4243-BD1E-6D206564F9D8}"/>
          </ac:spMkLst>
        </pc:spChg>
        <pc:spChg chg="mod">
          <ac:chgData name="Manuel Alejandro Castro Romero" userId="9feb1503-5d4a-4f99-9318-0daf55e022a3" providerId="ADAL" clId="{A078729E-2B4E-496D-8D30-8509C617E2CC}" dt="2022-01-15T23:17:00.458" v="187" actId="404"/>
          <ac:spMkLst>
            <pc:docMk/>
            <pc:sldMk cId="3454586128" sldId="257"/>
            <ac:spMk id="3" creationId="{88419D9A-C069-442E-B06B-B8B2DB706BE7}"/>
          </ac:spMkLst>
        </pc:spChg>
      </pc:sldChg>
      <pc:sldChg chg="addSp modSp add mod modNotesTx">
        <pc:chgData name="Manuel Alejandro Castro Romero" userId="9feb1503-5d4a-4f99-9318-0daf55e022a3" providerId="ADAL" clId="{A078729E-2B4E-496D-8D30-8509C617E2CC}" dt="2022-01-15T23:25:59.505" v="398" actId="1076"/>
        <pc:sldMkLst>
          <pc:docMk/>
          <pc:sldMk cId="2726383522" sldId="258"/>
        </pc:sldMkLst>
        <pc:spChg chg="mod">
          <ac:chgData name="Manuel Alejandro Castro Romero" userId="9feb1503-5d4a-4f99-9318-0daf55e022a3" providerId="ADAL" clId="{A078729E-2B4E-496D-8D30-8509C617E2CC}" dt="2022-01-15T23:20:58.342" v="304" actId="20577"/>
          <ac:spMkLst>
            <pc:docMk/>
            <pc:sldMk cId="2726383522" sldId="258"/>
            <ac:spMk id="2" creationId="{FCDC87D9-571E-4243-BD1E-6D206564F9D8}"/>
          </ac:spMkLst>
        </pc:spChg>
        <pc:spChg chg="mod">
          <ac:chgData name="Manuel Alejandro Castro Romero" userId="9feb1503-5d4a-4f99-9318-0daf55e022a3" providerId="ADAL" clId="{A078729E-2B4E-496D-8D30-8509C617E2CC}" dt="2022-01-15T23:25:59.505" v="398" actId="1076"/>
          <ac:spMkLst>
            <pc:docMk/>
            <pc:sldMk cId="2726383522" sldId="258"/>
            <ac:spMk id="3" creationId="{88419D9A-C069-442E-B06B-B8B2DB706BE7}"/>
          </ac:spMkLst>
        </pc:spChg>
        <pc:picChg chg="add mod">
          <ac:chgData name="Manuel Alejandro Castro Romero" userId="9feb1503-5d4a-4f99-9318-0daf55e022a3" providerId="ADAL" clId="{A078729E-2B4E-496D-8D30-8509C617E2CC}" dt="2022-01-15T23:25:44.957" v="392" actId="1076"/>
          <ac:picMkLst>
            <pc:docMk/>
            <pc:sldMk cId="2726383522" sldId="258"/>
            <ac:picMk id="2050" creationId="{34E2ECF4-D18C-4B21-9A7F-7737D26D0AF9}"/>
          </ac:picMkLst>
        </pc:picChg>
        <pc:picChg chg="add mod">
          <ac:chgData name="Manuel Alejandro Castro Romero" userId="9feb1503-5d4a-4f99-9318-0daf55e022a3" providerId="ADAL" clId="{A078729E-2B4E-496D-8D30-8509C617E2CC}" dt="2022-01-15T23:25:38.244" v="370" actId="1036"/>
          <ac:picMkLst>
            <pc:docMk/>
            <pc:sldMk cId="2726383522" sldId="258"/>
            <ac:picMk id="2052" creationId="{329B99B8-4DC3-4C76-B952-8C8213D59B82}"/>
          </ac:picMkLst>
        </pc:picChg>
      </pc:sldChg>
      <pc:sldChg chg="addSp delSp modSp add mod">
        <pc:chgData name="Manuel Alejandro Castro Romero" userId="9feb1503-5d4a-4f99-9318-0daf55e022a3" providerId="ADAL" clId="{A078729E-2B4E-496D-8D30-8509C617E2CC}" dt="2022-01-15T23:28:29.331" v="444" actId="20577"/>
        <pc:sldMkLst>
          <pc:docMk/>
          <pc:sldMk cId="1121469352" sldId="259"/>
        </pc:sldMkLst>
        <pc:spChg chg="mod">
          <ac:chgData name="Manuel Alejandro Castro Romero" userId="9feb1503-5d4a-4f99-9318-0daf55e022a3" providerId="ADAL" clId="{A078729E-2B4E-496D-8D30-8509C617E2CC}" dt="2022-01-15T23:26:41.342" v="422" actId="20577"/>
          <ac:spMkLst>
            <pc:docMk/>
            <pc:sldMk cId="1121469352" sldId="259"/>
            <ac:spMk id="2" creationId="{FCDC87D9-571E-4243-BD1E-6D206564F9D8}"/>
          </ac:spMkLst>
        </pc:spChg>
        <pc:spChg chg="del mod">
          <ac:chgData name="Manuel Alejandro Castro Romero" userId="9feb1503-5d4a-4f99-9318-0daf55e022a3" providerId="ADAL" clId="{A078729E-2B4E-496D-8D30-8509C617E2CC}" dt="2022-01-15T23:26:31.348" v="404" actId="478"/>
          <ac:spMkLst>
            <pc:docMk/>
            <pc:sldMk cId="1121469352" sldId="259"/>
            <ac:spMk id="3" creationId="{88419D9A-C069-442E-B06B-B8B2DB706BE7}"/>
          </ac:spMkLst>
        </pc:spChg>
        <pc:spChg chg="add del mod">
          <ac:chgData name="Manuel Alejandro Castro Romero" userId="9feb1503-5d4a-4f99-9318-0daf55e022a3" providerId="ADAL" clId="{A078729E-2B4E-496D-8D30-8509C617E2CC}" dt="2022-01-15T23:26:35.048" v="406" actId="478"/>
          <ac:spMkLst>
            <pc:docMk/>
            <pc:sldMk cId="1121469352" sldId="259"/>
            <ac:spMk id="5" creationId="{63F847D7-F057-4A47-9C59-352BF46EE5CA}"/>
          </ac:spMkLst>
        </pc:spChg>
        <pc:spChg chg="add mod">
          <ac:chgData name="Manuel Alejandro Castro Romero" userId="9feb1503-5d4a-4f99-9318-0daf55e022a3" providerId="ADAL" clId="{A078729E-2B4E-496D-8D30-8509C617E2CC}" dt="2022-01-15T23:28:29.331" v="444" actId="20577"/>
          <ac:spMkLst>
            <pc:docMk/>
            <pc:sldMk cId="1121469352" sldId="259"/>
            <ac:spMk id="10" creationId="{DBB8E699-B745-49B7-A619-57E6B4959E40}"/>
          </ac:spMkLst>
        </pc:spChg>
        <pc:picChg chg="add del mod">
          <ac:chgData name="Manuel Alejandro Castro Romero" userId="9feb1503-5d4a-4f99-9318-0daf55e022a3" providerId="ADAL" clId="{A078729E-2B4E-496D-8D30-8509C617E2CC}" dt="2022-01-15T23:27:32.380" v="428" actId="478"/>
          <ac:picMkLst>
            <pc:docMk/>
            <pc:sldMk cId="1121469352" sldId="259"/>
            <ac:picMk id="7" creationId="{C36AF68C-3563-4525-AD56-19D19AE235CA}"/>
          </ac:picMkLst>
        </pc:picChg>
        <pc:picChg chg="add mod">
          <ac:chgData name="Manuel Alejandro Castro Romero" userId="9feb1503-5d4a-4f99-9318-0daf55e022a3" providerId="ADAL" clId="{A078729E-2B4E-496D-8D30-8509C617E2CC}" dt="2022-01-15T23:28:13.538" v="437" actId="1076"/>
          <ac:picMkLst>
            <pc:docMk/>
            <pc:sldMk cId="1121469352" sldId="259"/>
            <ac:picMk id="9" creationId="{89D67B35-52E2-410E-987D-9AF8259E4711}"/>
          </ac:picMkLst>
        </pc:picChg>
        <pc:picChg chg="del">
          <ac:chgData name="Manuel Alejandro Castro Romero" userId="9feb1503-5d4a-4f99-9318-0daf55e022a3" providerId="ADAL" clId="{A078729E-2B4E-496D-8D30-8509C617E2CC}" dt="2022-01-15T23:26:32.903" v="405" actId="478"/>
          <ac:picMkLst>
            <pc:docMk/>
            <pc:sldMk cId="1121469352" sldId="259"/>
            <ac:picMk id="2050" creationId="{34E2ECF4-D18C-4B21-9A7F-7737D26D0AF9}"/>
          </ac:picMkLst>
        </pc:picChg>
        <pc:picChg chg="del">
          <ac:chgData name="Manuel Alejandro Castro Romero" userId="9feb1503-5d4a-4f99-9318-0daf55e022a3" providerId="ADAL" clId="{A078729E-2B4E-496D-8D30-8509C617E2CC}" dt="2022-01-15T23:26:36.323" v="407" actId="478"/>
          <ac:picMkLst>
            <pc:docMk/>
            <pc:sldMk cId="1121469352" sldId="259"/>
            <ac:picMk id="2052" creationId="{329B99B8-4DC3-4C76-B952-8C8213D59B82}"/>
          </ac:picMkLst>
        </pc:picChg>
      </pc:sldChg>
      <pc:sldChg chg="new del">
        <pc:chgData name="Manuel Alejandro Castro Romero" userId="9feb1503-5d4a-4f99-9318-0daf55e022a3" providerId="ADAL" clId="{A078729E-2B4E-496D-8D30-8509C617E2CC}" dt="2022-01-15T23:26:09.506" v="400" actId="680"/>
        <pc:sldMkLst>
          <pc:docMk/>
          <pc:sldMk cId="2517292941" sldId="259"/>
        </pc:sldMkLst>
      </pc:sldChg>
      <pc:sldChg chg="addSp delSp modSp add mod ord">
        <pc:chgData name="Manuel Alejandro Castro Romero" userId="9feb1503-5d4a-4f99-9318-0daf55e022a3" providerId="ADAL" clId="{A078729E-2B4E-496D-8D30-8509C617E2CC}" dt="2022-01-15T23:35:59.388" v="457"/>
        <pc:sldMkLst>
          <pc:docMk/>
          <pc:sldMk cId="333875762" sldId="260"/>
        </pc:sldMkLst>
        <pc:spChg chg="del mod">
          <ac:chgData name="Manuel Alejandro Castro Romero" userId="9feb1503-5d4a-4f99-9318-0daf55e022a3" providerId="ADAL" clId="{A078729E-2B4E-496D-8D30-8509C617E2CC}" dt="2022-01-15T23:30:05.194" v="453" actId="478"/>
          <ac:spMkLst>
            <pc:docMk/>
            <pc:sldMk cId="333875762" sldId="260"/>
            <ac:spMk id="10" creationId="{DBB8E699-B745-49B7-A619-57E6B4959E40}"/>
          </ac:spMkLst>
        </pc:spChg>
        <pc:picChg chg="add mod">
          <ac:chgData name="Manuel Alejandro Castro Romero" userId="9feb1503-5d4a-4f99-9318-0daf55e022a3" providerId="ADAL" clId="{A078729E-2B4E-496D-8D30-8509C617E2CC}" dt="2022-01-15T23:30:07.713" v="454" actId="1076"/>
          <ac:picMkLst>
            <pc:docMk/>
            <pc:sldMk cId="333875762" sldId="260"/>
            <ac:picMk id="4" creationId="{12CADF51-1F77-486A-A56C-649E85A6386F}"/>
          </ac:picMkLst>
        </pc:picChg>
        <pc:picChg chg="del">
          <ac:chgData name="Manuel Alejandro Castro Romero" userId="9feb1503-5d4a-4f99-9318-0daf55e022a3" providerId="ADAL" clId="{A078729E-2B4E-496D-8D30-8509C617E2CC}" dt="2022-01-15T23:29:21.410" v="446" actId="478"/>
          <ac:picMkLst>
            <pc:docMk/>
            <pc:sldMk cId="333875762" sldId="260"/>
            <ac:picMk id="9" creationId="{89D67B35-52E2-410E-987D-9AF8259E4711}"/>
          </ac:picMkLst>
        </pc:picChg>
      </pc:sldChg>
      <pc:sldChg chg="addSp delSp modSp add mod ord">
        <pc:chgData name="Manuel Alejandro Castro Romero" userId="9feb1503-5d4a-4f99-9318-0daf55e022a3" providerId="ADAL" clId="{A078729E-2B4E-496D-8D30-8509C617E2CC}" dt="2022-01-15T23:38:59.757" v="818" actId="33524"/>
        <pc:sldMkLst>
          <pc:docMk/>
          <pc:sldMk cId="1029193779" sldId="261"/>
        </pc:sldMkLst>
        <pc:spChg chg="mod">
          <ac:chgData name="Manuel Alejandro Castro Romero" userId="9feb1503-5d4a-4f99-9318-0daf55e022a3" providerId="ADAL" clId="{A078729E-2B4E-496D-8D30-8509C617E2CC}" dt="2022-01-15T23:38:59.757" v="818" actId="33524"/>
          <ac:spMkLst>
            <pc:docMk/>
            <pc:sldMk cId="1029193779" sldId="261"/>
            <ac:spMk id="10" creationId="{DBB8E699-B745-49B7-A619-57E6B4959E40}"/>
          </ac:spMkLst>
        </pc:spChg>
        <pc:picChg chg="add mod">
          <ac:chgData name="Manuel Alejandro Castro Romero" userId="9feb1503-5d4a-4f99-9318-0daf55e022a3" providerId="ADAL" clId="{A078729E-2B4E-496D-8D30-8509C617E2CC}" dt="2022-01-15T23:36:17.625" v="466" actId="1076"/>
          <ac:picMkLst>
            <pc:docMk/>
            <pc:sldMk cId="1029193779" sldId="261"/>
            <ac:picMk id="4" creationId="{026C41E5-5E0A-4E38-8D34-E787F6700B70}"/>
          </ac:picMkLst>
        </pc:picChg>
        <pc:picChg chg="del">
          <ac:chgData name="Manuel Alejandro Castro Romero" userId="9feb1503-5d4a-4f99-9318-0daf55e022a3" providerId="ADAL" clId="{A078729E-2B4E-496D-8D30-8509C617E2CC}" dt="2022-01-15T23:36:02.613" v="460" actId="478"/>
          <ac:picMkLst>
            <pc:docMk/>
            <pc:sldMk cId="1029193779" sldId="261"/>
            <ac:picMk id="9" creationId="{89D67B35-52E2-410E-987D-9AF8259E4711}"/>
          </ac:picMkLst>
        </pc:picChg>
      </pc:sldChg>
      <pc:sldChg chg="addSp delSp modSp add mod">
        <pc:chgData name="Manuel Alejandro Castro Romero" userId="9feb1503-5d4a-4f99-9318-0daf55e022a3" providerId="ADAL" clId="{A078729E-2B4E-496D-8D30-8509C617E2CC}" dt="2022-01-15T23:46:09.229" v="1008" actId="20577"/>
        <pc:sldMkLst>
          <pc:docMk/>
          <pc:sldMk cId="3100895426" sldId="262"/>
        </pc:sldMkLst>
        <pc:spChg chg="mod">
          <ac:chgData name="Manuel Alejandro Castro Romero" userId="9feb1503-5d4a-4f99-9318-0daf55e022a3" providerId="ADAL" clId="{A078729E-2B4E-496D-8D30-8509C617E2CC}" dt="2022-01-15T23:43:56.692" v="850" actId="20577"/>
          <ac:spMkLst>
            <pc:docMk/>
            <pc:sldMk cId="3100895426" sldId="262"/>
            <ac:spMk id="2" creationId="{FCDC87D9-571E-4243-BD1E-6D206564F9D8}"/>
          </ac:spMkLst>
        </pc:spChg>
        <pc:spChg chg="mod">
          <ac:chgData name="Manuel Alejandro Castro Romero" userId="9feb1503-5d4a-4f99-9318-0daf55e022a3" providerId="ADAL" clId="{A078729E-2B4E-496D-8D30-8509C617E2CC}" dt="2022-01-15T23:46:09.229" v="1008" actId="20577"/>
          <ac:spMkLst>
            <pc:docMk/>
            <pc:sldMk cId="3100895426" sldId="262"/>
            <ac:spMk id="10" creationId="{DBB8E699-B745-49B7-A619-57E6B4959E40}"/>
          </ac:spMkLst>
        </pc:spChg>
        <pc:picChg chg="del">
          <ac:chgData name="Manuel Alejandro Castro Romero" userId="9feb1503-5d4a-4f99-9318-0daf55e022a3" providerId="ADAL" clId="{A078729E-2B4E-496D-8D30-8509C617E2CC}" dt="2022-01-15T23:44:00.151" v="851" actId="478"/>
          <ac:picMkLst>
            <pc:docMk/>
            <pc:sldMk cId="3100895426" sldId="262"/>
            <ac:picMk id="4" creationId="{026C41E5-5E0A-4E38-8D34-E787F6700B70}"/>
          </ac:picMkLst>
        </pc:picChg>
        <pc:picChg chg="add mod">
          <ac:chgData name="Manuel Alejandro Castro Romero" userId="9feb1503-5d4a-4f99-9318-0daf55e022a3" providerId="ADAL" clId="{A078729E-2B4E-496D-8D30-8509C617E2CC}" dt="2022-01-15T23:44:41.553" v="857" actId="1076"/>
          <ac:picMkLst>
            <pc:docMk/>
            <pc:sldMk cId="3100895426" sldId="262"/>
            <ac:picMk id="5" creationId="{B1819095-D713-4D8E-99A5-548166325CDA}"/>
          </ac:picMkLst>
        </pc:picChg>
      </pc:sldChg>
      <pc:sldChg chg="addSp delSp modSp new mod">
        <pc:chgData name="Manuel Alejandro Castro Romero" userId="9feb1503-5d4a-4f99-9318-0daf55e022a3" providerId="ADAL" clId="{A078729E-2B4E-496D-8D30-8509C617E2CC}" dt="2022-01-15T23:53:27.973" v="1129" actId="1076"/>
        <pc:sldMkLst>
          <pc:docMk/>
          <pc:sldMk cId="2493504742" sldId="263"/>
        </pc:sldMkLst>
        <pc:spChg chg="mod">
          <ac:chgData name="Manuel Alejandro Castro Romero" userId="9feb1503-5d4a-4f99-9318-0daf55e022a3" providerId="ADAL" clId="{A078729E-2B4E-496D-8D30-8509C617E2CC}" dt="2022-01-15T23:50:04.009" v="1037" actId="1076"/>
          <ac:spMkLst>
            <pc:docMk/>
            <pc:sldMk cId="2493504742" sldId="263"/>
            <ac:spMk id="2" creationId="{8BA617B2-8E04-4933-B2A6-26048AE5AD45}"/>
          </ac:spMkLst>
        </pc:spChg>
        <pc:spChg chg="del mod">
          <ac:chgData name="Manuel Alejandro Castro Romero" userId="9feb1503-5d4a-4f99-9318-0daf55e022a3" providerId="ADAL" clId="{A078729E-2B4E-496D-8D30-8509C617E2CC}" dt="2022-01-15T23:50:17.816" v="1040" actId="478"/>
          <ac:spMkLst>
            <pc:docMk/>
            <pc:sldMk cId="2493504742" sldId="263"/>
            <ac:spMk id="3" creationId="{65DBE141-6994-4E2A-A8CB-41981F05200C}"/>
          </ac:spMkLst>
        </pc:spChg>
        <pc:spChg chg="add del">
          <ac:chgData name="Manuel Alejandro Castro Romero" userId="9feb1503-5d4a-4f99-9318-0daf55e022a3" providerId="ADAL" clId="{A078729E-2B4E-496D-8D30-8509C617E2CC}" dt="2022-01-15T23:49:21.770" v="1026" actId="22"/>
          <ac:spMkLst>
            <pc:docMk/>
            <pc:sldMk cId="2493504742" sldId="263"/>
            <ac:spMk id="5" creationId="{B79B7906-DC12-47BB-9D0E-D49399E18F67}"/>
          </ac:spMkLst>
        </pc:spChg>
        <pc:spChg chg="add mod">
          <ac:chgData name="Manuel Alejandro Castro Romero" userId="9feb1503-5d4a-4f99-9318-0daf55e022a3" providerId="ADAL" clId="{A078729E-2B4E-496D-8D30-8509C617E2CC}" dt="2022-01-15T23:52:30.510" v="1095" actId="1076"/>
          <ac:spMkLst>
            <pc:docMk/>
            <pc:sldMk cId="2493504742" sldId="263"/>
            <ac:spMk id="7" creationId="{38FBA2AB-3C9D-45A8-A214-9442158A67B7}"/>
          </ac:spMkLst>
        </pc:spChg>
        <pc:spChg chg="add del">
          <ac:chgData name="Manuel Alejandro Castro Romero" userId="9feb1503-5d4a-4f99-9318-0daf55e022a3" providerId="ADAL" clId="{A078729E-2B4E-496D-8D30-8509C617E2CC}" dt="2022-01-15T23:51:06.657" v="1049" actId="22"/>
          <ac:spMkLst>
            <pc:docMk/>
            <pc:sldMk cId="2493504742" sldId="263"/>
            <ac:spMk id="10" creationId="{99BBA533-0CD8-4960-83F4-8445C8B3EECC}"/>
          </ac:spMkLst>
        </pc:spChg>
        <pc:spChg chg="add mod">
          <ac:chgData name="Manuel Alejandro Castro Romero" userId="9feb1503-5d4a-4f99-9318-0daf55e022a3" providerId="ADAL" clId="{A078729E-2B4E-496D-8D30-8509C617E2CC}" dt="2022-01-15T23:53:27.973" v="1129" actId="1076"/>
          <ac:spMkLst>
            <pc:docMk/>
            <pc:sldMk cId="2493504742" sldId="263"/>
            <ac:spMk id="14" creationId="{88D013C0-C592-495F-B182-3CA65E34B566}"/>
          </ac:spMkLst>
        </pc:spChg>
        <pc:picChg chg="add mod">
          <ac:chgData name="Manuel Alejandro Castro Romero" userId="9feb1503-5d4a-4f99-9318-0daf55e022a3" providerId="ADAL" clId="{A078729E-2B4E-496D-8D30-8509C617E2CC}" dt="2022-01-15T23:50:31.441" v="1046" actId="1076"/>
          <ac:picMkLst>
            <pc:docMk/>
            <pc:sldMk cId="2493504742" sldId="263"/>
            <ac:picMk id="8" creationId="{D59EFCA8-E9C0-4D23-AC9F-65A943E813A1}"/>
          </ac:picMkLst>
        </pc:picChg>
        <pc:picChg chg="add mod">
          <ac:chgData name="Manuel Alejandro Castro Romero" userId="9feb1503-5d4a-4f99-9318-0daf55e022a3" providerId="ADAL" clId="{A078729E-2B4E-496D-8D30-8509C617E2CC}" dt="2022-01-15T23:50:35.461" v="1047" actId="1076"/>
          <ac:picMkLst>
            <pc:docMk/>
            <pc:sldMk cId="2493504742" sldId="263"/>
            <ac:picMk id="3074" creationId="{E3BA12F9-375B-4562-A0CE-8A65F5A97AC7}"/>
          </ac:picMkLst>
        </pc:picChg>
        <pc:picChg chg="add del">
          <ac:chgData name="Manuel Alejandro Castro Romero" userId="9feb1503-5d4a-4f99-9318-0daf55e022a3" providerId="ADAL" clId="{A078729E-2B4E-496D-8D30-8509C617E2CC}" dt="2022-01-15T23:49:47.020" v="1036"/>
          <ac:picMkLst>
            <pc:docMk/>
            <pc:sldMk cId="2493504742" sldId="263"/>
            <ac:picMk id="3076" creationId="{0D5D863B-1FDA-4AED-BAD2-E9B399596BCC}"/>
          </ac:picMkLst>
        </pc:picChg>
        <pc:picChg chg="add mod">
          <ac:chgData name="Manuel Alejandro Castro Romero" userId="9feb1503-5d4a-4f99-9318-0daf55e022a3" providerId="ADAL" clId="{A078729E-2B4E-496D-8D30-8509C617E2CC}" dt="2022-01-15T23:51:17.238" v="1051" actId="1076"/>
          <ac:picMkLst>
            <pc:docMk/>
            <pc:sldMk cId="2493504742" sldId="263"/>
            <ac:picMk id="3078" creationId="{A20B35E6-6EB7-41B9-915E-A64F8F8569E6}"/>
          </ac:picMkLst>
        </pc:picChg>
        <pc:picChg chg="add mod">
          <ac:chgData name="Manuel Alejandro Castro Romero" userId="9feb1503-5d4a-4f99-9318-0daf55e022a3" providerId="ADAL" clId="{A078729E-2B4E-496D-8D30-8509C617E2CC}" dt="2022-01-15T23:53:05.341" v="1098" actId="1076"/>
          <ac:picMkLst>
            <pc:docMk/>
            <pc:sldMk cId="2493504742" sldId="263"/>
            <ac:picMk id="3080" creationId="{CF805916-EA39-49E6-B78E-B63BBBF84C07}"/>
          </ac:picMkLst>
        </pc:picChg>
      </pc:sldChg>
      <pc:sldMasterChg chg="addSldLayout">
        <pc:chgData name="Manuel Alejandro Castro Romero" userId="9feb1503-5d4a-4f99-9318-0daf55e022a3" providerId="ADAL" clId="{A078729E-2B4E-496D-8D30-8509C617E2CC}" dt="2022-01-15T23:12:24.337" v="0" actId="680"/>
        <pc:sldMasterMkLst>
          <pc:docMk/>
          <pc:sldMasterMk cId="126182550" sldId="2147483648"/>
        </pc:sldMasterMkLst>
        <pc:sldLayoutChg chg="add">
          <pc:chgData name="Manuel Alejandro Castro Romero" userId="9feb1503-5d4a-4f99-9318-0daf55e022a3" providerId="ADAL" clId="{A078729E-2B4E-496D-8D30-8509C617E2CC}" dt="2022-01-15T23:12:24.337" v="0" actId="680"/>
          <pc:sldLayoutMkLst>
            <pc:docMk/>
            <pc:sldMasterMk cId="126182550" sldId="2147483648"/>
            <pc:sldLayoutMk cId="129887707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FCB26-64BE-45F9-85D6-220D8C758A82}" type="datetimeFigureOut">
              <a:rPr lang="es-CO" smtClean="0"/>
              <a:t>15/01/2022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8C92-FEDC-4E45-BD0C-CFCB51B66C44}" type="slidenum">
              <a:rPr lang="es-CO" smtClean="0"/>
              <a:t>‹Nº›</a:t>
            </a:fld>
            <a:endParaRPr lang="es-CO"/>
          </a:p>
        </p:txBody>
      </p:sp>
    </p:spTree>
    <p:extLst>
      <p:ext uri="{BB962C8B-B14F-4D97-AF65-F5344CB8AC3E}">
        <p14:creationId xmlns:p14="http://schemas.microsoft.com/office/powerpoint/2010/main" val="234604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Image</a:t>
            </a:r>
            <a:r>
              <a:rPr lang="es-ES" dirty="0"/>
              <a:t> </a:t>
            </a:r>
            <a:r>
              <a:rPr lang="es-ES" dirty="0" err="1"/>
              <a:t>taken</a:t>
            </a:r>
            <a:r>
              <a:rPr lang="es-ES" dirty="0"/>
              <a:t> </a:t>
            </a:r>
            <a:r>
              <a:rPr lang="es-ES" dirty="0" err="1"/>
              <a:t>from</a:t>
            </a:r>
            <a:r>
              <a:rPr lang="es-ES" dirty="0"/>
              <a:t> https://www.legendsofamerica.com/wp-content/uploads/2018/12/PimaIndiansCarloGentile1870.jpg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1</a:t>
            </a:fld>
            <a:endParaRPr lang="es-CO"/>
          </a:p>
        </p:txBody>
      </p:sp>
    </p:spTree>
    <p:extLst>
      <p:ext uri="{BB962C8B-B14F-4D97-AF65-F5344CB8AC3E}">
        <p14:creationId xmlns:p14="http://schemas.microsoft.com/office/powerpoint/2010/main" val="246936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err="1"/>
              <a:t>Collab</a:t>
            </a:r>
            <a:r>
              <a:rPr lang="es-ES" dirty="0"/>
              <a:t> </a:t>
            </a:r>
            <a:r>
              <a:rPr lang="es-ES" dirty="0" err="1"/>
              <a:t>image</a:t>
            </a:r>
            <a:r>
              <a:rPr lang="es-ES" dirty="0"/>
              <a:t>: https://www.marketing-branding.com/wp-content/uploads/2020/07/google-colaboratory-colab-guia-completa.jpg</a:t>
            </a:r>
          </a:p>
          <a:p>
            <a:r>
              <a:rPr lang="es-ES" dirty="0"/>
              <a:t>Python logo: https://logos-world.net/wp-content/uploads/2021/10/Python-Symbol.png</a:t>
            </a:r>
          </a:p>
          <a:p>
            <a:endParaRPr lang="es-ES" dirty="0"/>
          </a:p>
          <a:p>
            <a:endParaRPr lang="es-ES" dirty="0"/>
          </a:p>
          <a:p>
            <a:r>
              <a:rPr lang="es-ES" dirty="0" err="1"/>
              <a:t>Collab</a:t>
            </a:r>
            <a:r>
              <a:rPr lang="es-ES" dirty="0"/>
              <a:t> notebook: https://colab.research.google.com/drive/1-mmYxuia9_XsvzwAwnz8ARIbJih34FrM?usp=sharing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3</a:t>
            </a:fld>
            <a:endParaRPr lang="es-CO"/>
          </a:p>
        </p:txBody>
      </p:sp>
    </p:spTree>
    <p:extLst>
      <p:ext uri="{BB962C8B-B14F-4D97-AF65-F5344CB8AC3E}">
        <p14:creationId xmlns:p14="http://schemas.microsoft.com/office/powerpoint/2010/main" val="12837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err="1"/>
              <a:t>Collab</a:t>
            </a:r>
            <a:r>
              <a:rPr lang="es-ES" dirty="0"/>
              <a:t> </a:t>
            </a:r>
            <a:r>
              <a:rPr lang="es-ES" dirty="0" err="1"/>
              <a:t>image</a:t>
            </a:r>
            <a:r>
              <a:rPr lang="es-ES" dirty="0"/>
              <a:t>: https://www.marketing-branding.com/wp-content/uploads/2020/07/google-colaboratory-colab-guia-completa.jpg</a:t>
            </a:r>
          </a:p>
          <a:p>
            <a:r>
              <a:rPr lang="es-ES" dirty="0"/>
              <a:t>Python logo: https://logos-world.net/wp-content/uploads/2021/10/Python-Symbol.png</a:t>
            </a:r>
          </a:p>
          <a:p>
            <a:endParaRPr lang="es-ES" dirty="0"/>
          </a:p>
          <a:p>
            <a:endParaRPr lang="es-ES" dirty="0"/>
          </a:p>
          <a:p>
            <a:r>
              <a:rPr lang="es-ES" dirty="0" err="1"/>
              <a:t>Collab</a:t>
            </a:r>
            <a:r>
              <a:rPr lang="es-ES" dirty="0"/>
              <a:t> notebook: https://colab.research.google.com/drive/1-mmYxuia9_XsvzwAwnz8ARIbJih34FrM?usp=sharing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4</a:t>
            </a:fld>
            <a:endParaRPr lang="es-CO"/>
          </a:p>
        </p:txBody>
      </p:sp>
    </p:spTree>
    <p:extLst>
      <p:ext uri="{BB962C8B-B14F-4D97-AF65-F5344CB8AC3E}">
        <p14:creationId xmlns:p14="http://schemas.microsoft.com/office/powerpoint/2010/main" val="167073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err="1"/>
              <a:t>Collab</a:t>
            </a:r>
            <a:r>
              <a:rPr lang="es-ES" dirty="0"/>
              <a:t> </a:t>
            </a:r>
            <a:r>
              <a:rPr lang="es-ES" dirty="0" err="1"/>
              <a:t>image</a:t>
            </a:r>
            <a:r>
              <a:rPr lang="es-ES" dirty="0"/>
              <a:t>: https://www.marketing-branding.com/wp-content/uploads/2020/07/google-colaboratory-colab-guia-completa.jpg</a:t>
            </a:r>
          </a:p>
          <a:p>
            <a:r>
              <a:rPr lang="es-ES" dirty="0"/>
              <a:t>Python logo: https://logos-world.net/wp-content/uploads/2021/10/Python-Symbol.png</a:t>
            </a:r>
          </a:p>
          <a:p>
            <a:endParaRPr lang="es-ES" dirty="0"/>
          </a:p>
          <a:p>
            <a:endParaRPr lang="es-ES" dirty="0"/>
          </a:p>
          <a:p>
            <a:r>
              <a:rPr lang="es-ES" dirty="0" err="1"/>
              <a:t>Collab</a:t>
            </a:r>
            <a:r>
              <a:rPr lang="es-ES" dirty="0"/>
              <a:t> notebook: https://colab.research.google.com/drive/1-mmYxuia9_XsvzwAwnz8ARIbJih34FrM?usp=sharing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5</a:t>
            </a:fld>
            <a:endParaRPr lang="es-CO"/>
          </a:p>
        </p:txBody>
      </p:sp>
    </p:spTree>
    <p:extLst>
      <p:ext uri="{BB962C8B-B14F-4D97-AF65-F5344CB8AC3E}">
        <p14:creationId xmlns:p14="http://schemas.microsoft.com/office/powerpoint/2010/main" val="188860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err="1"/>
              <a:t>Collab</a:t>
            </a:r>
            <a:r>
              <a:rPr lang="es-ES" dirty="0"/>
              <a:t> </a:t>
            </a:r>
            <a:r>
              <a:rPr lang="es-ES" dirty="0" err="1"/>
              <a:t>image</a:t>
            </a:r>
            <a:r>
              <a:rPr lang="es-ES" dirty="0"/>
              <a:t>: https://www.marketing-branding.com/wp-content/uploads/2020/07/google-colaboratory-colab-guia-completa.jpg</a:t>
            </a:r>
          </a:p>
          <a:p>
            <a:r>
              <a:rPr lang="es-ES" dirty="0"/>
              <a:t>Python logo: https://logos-world.net/wp-content/uploads/2021/10/Python-Symbol.png</a:t>
            </a:r>
          </a:p>
          <a:p>
            <a:endParaRPr lang="es-ES" dirty="0"/>
          </a:p>
          <a:p>
            <a:endParaRPr lang="es-ES" dirty="0"/>
          </a:p>
          <a:p>
            <a:r>
              <a:rPr lang="es-ES" dirty="0" err="1"/>
              <a:t>Collab</a:t>
            </a:r>
            <a:r>
              <a:rPr lang="es-ES" dirty="0"/>
              <a:t> notebook: https://colab.research.google.com/drive/1-mmYxuia9_XsvzwAwnz8ARIbJih34FrM?usp=sharing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6</a:t>
            </a:fld>
            <a:endParaRPr lang="es-CO"/>
          </a:p>
        </p:txBody>
      </p:sp>
    </p:spTree>
    <p:extLst>
      <p:ext uri="{BB962C8B-B14F-4D97-AF65-F5344CB8AC3E}">
        <p14:creationId xmlns:p14="http://schemas.microsoft.com/office/powerpoint/2010/main" val="349450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err="1"/>
              <a:t>Collab</a:t>
            </a:r>
            <a:r>
              <a:rPr lang="es-ES" dirty="0"/>
              <a:t> </a:t>
            </a:r>
            <a:r>
              <a:rPr lang="es-ES" dirty="0" err="1"/>
              <a:t>image</a:t>
            </a:r>
            <a:r>
              <a:rPr lang="es-ES" dirty="0"/>
              <a:t>: https://www.marketing-branding.com/wp-content/uploads/2020/07/google-colaboratory-colab-guia-completa.jpg</a:t>
            </a:r>
          </a:p>
          <a:p>
            <a:r>
              <a:rPr lang="es-ES" dirty="0"/>
              <a:t>Python logo: https://logos-world.net/wp-content/uploads/2021/10/Python-Symbol.png</a:t>
            </a:r>
          </a:p>
          <a:p>
            <a:endParaRPr lang="es-ES" dirty="0"/>
          </a:p>
          <a:p>
            <a:endParaRPr lang="es-ES" dirty="0"/>
          </a:p>
          <a:p>
            <a:r>
              <a:rPr lang="es-ES" dirty="0" err="1"/>
              <a:t>Collab</a:t>
            </a:r>
            <a:r>
              <a:rPr lang="es-ES" dirty="0"/>
              <a:t> notebook: https://colab.research.google.com/drive/1-mmYxuia9_XsvzwAwnz8ARIbJih34FrM?usp=sharing</a:t>
            </a:r>
            <a:endParaRPr lang="es-CO" dirty="0"/>
          </a:p>
        </p:txBody>
      </p:sp>
      <p:sp>
        <p:nvSpPr>
          <p:cNvPr id="4" name="Marcador de número de diapositiva 3"/>
          <p:cNvSpPr>
            <a:spLocks noGrp="1"/>
          </p:cNvSpPr>
          <p:nvPr>
            <p:ph type="sldNum" sz="quarter" idx="5"/>
          </p:nvPr>
        </p:nvSpPr>
        <p:spPr/>
        <p:txBody>
          <a:bodyPr/>
          <a:lstStyle/>
          <a:p>
            <a:fld id="{551F8C92-FEDC-4E45-BD0C-CFCB51B66C44}" type="slidenum">
              <a:rPr lang="es-CO" smtClean="0"/>
              <a:t>7</a:t>
            </a:fld>
            <a:endParaRPr lang="es-CO"/>
          </a:p>
        </p:txBody>
      </p:sp>
    </p:spTree>
    <p:extLst>
      <p:ext uri="{BB962C8B-B14F-4D97-AF65-F5344CB8AC3E}">
        <p14:creationId xmlns:p14="http://schemas.microsoft.com/office/powerpoint/2010/main" val="115949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CA636-C1B0-42A1-8EF3-3A3C6E7B9E4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4BD7AE-A335-4A26-8DEB-965175CFF27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29887707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8255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colab.research.google.com/drive/1-mmYxuia9_XsvzwAwnz8ARIbJih34FrM?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colab.research.google.com/drive/1-mmYxuia9_XsvzwAwnz8ARIbJih34FrM?usp=sharing" TargetMode="Externa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github.com/manuelcastro01/PimaTribe"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62456-F1AE-4BC8-B4B8-5391560AE44E}"/>
              </a:ext>
            </a:extLst>
          </p:cNvPr>
          <p:cNvSpPr>
            <a:spLocks noGrp="1"/>
          </p:cNvSpPr>
          <p:nvPr>
            <p:ph type="ctrTitle"/>
          </p:nvPr>
        </p:nvSpPr>
        <p:spPr>
          <a:xfrm>
            <a:off x="627017" y="1318305"/>
            <a:ext cx="5468983" cy="2387600"/>
          </a:xfrm>
        </p:spPr>
        <p:txBody>
          <a:bodyPr/>
          <a:lstStyle/>
          <a:p>
            <a:pPr algn="l"/>
            <a:r>
              <a:rPr lang="es-ES" sz="5400" b="1" dirty="0" err="1">
                <a:latin typeface="Century Gothic" panose="020B0502020202020204" pitchFamily="34" charset="0"/>
              </a:rPr>
              <a:t>Analysing</a:t>
            </a:r>
            <a:r>
              <a:rPr lang="es-ES" sz="5400" b="1" dirty="0">
                <a:latin typeface="Century Gothic" panose="020B0502020202020204" pitchFamily="34" charset="0"/>
              </a:rPr>
              <a:t> Diabetes </a:t>
            </a:r>
            <a:r>
              <a:rPr lang="es-ES" sz="5400" b="1" dirty="0" err="1">
                <a:latin typeface="Century Gothic" panose="020B0502020202020204" pitchFamily="34" charset="0"/>
              </a:rPr>
              <a:t>Dataset</a:t>
            </a:r>
            <a:endParaRPr lang="es-CO" sz="5400" b="1" dirty="0">
              <a:latin typeface="Century Gothic" panose="020B0502020202020204" pitchFamily="34" charset="0"/>
            </a:endParaRPr>
          </a:p>
        </p:txBody>
      </p:sp>
      <p:sp>
        <p:nvSpPr>
          <p:cNvPr id="3" name="Subtítulo 2">
            <a:extLst>
              <a:ext uri="{FF2B5EF4-FFF2-40B4-BE49-F238E27FC236}">
                <a16:creationId xmlns:a16="http://schemas.microsoft.com/office/drawing/2014/main" id="{609EA57C-A83F-47B0-8F28-81206AAFB29D}"/>
              </a:ext>
            </a:extLst>
          </p:cNvPr>
          <p:cNvSpPr>
            <a:spLocks noGrp="1"/>
          </p:cNvSpPr>
          <p:nvPr>
            <p:ph type="subTitle" idx="1"/>
          </p:nvPr>
        </p:nvSpPr>
        <p:spPr>
          <a:xfrm>
            <a:off x="627018" y="4632326"/>
            <a:ext cx="4754880" cy="1357312"/>
          </a:xfrm>
        </p:spPr>
        <p:txBody>
          <a:bodyPr/>
          <a:lstStyle/>
          <a:p>
            <a:pPr algn="l"/>
            <a:r>
              <a:rPr lang="es-ES" dirty="0">
                <a:latin typeface="Poppins Medium" panose="00000600000000000000" pitchFamily="2" charset="0"/>
                <a:cs typeface="Poppins Medium" panose="00000600000000000000" pitchFamily="2" charset="0"/>
              </a:rPr>
              <a:t>Manuel A. Castro R.</a:t>
            </a:r>
          </a:p>
          <a:p>
            <a:pPr algn="l"/>
            <a:r>
              <a:rPr lang="es-ES" dirty="0" err="1">
                <a:latin typeface="Poppins Medium" panose="00000600000000000000" pitchFamily="2" charset="0"/>
                <a:cs typeface="Poppins Medium" panose="00000600000000000000" pitchFamily="2" charset="0"/>
              </a:rPr>
              <a:t>Last</a:t>
            </a:r>
            <a:r>
              <a:rPr lang="es-ES" dirty="0">
                <a:latin typeface="Poppins Medium" panose="00000600000000000000" pitchFamily="2" charset="0"/>
                <a:cs typeface="Poppins Medium" panose="00000600000000000000" pitchFamily="2" charset="0"/>
              </a:rPr>
              <a:t> </a:t>
            </a:r>
            <a:r>
              <a:rPr lang="es-ES" dirty="0" err="1">
                <a:latin typeface="Poppins Medium" panose="00000600000000000000" pitchFamily="2" charset="0"/>
                <a:cs typeface="Poppins Medium" panose="00000600000000000000" pitchFamily="2" charset="0"/>
              </a:rPr>
              <a:t>Updated</a:t>
            </a:r>
            <a:r>
              <a:rPr lang="es-ES" dirty="0">
                <a:latin typeface="Poppins Medium" panose="00000600000000000000" pitchFamily="2" charset="0"/>
                <a:cs typeface="Poppins Medium" panose="00000600000000000000" pitchFamily="2" charset="0"/>
              </a:rPr>
              <a:t>: 15/01/22</a:t>
            </a:r>
            <a:endParaRPr lang="es-CO" dirty="0">
              <a:latin typeface="Poppins Medium" panose="00000600000000000000" pitchFamily="2" charset="0"/>
              <a:cs typeface="Poppins Medium" panose="00000600000000000000" pitchFamily="2" charset="0"/>
            </a:endParaRPr>
          </a:p>
        </p:txBody>
      </p:sp>
      <p:pic>
        <p:nvPicPr>
          <p:cNvPr id="1026" name="Picture 2" descr="image info">
            <a:extLst>
              <a:ext uri="{FF2B5EF4-FFF2-40B4-BE49-F238E27FC236}">
                <a16:creationId xmlns:a16="http://schemas.microsoft.com/office/drawing/2014/main" id="{89650FEA-B575-4C96-980F-D95303F27E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146471" y="0"/>
            <a:ext cx="50455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3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err="1">
                <a:latin typeface="Century Gothic" panose="020B0502020202020204" pitchFamily="34" charset="0"/>
              </a:rPr>
              <a:t>Context</a:t>
            </a:r>
            <a:endParaRPr lang="es-CO" dirty="0">
              <a:latin typeface="Century Gothic" panose="020B0502020202020204" pitchFamily="34" charset="0"/>
            </a:endParaRPr>
          </a:p>
        </p:txBody>
      </p:sp>
      <p:sp>
        <p:nvSpPr>
          <p:cNvPr id="3" name="Subtítulo 2">
            <a:extLst>
              <a:ext uri="{FF2B5EF4-FFF2-40B4-BE49-F238E27FC236}">
                <a16:creationId xmlns:a16="http://schemas.microsoft.com/office/drawing/2014/main" id="{88419D9A-C069-442E-B06B-B8B2DB706BE7}"/>
              </a:ext>
            </a:extLst>
          </p:cNvPr>
          <p:cNvSpPr>
            <a:spLocks noGrp="1"/>
          </p:cNvSpPr>
          <p:nvPr>
            <p:ph type="subTitle" idx="1"/>
          </p:nvPr>
        </p:nvSpPr>
        <p:spPr>
          <a:xfrm>
            <a:off x="505097" y="1406843"/>
            <a:ext cx="11525793" cy="4680448"/>
          </a:xfrm>
        </p:spPr>
        <p:txBody>
          <a:bodyPr/>
          <a:lstStyle/>
          <a:p>
            <a:pPr algn="l"/>
            <a:endParaRPr lang="en-US" b="0" i="0" dirty="0">
              <a:solidFill>
                <a:srgbClr val="212121"/>
              </a:solidFill>
              <a:effectLst/>
              <a:latin typeface="Poppins Medium" panose="00000600000000000000" pitchFamily="2" charset="0"/>
              <a:cs typeface="Poppins Medium" panose="00000600000000000000" pitchFamily="2" charset="0"/>
            </a:endParaRPr>
          </a:p>
          <a:p>
            <a:pPr algn="l"/>
            <a:r>
              <a:rPr lang="en-US" b="0" i="0" dirty="0">
                <a:solidFill>
                  <a:srgbClr val="212121"/>
                </a:solidFill>
                <a:effectLst/>
                <a:latin typeface="Poppins Medium" panose="00000600000000000000" pitchFamily="2" charset="0"/>
                <a:cs typeface="Poppins Medium" panose="00000600000000000000" pitchFamily="2" charset="0"/>
              </a:rPr>
              <a:t>• Diabetes is one of the most frequent diseases worldwide and the number of diabetic patients is growing over the years. The main cause of diabetes remains unknown, yet scientists believe that both genetic factors and environmental lifestyle play a major role in diabetes.</a:t>
            </a:r>
          </a:p>
          <a:p>
            <a:pPr algn="l"/>
            <a:r>
              <a:rPr lang="en-US" b="0" i="0" dirty="0">
                <a:solidFill>
                  <a:srgbClr val="212121"/>
                </a:solidFill>
                <a:effectLst/>
                <a:latin typeface="Poppins Medium" panose="00000600000000000000" pitchFamily="2" charset="0"/>
                <a:cs typeface="Poppins Medium" panose="00000600000000000000" pitchFamily="2" charset="0"/>
              </a:rPr>
              <a:t>• A few years ago, research was done on a tribe in America which is called the Pima tribe (also known as the Pima Indians). In this tribe, it was found that the ladies are prone to diabetes very early. Several constraints were placed on the selection of these instances from a larger database. In particular, all patients were females at least 21 years old of Pima Indian heritage.</a:t>
            </a:r>
          </a:p>
          <a:p>
            <a:endParaRPr lang="en-US" dirty="0">
              <a:solidFill>
                <a:srgbClr val="212121"/>
              </a:solidFill>
              <a:latin typeface="Poppins Medium" panose="00000600000000000000" pitchFamily="2" charset="0"/>
              <a:cs typeface="Poppins Medium" panose="00000600000000000000" pitchFamily="2" charset="0"/>
            </a:endParaRPr>
          </a:p>
          <a:p>
            <a:pPr algn="l"/>
            <a:r>
              <a:rPr lang="en-US" sz="1400" i="1" dirty="0">
                <a:solidFill>
                  <a:srgbClr val="212121"/>
                </a:solidFill>
                <a:latin typeface="Poppins Medium" panose="00000600000000000000" pitchFamily="2" charset="0"/>
                <a:cs typeface="Poppins Medium" panose="00000600000000000000" pitchFamily="2" charset="0"/>
              </a:rPr>
              <a:t>Text taken from the original Word Document</a:t>
            </a:r>
            <a:endParaRPr lang="es-CO" sz="1400" i="1"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45458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oogle Colaboratory Colab - Guía Completa Español - Marketing Branding">
            <a:extLst>
              <a:ext uri="{FF2B5EF4-FFF2-40B4-BE49-F238E27FC236}">
                <a16:creationId xmlns:a16="http://schemas.microsoft.com/office/drawing/2014/main" id="{329B99B8-4DC3-4C76-B952-8C8213D59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516" y="3679781"/>
            <a:ext cx="3918075" cy="26120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a:latin typeface="Century Gothic" panose="020B0502020202020204" pitchFamily="34" charset="0"/>
              </a:rPr>
              <a:t>The Notebook</a:t>
            </a:r>
            <a:endParaRPr lang="es-CO" dirty="0">
              <a:latin typeface="Century Gothic" panose="020B0502020202020204" pitchFamily="34" charset="0"/>
            </a:endParaRPr>
          </a:p>
        </p:txBody>
      </p:sp>
      <p:sp>
        <p:nvSpPr>
          <p:cNvPr id="3" name="Subtítulo 2">
            <a:extLst>
              <a:ext uri="{FF2B5EF4-FFF2-40B4-BE49-F238E27FC236}">
                <a16:creationId xmlns:a16="http://schemas.microsoft.com/office/drawing/2014/main" id="{88419D9A-C069-442E-B06B-B8B2DB706BE7}"/>
              </a:ext>
            </a:extLst>
          </p:cNvPr>
          <p:cNvSpPr>
            <a:spLocks noGrp="1"/>
          </p:cNvSpPr>
          <p:nvPr>
            <p:ph type="subTitle" idx="1"/>
          </p:nvPr>
        </p:nvSpPr>
        <p:spPr>
          <a:xfrm>
            <a:off x="551012" y="1907176"/>
            <a:ext cx="7175863" cy="4493623"/>
          </a:xfrm>
        </p:spPr>
        <p:txBody>
          <a:bodyPr/>
          <a:lstStyle/>
          <a:p>
            <a:pPr algn="just"/>
            <a:r>
              <a:rPr lang="es-CO" sz="1400" b="0" dirty="0" err="1">
                <a:effectLst/>
                <a:latin typeface="Poppins Medium" panose="00000600000000000000" pitchFamily="2" charset="0"/>
                <a:cs typeface="Poppins Medium" panose="00000600000000000000" pitchFamily="2" charset="0"/>
              </a:rPr>
              <a:t>To</a:t>
            </a:r>
            <a:r>
              <a:rPr lang="es-CO" sz="1400" b="0" dirty="0">
                <a:effectLst/>
                <a:latin typeface="Poppins Medium" panose="00000600000000000000" pitchFamily="2" charset="0"/>
                <a:cs typeface="Poppins Medium" panose="00000600000000000000" pitchFamily="2" charset="0"/>
              </a:rPr>
              <a:t> </a:t>
            </a:r>
            <a:r>
              <a:rPr lang="es-CO" sz="1400" b="0" dirty="0" err="1">
                <a:effectLst/>
                <a:latin typeface="Poppins Medium" panose="00000600000000000000" pitchFamily="2" charset="0"/>
                <a:cs typeface="Poppins Medium" panose="00000600000000000000" pitchFamily="2" charset="0"/>
              </a:rPr>
              <a:t>access</a:t>
            </a:r>
            <a:r>
              <a:rPr lang="es-CO" sz="1400" b="0" dirty="0">
                <a:effectLst/>
                <a:latin typeface="Poppins Medium" panose="00000600000000000000" pitchFamily="2" charset="0"/>
                <a:cs typeface="Poppins Medium" panose="00000600000000000000" pitchFamily="2" charset="0"/>
              </a:rPr>
              <a:t> </a:t>
            </a:r>
            <a:r>
              <a:rPr lang="es-CO" sz="1400" b="0" dirty="0" err="1">
                <a:effectLst/>
                <a:latin typeface="Poppins Medium" panose="00000600000000000000" pitchFamily="2" charset="0"/>
                <a:cs typeface="Poppins Medium" panose="00000600000000000000" pitchFamily="2" charset="0"/>
              </a:rPr>
              <a:t>the</a:t>
            </a:r>
            <a:r>
              <a:rPr lang="es-CO" sz="1400" b="0" dirty="0">
                <a:effectLst/>
                <a:latin typeface="Poppins Medium" panose="00000600000000000000" pitchFamily="2" charset="0"/>
                <a:cs typeface="Poppins Medium" panose="00000600000000000000" pitchFamily="2" charset="0"/>
              </a:rPr>
              <a:t> </a:t>
            </a:r>
            <a:r>
              <a:rPr lang="en-US" sz="1400" b="0" dirty="0">
                <a:effectLst/>
                <a:latin typeface="Poppins Medium" panose="00000600000000000000" pitchFamily="2" charset="0"/>
                <a:cs typeface="Poppins Medium" panose="00000600000000000000" pitchFamily="2" charset="0"/>
              </a:rPr>
              <a:t>notebook</a:t>
            </a:r>
            <a:r>
              <a:rPr lang="es-CO" sz="1400" b="0" dirty="0">
                <a:effectLst/>
                <a:latin typeface="Poppins Medium" panose="00000600000000000000" pitchFamily="2" charset="0"/>
                <a:cs typeface="Poppins Medium" panose="00000600000000000000" pitchFamily="2" charset="0"/>
              </a:rPr>
              <a:t> </a:t>
            </a:r>
            <a:r>
              <a:rPr lang="es-CO" sz="1400" b="0" dirty="0" err="1">
                <a:effectLst/>
                <a:latin typeface="Poppins Medium" panose="00000600000000000000" pitchFamily="2" charset="0"/>
                <a:cs typeface="Poppins Medium" panose="00000600000000000000" pitchFamily="2" charset="0"/>
              </a:rPr>
              <a:t>click</a:t>
            </a:r>
            <a:r>
              <a:rPr lang="es-CO" sz="1400" b="0" dirty="0">
                <a:effectLst/>
                <a:latin typeface="Poppins Medium" panose="00000600000000000000" pitchFamily="2" charset="0"/>
                <a:cs typeface="Poppins Medium" panose="00000600000000000000" pitchFamily="2" charset="0"/>
              </a:rPr>
              <a:t> </a:t>
            </a:r>
            <a:r>
              <a:rPr lang="es-CO" sz="1400" b="0" dirty="0">
                <a:effectLst/>
                <a:latin typeface="Poppins Medium" panose="00000600000000000000" pitchFamily="2" charset="0"/>
                <a:cs typeface="Poppins Medium" panose="00000600000000000000" pitchFamily="2" charset="0"/>
                <a:hlinkClick r:id="rId4"/>
              </a:rPr>
              <a:t>here</a:t>
            </a:r>
            <a:endParaRPr lang="es-CO" sz="1400" b="0" dirty="0">
              <a:effectLst/>
              <a:latin typeface="Poppins Medium" panose="00000600000000000000" pitchFamily="2" charset="0"/>
              <a:cs typeface="Poppins Medium" panose="00000600000000000000" pitchFamily="2" charset="0"/>
            </a:endParaRPr>
          </a:p>
          <a:p>
            <a:pPr algn="just"/>
            <a:endParaRPr lang="es-CO" sz="1400" b="0" dirty="0">
              <a:solidFill>
                <a:srgbClr val="AF00DB"/>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pandas </a:t>
            </a:r>
            <a:r>
              <a:rPr lang="es-CO" sz="1400" b="0" dirty="0">
                <a:solidFill>
                  <a:srgbClr val="AF00DB"/>
                </a:solidFill>
                <a:effectLst/>
                <a:latin typeface="Poppins Medium" panose="00000600000000000000" pitchFamily="2" charset="0"/>
                <a:cs typeface="Poppins Medium" panose="00000600000000000000" pitchFamily="2" charset="0"/>
              </a:rPr>
              <a:t>as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pd</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008000"/>
                </a:solidFill>
                <a:effectLst/>
                <a:latin typeface="Poppins Medium" panose="00000600000000000000" pitchFamily="2" charset="0"/>
                <a:cs typeface="Poppins Medium" panose="00000600000000000000" pitchFamily="2" charset="0"/>
              </a:rPr>
              <a:t>#Data </a:t>
            </a:r>
            <a:r>
              <a:rPr lang="es-CO" sz="1400" b="0" dirty="0" err="1">
                <a:solidFill>
                  <a:srgbClr val="008000"/>
                </a:solidFill>
                <a:effectLst/>
                <a:latin typeface="Poppins Medium" panose="00000600000000000000" pitchFamily="2" charset="0"/>
                <a:cs typeface="Poppins Medium" panose="00000600000000000000" pitchFamily="2" charset="0"/>
              </a:rPr>
              <a:t>manipulation</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numpy</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AF00DB"/>
                </a:solidFill>
                <a:effectLst/>
                <a:latin typeface="Poppins Medium" panose="00000600000000000000" pitchFamily="2" charset="0"/>
                <a:cs typeface="Poppins Medium" panose="00000600000000000000" pitchFamily="2" charset="0"/>
              </a:rPr>
              <a:t>as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np</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008000"/>
                </a:solidFill>
                <a:effectLst/>
                <a:latin typeface="Poppins Medium" panose="00000600000000000000" pitchFamily="2" charset="0"/>
                <a:cs typeface="Poppins Medium" panose="00000600000000000000" pitchFamily="2" charset="0"/>
              </a:rPr>
              <a:t>#Numerical - </a:t>
            </a:r>
            <a:r>
              <a:rPr lang="es-CO" sz="1400" b="0" dirty="0" err="1">
                <a:solidFill>
                  <a:srgbClr val="008000"/>
                </a:solidFill>
                <a:effectLst/>
                <a:latin typeface="Poppins Medium" panose="00000600000000000000" pitchFamily="2" charset="0"/>
                <a:cs typeface="Poppins Medium" panose="00000600000000000000" pitchFamily="2" charset="0"/>
              </a:rPr>
              <a:t>Statstical</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manipulation</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from</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plotly.subplots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make_subplots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008000"/>
                </a:solidFill>
                <a:effectLst/>
                <a:latin typeface="Poppins Medium" panose="00000600000000000000" pitchFamily="2" charset="0"/>
                <a:cs typeface="Poppins Medium" panose="00000600000000000000" pitchFamily="2" charset="0"/>
              </a:rPr>
              <a:t>#Plots </a:t>
            </a:r>
            <a:r>
              <a:rPr lang="es-CO" sz="1400" b="0" dirty="0" err="1">
                <a:solidFill>
                  <a:srgbClr val="008000"/>
                </a:solidFill>
                <a:effectLst/>
                <a:latin typeface="Poppins Medium" panose="00000600000000000000" pitchFamily="2" charset="0"/>
                <a:cs typeface="Poppins Medium" panose="00000600000000000000" pitchFamily="2" charset="0"/>
              </a:rPr>
              <a:t>library</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plotly.express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AF00DB"/>
                </a:solidFill>
                <a:effectLst/>
                <a:latin typeface="Poppins Medium" panose="00000600000000000000" pitchFamily="2" charset="0"/>
                <a:cs typeface="Poppins Medium" panose="00000600000000000000" pitchFamily="2" charset="0"/>
              </a:rPr>
              <a:t>as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px</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plotly.graph_objects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AF00DB"/>
                </a:solidFill>
                <a:effectLst/>
                <a:latin typeface="Poppins Medium" panose="00000600000000000000" pitchFamily="2" charset="0"/>
                <a:cs typeface="Poppins Medium" panose="00000600000000000000" pitchFamily="2" charset="0"/>
              </a:rPr>
              <a:t>as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go</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a:solidFill>
                  <a:srgbClr val="008000"/>
                </a:solidFill>
                <a:effectLst/>
                <a:latin typeface="Poppins Medium" panose="00000600000000000000" pitchFamily="2" charset="0"/>
                <a:cs typeface="Poppins Medium" panose="00000600000000000000" pitchFamily="2" charset="0"/>
              </a:rPr>
              <a:t>#these </a:t>
            </a:r>
            <a:r>
              <a:rPr lang="es-CO" sz="1400" b="0" dirty="0" err="1">
                <a:solidFill>
                  <a:srgbClr val="008000"/>
                </a:solidFill>
                <a:effectLst/>
                <a:latin typeface="Poppins Medium" panose="00000600000000000000" pitchFamily="2" charset="0"/>
                <a:cs typeface="Poppins Medium" panose="00000600000000000000" pitchFamily="2" charset="0"/>
              </a:rPr>
              <a:t>two</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libraries</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will</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help</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us</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to</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plot</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the</a:t>
            </a:r>
            <a:r>
              <a:rPr lang="es-CO" sz="1400" b="0" dirty="0">
                <a:solidFill>
                  <a:srgbClr val="008000"/>
                </a:solidFill>
                <a:effectLst/>
                <a:latin typeface="Poppins Medium" panose="00000600000000000000" pitchFamily="2" charset="0"/>
                <a:cs typeface="Poppins Medium" panose="00000600000000000000" pitchFamily="2" charset="0"/>
              </a:rPr>
              <a:t> data</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br>
              <a:rPr lang="es-CO" sz="1400" b="0" dirty="0">
                <a:solidFill>
                  <a:srgbClr val="000000"/>
                </a:solidFill>
                <a:effectLst/>
                <a:latin typeface="Poppins Medium" panose="00000600000000000000" pitchFamily="2" charset="0"/>
                <a:cs typeface="Poppins Medium" panose="00000600000000000000" pitchFamily="2" charset="0"/>
              </a:rPr>
            </a:b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These</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libraries</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help</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us</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to</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build</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train</a:t>
            </a:r>
            <a:r>
              <a:rPr lang="es-CO" sz="1400" b="0" dirty="0">
                <a:solidFill>
                  <a:srgbClr val="008000"/>
                </a:solidFill>
                <a:effectLst/>
                <a:latin typeface="Poppins Medium" panose="00000600000000000000" pitchFamily="2" charset="0"/>
                <a:cs typeface="Poppins Medium" panose="00000600000000000000" pitchFamily="2" charset="0"/>
              </a:rPr>
              <a:t> and test </a:t>
            </a:r>
            <a:r>
              <a:rPr lang="es-CO" sz="1400" b="0" dirty="0" err="1">
                <a:solidFill>
                  <a:srgbClr val="008000"/>
                </a:solidFill>
                <a:effectLst/>
                <a:latin typeface="Poppins Medium" panose="00000600000000000000" pitchFamily="2" charset="0"/>
                <a:cs typeface="Poppins Medium" panose="00000600000000000000" pitchFamily="2" charset="0"/>
              </a:rPr>
              <a:t>the</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logistic</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regression</a:t>
            </a:r>
            <a:r>
              <a:rPr lang="es-CO" sz="1400" b="0" dirty="0">
                <a:solidFill>
                  <a:srgbClr val="008000"/>
                </a:solidFill>
                <a:effectLst/>
                <a:latin typeface="Poppins Medium" panose="00000600000000000000" pitchFamily="2" charset="0"/>
                <a:cs typeface="Poppins Medium" panose="00000600000000000000" pitchFamily="2" charset="0"/>
              </a:rPr>
              <a:t> </a:t>
            </a:r>
            <a:r>
              <a:rPr lang="es-CO" sz="1400" b="0" dirty="0" err="1">
                <a:solidFill>
                  <a:srgbClr val="008000"/>
                </a:solidFill>
                <a:effectLst/>
                <a:latin typeface="Poppins Medium" panose="00000600000000000000" pitchFamily="2" charset="0"/>
                <a:cs typeface="Poppins Medium" panose="00000600000000000000" pitchFamily="2" charset="0"/>
              </a:rPr>
              <a:t>model</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from</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sklearn</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metrics</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from</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sklearn.linear_model</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LogisticRegression</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from</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sklearn.metrics</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classification_report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confusion_matrix</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r>
              <a:rPr lang="es-CO" sz="1400" b="0" dirty="0" err="1">
                <a:solidFill>
                  <a:srgbClr val="AF00DB"/>
                </a:solidFill>
                <a:effectLst/>
                <a:latin typeface="Poppins Medium" panose="00000600000000000000" pitchFamily="2" charset="0"/>
                <a:cs typeface="Poppins Medium" panose="00000600000000000000" pitchFamily="2" charset="0"/>
              </a:rPr>
              <a:t>from</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sklearn.model_selection</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AF00DB"/>
                </a:solidFill>
                <a:effectLst/>
                <a:latin typeface="Poppins Medium" panose="00000600000000000000" pitchFamily="2" charset="0"/>
                <a:cs typeface="Poppins Medium" panose="00000600000000000000" pitchFamily="2" charset="0"/>
              </a:rPr>
              <a:t>import</a:t>
            </a:r>
            <a:r>
              <a:rPr lang="es-CO" sz="1400" b="0" dirty="0">
                <a:solidFill>
                  <a:srgbClr val="000000"/>
                </a:solidFill>
                <a:effectLst/>
                <a:latin typeface="Poppins Medium" panose="00000600000000000000" pitchFamily="2" charset="0"/>
                <a:cs typeface="Poppins Medium" panose="00000600000000000000" pitchFamily="2" charset="0"/>
              </a:rPr>
              <a:t> </a:t>
            </a:r>
            <a:r>
              <a:rPr lang="es-CO" sz="1400" b="0" dirty="0" err="1">
                <a:solidFill>
                  <a:srgbClr val="000000"/>
                </a:solidFill>
                <a:effectLst/>
                <a:latin typeface="Poppins Medium" panose="00000600000000000000" pitchFamily="2" charset="0"/>
                <a:cs typeface="Poppins Medium" panose="00000600000000000000" pitchFamily="2" charset="0"/>
              </a:rPr>
              <a:t>train_test_split</a:t>
            </a:r>
            <a:endParaRPr lang="es-CO" sz="1400" b="0" dirty="0">
              <a:solidFill>
                <a:srgbClr val="000000"/>
              </a:solidFill>
              <a:effectLst/>
              <a:latin typeface="Poppins Medium" panose="00000600000000000000" pitchFamily="2" charset="0"/>
              <a:cs typeface="Poppins Medium" panose="00000600000000000000" pitchFamily="2" charset="0"/>
            </a:endParaRPr>
          </a:p>
          <a:p>
            <a:pPr algn="just"/>
            <a:endParaRPr lang="es-CO" sz="1400" i="1" dirty="0">
              <a:latin typeface="Poppins Medium" panose="00000600000000000000" pitchFamily="2" charset="0"/>
              <a:cs typeface="Poppins Medium" panose="00000600000000000000" pitchFamily="2" charset="0"/>
            </a:endParaRPr>
          </a:p>
        </p:txBody>
      </p:sp>
      <p:pic>
        <p:nvPicPr>
          <p:cNvPr id="2050" name="Picture 2" descr="Python Logo, history, meaning, symbol, PNG">
            <a:extLst>
              <a:ext uri="{FF2B5EF4-FFF2-40B4-BE49-F238E27FC236}">
                <a16:creationId xmlns:a16="http://schemas.microsoft.com/office/drawing/2014/main" id="{34E2ECF4-D18C-4B21-9A7F-7737D26D0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234" y="1754643"/>
            <a:ext cx="3422468" cy="192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38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a:latin typeface="Century Gothic" panose="020B0502020202020204" pitchFamily="34" charset="0"/>
              </a:rPr>
              <a:t>The </a:t>
            </a:r>
            <a:r>
              <a:rPr lang="es-ES" dirty="0" err="1">
                <a:latin typeface="Century Gothic" panose="020B0502020202020204" pitchFamily="34" charset="0"/>
              </a:rPr>
              <a:t>Dataset</a:t>
            </a:r>
            <a:endParaRPr lang="es-CO" dirty="0">
              <a:latin typeface="Century Gothic" panose="020B0502020202020204" pitchFamily="34" charset="0"/>
            </a:endParaRPr>
          </a:p>
        </p:txBody>
      </p:sp>
      <p:pic>
        <p:nvPicPr>
          <p:cNvPr id="9" name="Imagen 8">
            <a:extLst>
              <a:ext uri="{FF2B5EF4-FFF2-40B4-BE49-F238E27FC236}">
                <a16:creationId xmlns:a16="http://schemas.microsoft.com/office/drawing/2014/main" id="{89D67B35-52E2-410E-987D-9AF8259E4711}"/>
              </a:ext>
            </a:extLst>
          </p:cNvPr>
          <p:cNvPicPr>
            <a:picLocks noChangeAspect="1"/>
          </p:cNvPicPr>
          <p:nvPr/>
        </p:nvPicPr>
        <p:blipFill>
          <a:blip r:embed="rId3"/>
          <a:stretch>
            <a:fillRect/>
          </a:stretch>
        </p:blipFill>
        <p:spPr>
          <a:xfrm>
            <a:off x="377921" y="1406843"/>
            <a:ext cx="11439611" cy="3262598"/>
          </a:xfrm>
          <a:prstGeom prst="rect">
            <a:avLst/>
          </a:prstGeom>
        </p:spPr>
      </p:pic>
      <p:sp>
        <p:nvSpPr>
          <p:cNvPr id="10" name="CuadroTexto 9">
            <a:extLst>
              <a:ext uri="{FF2B5EF4-FFF2-40B4-BE49-F238E27FC236}">
                <a16:creationId xmlns:a16="http://schemas.microsoft.com/office/drawing/2014/main" id="{DBB8E699-B745-49B7-A619-57E6B4959E40}"/>
              </a:ext>
            </a:extLst>
          </p:cNvPr>
          <p:cNvSpPr txBox="1"/>
          <p:nvPr/>
        </p:nvSpPr>
        <p:spPr>
          <a:xfrm>
            <a:off x="560696" y="4976950"/>
            <a:ext cx="11091373" cy="646331"/>
          </a:xfrm>
          <a:prstGeom prst="rect">
            <a:avLst/>
          </a:prstGeom>
          <a:noFill/>
        </p:spPr>
        <p:txBody>
          <a:bodyPr wrap="square" rtlCol="0">
            <a:spAutoFit/>
          </a:bodyPr>
          <a:lstStyle/>
          <a:p>
            <a:pPr algn="just"/>
            <a:r>
              <a:rPr lang="en-US" b="1" i="0" dirty="0">
                <a:solidFill>
                  <a:srgbClr val="212121"/>
                </a:solidFill>
                <a:effectLst/>
                <a:latin typeface="Poppins Medium" panose="00000600000000000000" pitchFamily="2" charset="0"/>
                <a:cs typeface="Poppins Medium" panose="00000600000000000000" pitchFamily="2" charset="0"/>
              </a:rPr>
              <a:t>Note: in this case, age variable is discrete even it could be continuous, just the years as whole number were taken.</a:t>
            </a:r>
            <a:endParaRPr lang="es-CO"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12146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a:latin typeface="Century Gothic" panose="020B0502020202020204" pitchFamily="34" charset="0"/>
              </a:rPr>
              <a:t>The </a:t>
            </a:r>
            <a:r>
              <a:rPr lang="es-ES" dirty="0" err="1">
                <a:latin typeface="Century Gothic" panose="020B0502020202020204" pitchFamily="34" charset="0"/>
              </a:rPr>
              <a:t>Dataset</a:t>
            </a:r>
            <a:endParaRPr lang="es-CO" dirty="0">
              <a:latin typeface="Century Gothic" panose="020B0502020202020204" pitchFamily="34" charset="0"/>
            </a:endParaRPr>
          </a:p>
        </p:txBody>
      </p:sp>
      <p:pic>
        <p:nvPicPr>
          <p:cNvPr id="4" name="Imagen 3">
            <a:extLst>
              <a:ext uri="{FF2B5EF4-FFF2-40B4-BE49-F238E27FC236}">
                <a16:creationId xmlns:a16="http://schemas.microsoft.com/office/drawing/2014/main" id="{12CADF51-1F77-486A-A56C-649E85A6386F}"/>
              </a:ext>
            </a:extLst>
          </p:cNvPr>
          <p:cNvPicPr>
            <a:picLocks noChangeAspect="1"/>
          </p:cNvPicPr>
          <p:nvPr/>
        </p:nvPicPr>
        <p:blipFill>
          <a:blip r:embed="rId3"/>
          <a:stretch>
            <a:fillRect/>
          </a:stretch>
        </p:blipFill>
        <p:spPr>
          <a:xfrm>
            <a:off x="186898" y="1747883"/>
            <a:ext cx="11818204" cy="3362233"/>
          </a:xfrm>
          <a:prstGeom prst="rect">
            <a:avLst/>
          </a:prstGeom>
        </p:spPr>
      </p:pic>
    </p:spTree>
    <p:extLst>
      <p:ext uri="{BB962C8B-B14F-4D97-AF65-F5344CB8AC3E}">
        <p14:creationId xmlns:p14="http://schemas.microsoft.com/office/powerpoint/2010/main" val="3338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a:latin typeface="Century Gothic" panose="020B0502020202020204" pitchFamily="34" charset="0"/>
              </a:rPr>
              <a:t>The </a:t>
            </a:r>
            <a:r>
              <a:rPr lang="es-ES" dirty="0" err="1">
                <a:latin typeface="Century Gothic" panose="020B0502020202020204" pitchFamily="34" charset="0"/>
              </a:rPr>
              <a:t>Dataset</a:t>
            </a:r>
            <a:endParaRPr lang="es-CO" dirty="0">
              <a:latin typeface="Century Gothic" panose="020B0502020202020204" pitchFamily="34" charset="0"/>
            </a:endParaRPr>
          </a:p>
        </p:txBody>
      </p:sp>
      <p:sp>
        <p:nvSpPr>
          <p:cNvPr id="10" name="CuadroTexto 9">
            <a:extLst>
              <a:ext uri="{FF2B5EF4-FFF2-40B4-BE49-F238E27FC236}">
                <a16:creationId xmlns:a16="http://schemas.microsoft.com/office/drawing/2014/main" id="{DBB8E699-B745-49B7-A619-57E6B4959E40}"/>
              </a:ext>
            </a:extLst>
          </p:cNvPr>
          <p:cNvSpPr txBox="1"/>
          <p:nvPr/>
        </p:nvSpPr>
        <p:spPr>
          <a:xfrm>
            <a:off x="1001486" y="2237594"/>
            <a:ext cx="5094514" cy="2585323"/>
          </a:xfrm>
          <a:prstGeom prst="rect">
            <a:avLst/>
          </a:prstGeom>
          <a:noFill/>
        </p:spPr>
        <p:txBody>
          <a:bodyPr wrap="square" rtlCol="0">
            <a:spAutoFit/>
          </a:bodyPr>
          <a:lstStyle/>
          <a:p>
            <a:pPr algn="just"/>
            <a:r>
              <a:rPr lang="en-US" i="0" dirty="0">
                <a:solidFill>
                  <a:srgbClr val="212121"/>
                </a:solidFill>
                <a:effectLst/>
                <a:latin typeface="Poppins Medium" panose="00000600000000000000" pitchFamily="2" charset="0"/>
                <a:cs typeface="Poppins Medium" panose="00000600000000000000" pitchFamily="2" charset="0"/>
              </a:rPr>
              <a:t>The variable of interest is the Outcome variable that indicates if a women is diabetic or not.</a:t>
            </a:r>
          </a:p>
          <a:p>
            <a:pPr algn="just"/>
            <a:endParaRPr lang="en-US" dirty="0">
              <a:solidFill>
                <a:srgbClr val="212121"/>
              </a:solidFill>
              <a:latin typeface="Poppins Medium" panose="00000600000000000000" pitchFamily="2" charset="0"/>
              <a:cs typeface="Poppins Medium" panose="00000600000000000000" pitchFamily="2" charset="0"/>
            </a:endParaRPr>
          </a:p>
          <a:p>
            <a:pPr algn="just"/>
            <a:r>
              <a:rPr lang="en-US" dirty="0">
                <a:solidFill>
                  <a:srgbClr val="212121"/>
                </a:solidFill>
                <a:latin typeface="Poppins Medium" panose="00000600000000000000" pitchFamily="2" charset="0"/>
                <a:cs typeface="Poppins Medium" panose="00000600000000000000" pitchFamily="2" charset="0"/>
              </a:rPr>
              <a:t>The correlation matrix suggest that there are not strong correlations, but Glucose, BMI and Age are the top 3 correlated variables that could help us to predict if a women is diabetic or not.</a:t>
            </a:r>
            <a:endParaRPr lang="es-CO" dirty="0">
              <a:latin typeface="Poppins Medium" panose="00000600000000000000" pitchFamily="2" charset="0"/>
              <a:cs typeface="Poppins Medium" panose="00000600000000000000" pitchFamily="2" charset="0"/>
            </a:endParaRPr>
          </a:p>
        </p:txBody>
      </p:sp>
      <p:pic>
        <p:nvPicPr>
          <p:cNvPr id="4" name="Imagen 3">
            <a:extLst>
              <a:ext uri="{FF2B5EF4-FFF2-40B4-BE49-F238E27FC236}">
                <a16:creationId xmlns:a16="http://schemas.microsoft.com/office/drawing/2014/main" id="{026C41E5-5E0A-4E38-8D34-E787F6700B70}"/>
              </a:ext>
            </a:extLst>
          </p:cNvPr>
          <p:cNvPicPr>
            <a:picLocks noChangeAspect="1"/>
          </p:cNvPicPr>
          <p:nvPr/>
        </p:nvPicPr>
        <p:blipFill>
          <a:blip r:embed="rId3"/>
          <a:stretch>
            <a:fillRect/>
          </a:stretch>
        </p:blipFill>
        <p:spPr>
          <a:xfrm>
            <a:off x="7702227" y="1551541"/>
            <a:ext cx="3632481" cy="3957431"/>
          </a:xfrm>
          <a:prstGeom prst="rect">
            <a:avLst/>
          </a:prstGeom>
        </p:spPr>
      </p:pic>
    </p:spTree>
    <p:extLst>
      <p:ext uri="{BB962C8B-B14F-4D97-AF65-F5344CB8AC3E}">
        <p14:creationId xmlns:p14="http://schemas.microsoft.com/office/powerpoint/2010/main" val="102919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C87D9-571E-4243-BD1E-6D206564F9D8}"/>
              </a:ext>
            </a:extLst>
          </p:cNvPr>
          <p:cNvSpPr>
            <a:spLocks noGrp="1"/>
          </p:cNvSpPr>
          <p:nvPr>
            <p:ph type="ctrTitle"/>
          </p:nvPr>
        </p:nvSpPr>
        <p:spPr>
          <a:xfrm>
            <a:off x="374468" y="313509"/>
            <a:ext cx="9144000" cy="1093334"/>
          </a:xfrm>
        </p:spPr>
        <p:txBody>
          <a:bodyPr/>
          <a:lstStyle/>
          <a:p>
            <a:pPr algn="l"/>
            <a:r>
              <a:rPr lang="es-ES" dirty="0" err="1">
                <a:latin typeface="Century Gothic" panose="020B0502020202020204" pitchFamily="34" charset="0"/>
              </a:rPr>
              <a:t>Further</a:t>
            </a:r>
            <a:r>
              <a:rPr lang="es-ES" dirty="0">
                <a:latin typeface="Century Gothic" panose="020B0502020202020204" pitchFamily="34" charset="0"/>
              </a:rPr>
              <a:t> </a:t>
            </a:r>
            <a:r>
              <a:rPr lang="es-ES" dirty="0" err="1">
                <a:latin typeface="Century Gothic" panose="020B0502020202020204" pitchFamily="34" charset="0"/>
              </a:rPr>
              <a:t>Analysis</a:t>
            </a:r>
            <a:endParaRPr lang="es-CO" dirty="0">
              <a:latin typeface="Century Gothic" panose="020B0502020202020204" pitchFamily="34" charset="0"/>
            </a:endParaRPr>
          </a:p>
        </p:txBody>
      </p:sp>
      <p:sp>
        <p:nvSpPr>
          <p:cNvPr id="10" name="CuadroTexto 9">
            <a:extLst>
              <a:ext uri="{FF2B5EF4-FFF2-40B4-BE49-F238E27FC236}">
                <a16:creationId xmlns:a16="http://schemas.microsoft.com/office/drawing/2014/main" id="{DBB8E699-B745-49B7-A619-57E6B4959E40}"/>
              </a:ext>
            </a:extLst>
          </p:cNvPr>
          <p:cNvSpPr txBox="1"/>
          <p:nvPr/>
        </p:nvSpPr>
        <p:spPr>
          <a:xfrm>
            <a:off x="1269314" y="5451156"/>
            <a:ext cx="9407651" cy="646331"/>
          </a:xfrm>
          <a:prstGeom prst="rect">
            <a:avLst/>
          </a:prstGeom>
          <a:noFill/>
        </p:spPr>
        <p:txBody>
          <a:bodyPr wrap="square" rtlCol="0">
            <a:spAutoFit/>
          </a:bodyPr>
          <a:lstStyle/>
          <a:p>
            <a:pPr algn="just"/>
            <a:r>
              <a:rPr lang="en-US" i="0" dirty="0">
                <a:solidFill>
                  <a:srgbClr val="212121"/>
                </a:solidFill>
                <a:effectLst/>
                <a:latin typeface="Poppins Medium" panose="00000600000000000000" pitchFamily="2" charset="0"/>
                <a:cs typeface="Poppins Medium" panose="00000600000000000000" pitchFamily="2" charset="0"/>
              </a:rPr>
              <a:t>We can predict if a women would be diabetic with a 79% accuracy approx., but it is just one approach we can take from the dataset we have.</a:t>
            </a:r>
            <a:endParaRPr lang="es-CO" dirty="0">
              <a:latin typeface="Poppins Medium" panose="00000600000000000000" pitchFamily="2" charset="0"/>
              <a:cs typeface="Poppins Medium" panose="00000600000000000000" pitchFamily="2" charset="0"/>
            </a:endParaRPr>
          </a:p>
        </p:txBody>
      </p:sp>
      <p:pic>
        <p:nvPicPr>
          <p:cNvPr id="5" name="Imagen 4">
            <a:extLst>
              <a:ext uri="{FF2B5EF4-FFF2-40B4-BE49-F238E27FC236}">
                <a16:creationId xmlns:a16="http://schemas.microsoft.com/office/drawing/2014/main" id="{B1819095-D713-4D8E-99A5-548166325CDA}"/>
              </a:ext>
            </a:extLst>
          </p:cNvPr>
          <p:cNvPicPr>
            <a:picLocks noChangeAspect="1"/>
          </p:cNvPicPr>
          <p:nvPr/>
        </p:nvPicPr>
        <p:blipFill>
          <a:blip r:embed="rId3"/>
          <a:stretch>
            <a:fillRect/>
          </a:stretch>
        </p:blipFill>
        <p:spPr>
          <a:xfrm>
            <a:off x="1269316" y="1487488"/>
            <a:ext cx="9407650" cy="3883023"/>
          </a:xfrm>
          <a:prstGeom prst="rect">
            <a:avLst/>
          </a:prstGeom>
        </p:spPr>
      </p:pic>
    </p:spTree>
    <p:extLst>
      <p:ext uri="{BB962C8B-B14F-4D97-AF65-F5344CB8AC3E}">
        <p14:creationId xmlns:p14="http://schemas.microsoft.com/office/powerpoint/2010/main" val="310089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617B2-8E04-4933-B2A6-26048AE5AD45}"/>
              </a:ext>
            </a:extLst>
          </p:cNvPr>
          <p:cNvSpPr>
            <a:spLocks noGrp="1"/>
          </p:cNvSpPr>
          <p:nvPr>
            <p:ph type="ctrTitle"/>
          </p:nvPr>
        </p:nvSpPr>
        <p:spPr>
          <a:xfrm>
            <a:off x="1524000" y="201850"/>
            <a:ext cx="9144000" cy="1103812"/>
          </a:xfrm>
        </p:spPr>
        <p:txBody>
          <a:bodyPr/>
          <a:lstStyle/>
          <a:p>
            <a:r>
              <a:rPr lang="es-ES" sz="5400" b="1" dirty="0" err="1">
                <a:latin typeface="Century Gothic" panose="020B0502020202020204" pitchFamily="34" charset="0"/>
              </a:rPr>
              <a:t>Resourses</a:t>
            </a:r>
            <a:endParaRPr lang="es-CO" sz="5400" b="1" dirty="0">
              <a:latin typeface="Century Gothic" panose="020B0502020202020204" pitchFamily="34" charset="0"/>
            </a:endParaRPr>
          </a:p>
        </p:txBody>
      </p:sp>
      <p:pic>
        <p:nvPicPr>
          <p:cNvPr id="3074" name="Picture 2" descr="Logo GitHub: la historia y el significado del logotipo, la marca y el  símbolo. | png, vector">
            <a:extLst>
              <a:ext uri="{FF2B5EF4-FFF2-40B4-BE49-F238E27FC236}">
                <a16:creationId xmlns:a16="http://schemas.microsoft.com/office/drawing/2014/main" id="{E3BA12F9-375B-4562-A0CE-8A65F5A97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94" y="1563556"/>
            <a:ext cx="3637778" cy="21026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oogle Colaboratory Colab - Guía Completa Español - Marketing Branding">
            <a:extLst>
              <a:ext uri="{FF2B5EF4-FFF2-40B4-BE49-F238E27FC236}">
                <a16:creationId xmlns:a16="http://schemas.microsoft.com/office/drawing/2014/main" id="{D59EFCA8-E9C0-4D23-AC9F-65A943E81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67" y="3924099"/>
            <a:ext cx="3731233" cy="24874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20B35E6-6EB7-41B9-915E-A64F8F856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166238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8FBA2AB-3C9D-45A8-A214-9442158A67B7}"/>
              </a:ext>
            </a:extLst>
          </p:cNvPr>
          <p:cNvSpPr txBox="1"/>
          <p:nvPr/>
        </p:nvSpPr>
        <p:spPr>
          <a:xfrm>
            <a:off x="8281852" y="2353270"/>
            <a:ext cx="2815194" cy="523220"/>
          </a:xfrm>
          <a:prstGeom prst="rect">
            <a:avLst/>
          </a:prstGeom>
          <a:noFill/>
        </p:spPr>
        <p:txBody>
          <a:bodyPr wrap="none" rtlCol="0">
            <a:spAutoFit/>
          </a:bodyPr>
          <a:lstStyle/>
          <a:p>
            <a:r>
              <a:rPr lang="es-ES" sz="2800" dirty="0" err="1">
                <a:latin typeface="Poppins Medium" panose="00000600000000000000" pitchFamily="2" charset="0"/>
                <a:cs typeface="Poppins Medium" panose="00000600000000000000" pitchFamily="2" charset="0"/>
                <a:hlinkClick r:id="rId5"/>
              </a:rPr>
              <a:t>Repository</a:t>
            </a:r>
            <a:r>
              <a:rPr lang="es-ES" sz="2800" dirty="0">
                <a:latin typeface="Poppins Medium" panose="00000600000000000000" pitchFamily="2" charset="0"/>
                <a:cs typeface="Poppins Medium" panose="00000600000000000000" pitchFamily="2" charset="0"/>
                <a:hlinkClick r:id="rId5"/>
              </a:rPr>
              <a:t> link</a:t>
            </a:r>
            <a:endParaRPr lang="es-CO" sz="2800" dirty="0">
              <a:latin typeface="Poppins Medium" panose="00000600000000000000" pitchFamily="2" charset="0"/>
              <a:cs typeface="Poppins Medium" panose="00000600000000000000" pitchFamily="2" charset="0"/>
            </a:endParaRPr>
          </a:p>
        </p:txBody>
      </p:sp>
      <p:pic>
        <p:nvPicPr>
          <p:cNvPr id="3080" name="Picture 8">
            <a:extLst>
              <a:ext uri="{FF2B5EF4-FFF2-40B4-BE49-F238E27FC236}">
                <a16:creationId xmlns:a16="http://schemas.microsoft.com/office/drawing/2014/main" id="{CF805916-EA39-49E6-B78E-B63BBBF84C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421534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88D013C0-C592-495F-B182-3CA65E34B566}"/>
              </a:ext>
            </a:extLst>
          </p:cNvPr>
          <p:cNvSpPr txBox="1"/>
          <p:nvPr/>
        </p:nvSpPr>
        <p:spPr>
          <a:xfrm>
            <a:off x="7632635" y="4906233"/>
            <a:ext cx="4113627" cy="523220"/>
          </a:xfrm>
          <a:prstGeom prst="rect">
            <a:avLst/>
          </a:prstGeom>
          <a:noFill/>
        </p:spPr>
        <p:txBody>
          <a:bodyPr wrap="none" rtlCol="0">
            <a:spAutoFit/>
          </a:bodyPr>
          <a:lstStyle/>
          <a:p>
            <a:r>
              <a:rPr lang="es-ES" sz="2800" dirty="0">
                <a:latin typeface="Poppins Medium" panose="00000600000000000000" pitchFamily="2" charset="0"/>
                <a:cs typeface="Poppins Medium" panose="00000600000000000000" pitchFamily="2" charset="0"/>
                <a:hlinkClick r:id="rId7"/>
              </a:rPr>
              <a:t>Jupyter Notebook link</a:t>
            </a:r>
            <a:endParaRPr lang="es-CO" sz="28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4935047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708</Words>
  <Application>Microsoft Office PowerPoint</Application>
  <PresentationFormat>Panorámica</PresentationFormat>
  <Paragraphs>71</Paragraphs>
  <Slides>8</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Century Gothic</vt:lpstr>
      <vt:lpstr>Poppins Medium</vt:lpstr>
      <vt:lpstr>Tema de Office</vt:lpstr>
      <vt:lpstr>Analysing Diabetes Dataset</vt:lpstr>
      <vt:lpstr>Context</vt:lpstr>
      <vt:lpstr>The Notebook</vt:lpstr>
      <vt:lpstr>The Dataset</vt:lpstr>
      <vt:lpstr>The Dataset</vt:lpstr>
      <vt:lpstr>The Dataset</vt:lpstr>
      <vt:lpstr>Further Analysis</vt:lpstr>
      <vt:lpstr>Resourses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Diabetes Dataset</dc:title>
  <dc:creator>Manuel Castro</dc:creator>
  <cp:lastModifiedBy>Manuel Castro</cp:lastModifiedBy>
  <cp:revision>1</cp:revision>
  <dcterms:created xsi:type="dcterms:W3CDTF">2022-01-15T23:12:15Z</dcterms:created>
  <dcterms:modified xsi:type="dcterms:W3CDTF">2022-01-15T23:54:05Z</dcterms:modified>
</cp:coreProperties>
</file>