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EC2A2-F59C-4910-B348-71C5B03A5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5664C-63EE-2573-9BCD-2B98A683A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CB2EB-68D4-98A5-6185-62EEEB3B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03E40B-A60E-A8F6-2F12-E44A975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2CCA0-9E89-3C01-92EF-FB71A42B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23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B19CC-DC21-6241-46C5-41DAB6E2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FC8ABD-9282-F010-09F8-60DF947D1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47DDD-DB98-E11E-C5D9-B2807513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54D873-35CD-5B08-6F55-BBD89153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8D133-15A8-11C7-556C-13CD1F05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42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4E2DC6-D1A2-E453-D8C0-B3D6D8FC6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9562EA-7E33-04BB-E144-BD7B92FAC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D03702-7FC0-D93F-03D5-134C6481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240327-46D3-2316-A226-B94621C9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BC5A2-5947-BDA9-165A-8BF77CCE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1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71F78-6E87-9B1F-5F15-042BCE0B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A7ADF-B101-065E-A34C-4185F463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538D3-BF5D-3996-22E7-8FE52786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DA3B3-8BF8-E990-34B4-6A1EBA62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0CC2AC-03BA-CD6A-1DE0-AC3936DC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90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60BCD-8E94-5F8C-17EC-0A637AE6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C75C49-6AE6-5B3C-6E7E-73436229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2BCA4-FF88-4D2F-026C-911A79FC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C06ABB-2E98-223C-7461-1F8467F2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94EDE-1933-2CA5-BA70-D1E7244A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485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CAD3D-88F1-40E1-0D69-56B83EAE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73193-5B51-0B42-7998-C452E5812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759799-5AC8-AB7A-226C-51D0614C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2758C9-57BB-4E35-EDDE-C44AEB88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92482C-EE5B-7778-F367-0ACAA153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9E567-AE65-0EF8-0AE9-098CAB2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0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7AEAD-B68B-4249-B015-16AC3E54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7D742-1682-DEBF-A951-ACCC2AD4D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16EC4A-57F0-C471-A3EB-1F89BBFB9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A4A79E-B3F9-2561-2396-032D7F134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9E0CA1-32E4-3DE8-B07E-E7B01686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DE8C85-2D03-1F0F-B36A-55AEC4C6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B27162-F3F7-C894-AE59-8D2BC0B2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14E5C7-5649-16DE-F52E-AB1E21CA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62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F5A7E-401E-AD15-A1C7-5159857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11D8EE-E084-2F17-3483-DD9946FB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731094-7018-7CAB-DFA6-6F2F98DA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2A97F0-69E6-16A5-0E68-DCB91755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55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30D5C4-4DE6-F408-1458-4E2FAE0E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86E817-2843-FA32-F5BA-33056BF9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2C69A2-7F2E-FF8F-0ABA-4D839779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32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0DD5E-5143-19EC-4CF4-364D946C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A7043-A8C3-1030-DFBC-12493A41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2CC20-AFEF-FA9A-B800-7F83F628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C0306D-B7A2-359E-5A47-5F0FB568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B9C3E2-110E-F6BE-9022-5A1A915A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02DD6C-0DE5-5E65-C698-255B7F02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28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DB108-8621-46D7-7C7F-235215F5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1B1042-DAE0-15E8-CFD7-1526C0D61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7A1B39-5ABE-ACE0-7213-723FBDBF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C5CF65-3FBB-80FB-F48B-C5096D54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8657F8-705E-FE63-84A2-9A62D419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6249E4-7C45-A9ED-F908-98F26ABD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97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4663B2-938C-B090-3FD3-B8C5418F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805F23-3043-E02E-5B10-9FF130C8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15BD7-4B80-4AD5-A4AB-0B8298569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465C-B99B-4987-A339-C89C9DCA1D1B}" type="datetimeFigureOut">
              <a:rPr lang="es-CO" smtClean="0"/>
              <a:t>19/04/2023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904F5-150F-36E0-F9F8-19D35B71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D0E48-64C3-7B1A-8B29-47F221950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94D1-6FB8-482F-ADBF-6B38BCF733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34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1D0354-D385-92E2-26A4-0E616802F79B}"/>
              </a:ext>
            </a:extLst>
          </p:cNvPr>
          <p:cNvSpPr/>
          <p:nvPr/>
        </p:nvSpPr>
        <p:spPr>
          <a:xfrm>
            <a:off x="329184" y="2478024"/>
            <a:ext cx="2633472" cy="162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USUARIOS</a:t>
            </a:r>
          </a:p>
          <a:p>
            <a:pPr algn="ctr"/>
            <a:r>
              <a:rPr lang="es-CO" dirty="0"/>
              <a:t>Cedula </a:t>
            </a:r>
            <a:r>
              <a:rPr lang="es-CO" dirty="0" err="1"/>
              <a:t>unique</a:t>
            </a:r>
            <a:endParaRPr lang="es-CO" dirty="0"/>
          </a:p>
          <a:p>
            <a:pPr algn="ctr"/>
            <a:r>
              <a:rPr lang="es-CO" dirty="0"/>
              <a:t>Nombre</a:t>
            </a:r>
          </a:p>
          <a:p>
            <a:pPr algn="ctr"/>
            <a:r>
              <a:rPr lang="es-CO" dirty="0"/>
              <a:t>Apellido</a:t>
            </a:r>
          </a:p>
          <a:p>
            <a:pPr algn="ctr"/>
            <a:r>
              <a:rPr lang="es-CO" dirty="0"/>
              <a:t>Cargo </a:t>
            </a:r>
            <a:r>
              <a:rPr lang="es-CO" dirty="0" err="1"/>
              <a:t>pk</a:t>
            </a:r>
            <a:endParaRPr lang="es-CO" dirty="0"/>
          </a:p>
          <a:p>
            <a:pPr algn="ctr"/>
            <a:r>
              <a:rPr lang="es-CO" dirty="0"/>
              <a:t>contraseña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B311C10-77D9-7BEE-E4A7-FF73B1479DF2}"/>
              </a:ext>
            </a:extLst>
          </p:cNvPr>
          <p:cNvSpPr/>
          <p:nvPr/>
        </p:nvSpPr>
        <p:spPr>
          <a:xfrm>
            <a:off x="5166360" y="2253996"/>
            <a:ext cx="1810512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ESTUDIANTE</a:t>
            </a:r>
          </a:p>
          <a:p>
            <a:pPr algn="ctr"/>
            <a:r>
              <a:rPr lang="es-CO" dirty="0"/>
              <a:t>proyecto</a:t>
            </a:r>
          </a:p>
          <a:p>
            <a:pPr algn="ctr"/>
            <a:r>
              <a:rPr lang="es-CO" dirty="0" err="1"/>
              <a:t>estud_usu</a:t>
            </a:r>
            <a:r>
              <a:rPr lang="es-CO" dirty="0"/>
              <a:t> </a:t>
            </a:r>
            <a:r>
              <a:rPr lang="es-CO" dirty="0" err="1"/>
              <a:t>fk</a:t>
            </a:r>
            <a:endParaRPr lang="es-CO" dirty="0"/>
          </a:p>
          <a:p>
            <a:pPr algn="ctr"/>
            <a:r>
              <a:rPr lang="es-CO" dirty="0"/>
              <a:t>Estado </a:t>
            </a:r>
            <a:r>
              <a:rPr lang="es-CO" dirty="0" err="1"/>
              <a:t>fk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E1952CC-6C76-621B-9538-073E332EC5AD}"/>
              </a:ext>
            </a:extLst>
          </p:cNvPr>
          <p:cNvSpPr/>
          <p:nvPr/>
        </p:nvSpPr>
        <p:spPr>
          <a:xfrm>
            <a:off x="5166360" y="3726181"/>
            <a:ext cx="1810512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DIRECTOR</a:t>
            </a:r>
          </a:p>
          <a:p>
            <a:pPr algn="ctr"/>
            <a:r>
              <a:rPr lang="es-CO" dirty="0" err="1"/>
              <a:t>direc_usu</a:t>
            </a:r>
            <a:r>
              <a:rPr lang="es-CO" dirty="0"/>
              <a:t> </a:t>
            </a:r>
            <a:r>
              <a:rPr lang="es-CO" dirty="0" err="1"/>
              <a:t>fk</a:t>
            </a:r>
            <a:endParaRPr lang="es-CO" dirty="0"/>
          </a:p>
          <a:p>
            <a:pPr algn="ctr"/>
            <a:r>
              <a:rPr lang="es-CO" dirty="0"/>
              <a:t>Estado </a:t>
            </a:r>
            <a:r>
              <a:rPr lang="es-CO" dirty="0" err="1"/>
              <a:t>fk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AF6CE9F-5AAF-C976-1A6A-93571406D394}"/>
              </a:ext>
            </a:extLst>
          </p:cNvPr>
          <p:cNvSpPr/>
          <p:nvPr/>
        </p:nvSpPr>
        <p:spPr>
          <a:xfrm>
            <a:off x="5166360" y="5221226"/>
            <a:ext cx="1810512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EVALUADOR</a:t>
            </a:r>
          </a:p>
          <a:p>
            <a:pPr algn="ctr"/>
            <a:r>
              <a:rPr lang="es-CO" dirty="0" err="1"/>
              <a:t>Evalua_usu</a:t>
            </a:r>
            <a:r>
              <a:rPr lang="es-CO" dirty="0"/>
              <a:t> </a:t>
            </a:r>
            <a:r>
              <a:rPr lang="es-CO" dirty="0" err="1"/>
              <a:t>fk</a:t>
            </a:r>
            <a:endParaRPr lang="es-CO" dirty="0"/>
          </a:p>
          <a:p>
            <a:pPr algn="ctr"/>
            <a:r>
              <a:rPr lang="es-CO" dirty="0"/>
              <a:t>Estado </a:t>
            </a:r>
            <a:r>
              <a:rPr lang="es-CO" dirty="0" err="1"/>
              <a:t>fk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2D13B4F-039C-B6C9-FB77-6565609FAB03}"/>
              </a:ext>
            </a:extLst>
          </p:cNvPr>
          <p:cNvSpPr/>
          <p:nvPr/>
        </p:nvSpPr>
        <p:spPr>
          <a:xfrm>
            <a:off x="9683496" y="2848355"/>
            <a:ext cx="2179320" cy="145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ESTADO</a:t>
            </a:r>
          </a:p>
          <a:p>
            <a:pPr algn="ctr"/>
            <a:r>
              <a:rPr lang="es-CO" dirty="0" err="1"/>
              <a:t>Estado_est</a:t>
            </a:r>
            <a:r>
              <a:rPr lang="es-CO" dirty="0"/>
              <a:t> </a:t>
            </a:r>
            <a:r>
              <a:rPr lang="es-CO" dirty="0" err="1"/>
              <a:t>unique</a:t>
            </a:r>
            <a:endParaRPr lang="es-CO" dirty="0"/>
          </a:p>
          <a:p>
            <a:pPr algn="ctr"/>
            <a:r>
              <a:rPr lang="es-CO" dirty="0" err="1"/>
              <a:t>Estado_direc</a:t>
            </a:r>
            <a:r>
              <a:rPr lang="es-CO" dirty="0"/>
              <a:t> </a:t>
            </a:r>
            <a:r>
              <a:rPr lang="es-CO" dirty="0" err="1"/>
              <a:t>unique</a:t>
            </a:r>
            <a:endParaRPr lang="es-CO" dirty="0"/>
          </a:p>
          <a:p>
            <a:pPr algn="ctr"/>
            <a:r>
              <a:rPr lang="es-CO" dirty="0" err="1"/>
              <a:t>Estado_eva</a:t>
            </a:r>
            <a:r>
              <a:rPr lang="es-CO" dirty="0"/>
              <a:t> </a:t>
            </a:r>
            <a:r>
              <a:rPr lang="es-CO" dirty="0" err="1"/>
              <a:t>unique</a:t>
            </a:r>
            <a:endParaRPr lang="es-CO" dirty="0"/>
          </a:p>
          <a:p>
            <a:pPr algn="ctr"/>
            <a:r>
              <a:rPr lang="es-CO" dirty="0" err="1"/>
              <a:t>Estdudiante</a:t>
            </a:r>
            <a:r>
              <a:rPr lang="es-CO" dirty="0"/>
              <a:t> </a:t>
            </a:r>
            <a:r>
              <a:rPr lang="es-CO" dirty="0" err="1"/>
              <a:t>fk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3FAEC2-7619-8940-E232-15D4E5D27FBE}"/>
              </a:ext>
            </a:extLst>
          </p:cNvPr>
          <p:cNvSpPr/>
          <p:nvPr/>
        </p:nvSpPr>
        <p:spPr>
          <a:xfrm>
            <a:off x="4754880" y="333756"/>
            <a:ext cx="2633472" cy="162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COORDINADOR</a:t>
            </a:r>
          </a:p>
          <a:p>
            <a:pPr algn="ctr"/>
            <a:r>
              <a:rPr lang="es-CO" dirty="0" err="1"/>
              <a:t>Pre-proyecto</a:t>
            </a:r>
            <a:endParaRPr lang="es-CO" dirty="0"/>
          </a:p>
          <a:p>
            <a:pPr algn="ctr"/>
            <a:r>
              <a:rPr lang="es-CO" dirty="0" err="1"/>
              <a:t>Coordi_usu</a:t>
            </a:r>
            <a:r>
              <a:rPr lang="es-CO" dirty="0"/>
              <a:t> </a:t>
            </a:r>
            <a:r>
              <a:rPr lang="es-CO" dirty="0" err="1"/>
              <a:t>fk</a:t>
            </a:r>
            <a:endParaRPr lang="es-CO" dirty="0"/>
          </a:p>
          <a:p>
            <a:pPr algn="ctr"/>
            <a:r>
              <a:rPr lang="es-CO" dirty="0"/>
              <a:t>Estado </a:t>
            </a:r>
            <a:r>
              <a:rPr lang="es-CO" dirty="0" err="1"/>
              <a:t>fk</a:t>
            </a:r>
            <a:endParaRPr lang="es-CO" dirty="0"/>
          </a:p>
          <a:p>
            <a:pPr algn="ctr"/>
            <a:r>
              <a:rPr lang="es-CO" dirty="0"/>
              <a:t>Agregar director </a:t>
            </a:r>
            <a:r>
              <a:rPr lang="es-CO" dirty="0" err="1"/>
              <a:t>fk</a:t>
            </a:r>
            <a:r>
              <a:rPr lang="es-CO" dirty="0"/>
              <a:t> </a:t>
            </a:r>
            <a:r>
              <a:rPr lang="es-CO" dirty="0" err="1"/>
              <a:t>unique</a:t>
            </a:r>
            <a:endParaRPr lang="es-CO" dirty="0"/>
          </a:p>
          <a:p>
            <a:pPr algn="ctr"/>
            <a:endParaRPr lang="es-CO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815FF98-5C0C-8093-8F8A-87E407D03401}"/>
              </a:ext>
            </a:extLst>
          </p:cNvPr>
          <p:cNvCxnSpPr/>
          <p:nvPr/>
        </p:nvCxnSpPr>
        <p:spPr>
          <a:xfrm flipV="1">
            <a:off x="3172968" y="1344168"/>
            <a:ext cx="1353312" cy="15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5D3972F-D6CE-D20D-9051-F6623D9B7B1B}"/>
              </a:ext>
            </a:extLst>
          </p:cNvPr>
          <p:cNvCxnSpPr/>
          <p:nvPr/>
        </p:nvCxnSpPr>
        <p:spPr>
          <a:xfrm flipV="1">
            <a:off x="3136392" y="2999232"/>
            <a:ext cx="1783080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00D579A-1476-4385-91D8-AE445B6E0C2C}"/>
              </a:ext>
            </a:extLst>
          </p:cNvPr>
          <p:cNvCxnSpPr/>
          <p:nvPr/>
        </p:nvCxnSpPr>
        <p:spPr>
          <a:xfrm>
            <a:off x="3310128" y="3726181"/>
            <a:ext cx="1600200" cy="58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5DD2163-1075-2B03-54C8-06D5B179B46F}"/>
              </a:ext>
            </a:extLst>
          </p:cNvPr>
          <p:cNvCxnSpPr/>
          <p:nvPr/>
        </p:nvCxnSpPr>
        <p:spPr>
          <a:xfrm>
            <a:off x="3346704" y="4105656"/>
            <a:ext cx="1472184" cy="140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A5BD88F-5442-7624-F172-CB8FACDD3363}"/>
              </a:ext>
            </a:extLst>
          </p:cNvPr>
          <p:cNvCxnSpPr/>
          <p:nvPr/>
        </p:nvCxnSpPr>
        <p:spPr>
          <a:xfrm flipH="1">
            <a:off x="7522464" y="3986784"/>
            <a:ext cx="1895856" cy="53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5384E0E-3AD5-FD26-356F-633E4769782E}"/>
              </a:ext>
            </a:extLst>
          </p:cNvPr>
          <p:cNvCxnSpPr/>
          <p:nvPr/>
        </p:nvCxnSpPr>
        <p:spPr>
          <a:xfrm flipH="1">
            <a:off x="7239000" y="4416552"/>
            <a:ext cx="2334768" cy="134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56F55C03-1D1E-056B-5E0A-7DA5B3D53454}"/>
              </a:ext>
            </a:extLst>
          </p:cNvPr>
          <p:cNvCxnSpPr>
            <a:cxnSpLocks/>
          </p:cNvCxnSpPr>
          <p:nvPr/>
        </p:nvCxnSpPr>
        <p:spPr>
          <a:xfrm>
            <a:off x="7223760" y="2905505"/>
            <a:ext cx="2350008" cy="44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37F2448-19B5-6EE2-6890-F34C82B51710}"/>
              </a:ext>
            </a:extLst>
          </p:cNvPr>
          <p:cNvCxnSpPr>
            <a:cxnSpLocks/>
          </p:cNvCxnSpPr>
          <p:nvPr/>
        </p:nvCxnSpPr>
        <p:spPr>
          <a:xfrm>
            <a:off x="6656832" y="2025396"/>
            <a:ext cx="0" cy="22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08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57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RICARDO CASTRO MALAVER</dc:creator>
  <cp:lastModifiedBy>MANUEL RICARDO CASTRO MALAVER</cp:lastModifiedBy>
  <cp:revision>2</cp:revision>
  <dcterms:created xsi:type="dcterms:W3CDTF">2023-04-19T23:32:29Z</dcterms:created>
  <dcterms:modified xsi:type="dcterms:W3CDTF">2023-04-20T06:53:24Z</dcterms:modified>
</cp:coreProperties>
</file>