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3427-1259-F057-0541-714A8AFC814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51011" y="609603"/>
            <a:ext cx="8676220" cy="3200400"/>
          </a:xfrm>
        </p:spPr>
        <p:txBody>
          <a:bodyPr anchor="b" anchorCtr="1"/>
          <a:lstStyle>
            <a:lvl1pPr algn="ctr">
              <a:defRPr sz="4800">
                <a:effectLst>
                  <a:outerShdw dist="31751" dir="13199965">
                    <a:srgbClr val="000000"/>
                  </a:outerShdw>
                </a:effectLst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9DEEA-A599-82BD-725A-B0D76D8F90E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51011" y="3886200"/>
            <a:ext cx="8676220" cy="1904996"/>
          </a:xfrm>
        </p:spPr>
        <p:txBody>
          <a:bodyPr anchor="t" anchorCtr="1"/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48D45-7A4C-4DCC-D372-BC9829D1E5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9EFEEC-50AE-4816-9DCD-59D443FBA530}" type="datetime1">
              <a:rPr lang="es-ES"/>
              <a:pPr lvl="0"/>
              <a:t>17/05/2022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8B653-4897-8515-5BE5-091A8ACE34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41A3A-A7A1-CEB9-CAE9-C46D65FFC74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B883E0-723E-46F6-ADF9-5AF4C404816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804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0637-E721-4D4F-4590-480F41B340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4732861"/>
            <a:ext cx="9905996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B655B-3A71-D587-51A3-82CD91CC079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979611" y="932111"/>
            <a:ext cx="8225942" cy="3164976"/>
          </a:xfrm>
          <a:ln w="38103">
            <a:solidFill>
              <a:srgbClr val="363D46"/>
            </a:solidFill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1EA34-AD24-152F-80DE-4B8C109B90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5299606"/>
            <a:ext cx="9905996" cy="493711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6465-E4C7-975C-7E4E-D8E1BD72DC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B91E07-63FD-4C8F-864C-FC814798CEA3}" type="datetime1">
              <a:rPr lang="es-ES"/>
              <a:pPr lvl="0"/>
              <a:t>17/05/2022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80892-8A0D-0555-A156-17C6577F94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4D97B-5ED7-9873-6048-FF45A695D7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313BC3-34D5-4428-8841-A55F141FD82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61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6A0A-A03D-87D9-55E1-B032E2F803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31242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532DA-508D-D728-437B-8C98516943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343400"/>
            <a:ext cx="9905996" cy="14477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85DBE-B541-64DF-C27E-B44C94BBF4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1B9AEC-F04A-40AC-AD7C-2069C1A73B0A}" type="datetime1">
              <a:rPr lang="es-ES"/>
              <a:pPr lvl="0"/>
              <a:t>17/05/2022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133A7-8B1B-F8DE-8BE5-B6E0494A5A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8071-7E79-CB6A-82EE-DF539C55F3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6035BB-0EDA-46C8-9AA7-DEFB7FEC7D5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720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24D2BE98-981C-75DF-13A9-86921E0D1326}"/>
              </a:ext>
            </a:extLst>
          </p:cNvPr>
          <p:cNvSpPr txBox="1"/>
          <p:nvPr/>
        </p:nvSpPr>
        <p:spPr>
          <a:xfrm>
            <a:off x="836611" y="786822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6F6F6F"/>
                </a:solidFill>
                <a:effectLst>
                  <a:outerShdw dist="38099" dir="14040142">
                    <a:srgbClr val="000000"/>
                  </a:outerShdw>
                </a:effectLst>
                <a:uFillTx/>
                <a:latin typeface="Century Gothic"/>
              </a:rPr>
              <a:t>“</a:t>
            </a: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0CAEFD95-198F-17C7-3FF5-1EDBC612AB9A}"/>
              </a:ext>
            </a:extLst>
          </p:cNvPr>
          <p:cNvSpPr txBox="1"/>
          <p:nvPr/>
        </p:nvSpPr>
        <p:spPr>
          <a:xfrm>
            <a:off x="10437811" y="2743200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6F6F6F"/>
                </a:solidFill>
                <a:effectLst>
                  <a:outerShdw dist="38099" dir="14040142">
                    <a:srgbClr val="000000"/>
                  </a:outerShdw>
                </a:effectLst>
                <a:uFillTx/>
                <a:latin typeface="Century Gothic"/>
              </a:rPr>
              <a:t>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7074A4-E7C4-2046-2494-FA79CD7D43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296393" cy="2743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2F4D422-9C9C-6820-6215-5C6176F5ED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74815" y="3352803"/>
            <a:ext cx="8839203" cy="3810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A9B8C4D-60FD-3680-646D-3651271F204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343400"/>
            <a:ext cx="9905996" cy="14477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E640336-D725-0035-6A7A-A7179661B3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6B6FE7-BBFD-41D8-9C6D-9565B9F4386A}" type="datetime1">
              <a:rPr lang="es-ES"/>
              <a:pPr lvl="0"/>
              <a:t>17/05/2022</a:t>
            </a:fld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880A39-7812-109C-62C4-E9AF24923FE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9E0AC65-5186-83E7-D193-C7080B852F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7D4792-99AC-47D3-AA6A-3AF64D4FEB9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880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8D69-28CA-6BD2-5750-A9F2440A0A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3308582"/>
            <a:ext cx="9905996" cy="14688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70B1F-15D7-8B3A-8BBD-C73308EBC2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777383"/>
            <a:ext cx="9905996" cy="860395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492C7-F233-CD97-DDB3-ED5D0E5252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CECC17-1908-44DE-839C-EB03FCDD560D}" type="datetime1">
              <a:rPr lang="es-ES"/>
              <a:pPr lvl="0"/>
              <a:t>17/05/2022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F52C7-4713-F3A3-81B7-EA72BC7422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E24BA-A5D1-21E0-8177-4D9041C8A8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78C8BC-1348-47EA-9A42-5B1BEE9E941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300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9C674D06-D262-0BDC-C364-14C8A496B1D0}"/>
              </a:ext>
            </a:extLst>
          </p:cNvPr>
          <p:cNvSpPr txBox="1"/>
          <p:nvPr/>
        </p:nvSpPr>
        <p:spPr>
          <a:xfrm>
            <a:off x="836611" y="786822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6F6F6F"/>
                </a:solidFill>
                <a:effectLst>
                  <a:outerShdw dist="38099" dir="14040142">
                    <a:srgbClr val="000000"/>
                  </a:outerShdw>
                </a:effectLst>
                <a:uFillTx/>
                <a:latin typeface="Century Gothic"/>
              </a:rPr>
              <a:t>“</a:t>
            </a: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9C4EA5CB-083B-96EA-3321-39993BC887F3}"/>
              </a:ext>
            </a:extLst>
          </p:cNvPr>
          <p:cNvSpPr txBox="1"/>
          <p:nvPr/>
        </p:nvSpPr>
        <p:spPr>
          <a:xfrm>
            <a:off x="10437811" y="2743200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6F6F6F"/>
                </a:solidFill>
                <a:effectLst>
                  <a:outerShdw dist="38099" dir="14040142">
                    <a:srgbClr val="000000"/>
                  </a:outerShdw>
                </a:effectLst>
                <a:uFillTx/>
                <a:latin typeface="Century Gothic"/>
              </a:rPr>
              <a:t>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C252A0-B740-6B9D-D254-7E2A57BD94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296393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7465F055-9A10-617F-269B-C3E7825E6E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3886200"/>
            <a:ext cx="9905996" cy="888997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>
                <a:effectLst>
                  <a:outerShdw dist="38099" dir="14040142">
                    <a:srgbClr val="000000"/>
                  </a:outerShdw>
                </a:effectLst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05B074C-D4A5-81CD-2429-F731B9C076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775197"/>
            <a:ext cx="9905996" cy="1015998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43316F-EFB3-B193-A3AA-6BFCAE6BDB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E68938-9615-4384-9443-D76BC5C676AB}" type="datetime1">
              <a:rPr lang="es-ES"/>
              <a:pPr lvl="0"/>
              <a:t>17/05/2022</a:t>
            </a:fld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62EAC4-8332-2AA4-D6FB-2E7E10BFA5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1BAE209-4427-23DE-452B-E9CA1A54EC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DFD15D-9C6C-4D53-9E43-74A7A77C3E5F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3302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338C-5082-03E7-A43B-2394D66CA4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BFBBDFC0-F342-14F7-F582-45736EB735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3505196"/>
            <a:ext cx="9905996" cy="838203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800" cap="all">
                <a:effectLst>
                  <a:outerShdw dist="38099" dir="14040142">
                    <a:srgbClr val="000000"/>
                  </a:outerShdw>
                </a:effectLst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9D6F60-0462-C517-D4B1-5E5392BC37B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343400"/>
            <a:ext cx="9905996" cy="1447796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04D558-6638-DA56-C700-31BCABE818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78B762-D9D6-4AE4-976E-2697E594C8DB}" type="datetime1">
              <a:rPr lang="es-ES"/>
              <a:pPr lvl="0"/>
              <a:t>17/05/2022</a:t>
            </a:fld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027024-C3B4-A327-8452-9B37511945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16D357-9C41-D82E-4D28-D73476B661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4EDB0B-D67C-41F2-B051-09E9D39804A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1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703B-2601-D756-907E-B467AAB2FDE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DC5EF-02D4-5457-D335-6FA3A4A446F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D8719-0EAE-7DCA-D50E-C98F211788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80E7F7-608D-427B-81B3-4CF47EB03581}" type="datetime1">
              <a:rPr lang="es-ES"/>
              <a:pPr lvl="0"/>
              <a:t>17/05/2022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D973D-31C3-C3D4-4112-C22E4102E3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64591-7494-7112-9729-1F04FBB4EA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ED7407-5D80-466D-8F7D-3B9DD64DB30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740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9AC47-EB75-5AC6-B556-D50857F2261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836898" y="609603"/>
            <a:ext cx="2210516" cy="51816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99587-D490-06B8-54C7-DCBCEFFCAA7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141408" y="609603"/>
            <a:ext cx="7543800" cy="5181603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4D584-5320-CEF1-4D35-8833AED4D0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DF19F6-C9B4-43B0-AB06-DDAF5302F122}" type="datetime1">
              <a:rPr lang="es-ES"/>
              <a:pPr lvl="0"/>
              <a:t>17/05/2022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0B59-D7D1-C8DA-5D91-56937D8B74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5A4C2-C00E-48EA-9179-BEC966A977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3FC2B-2833-4A10-A2FD-6903CE45F4C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3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16E2-EF02-AF80-C881-857B3CB2A9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1421-2219-05E6-B431-A19D056D4FE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9C577-576C-1C4D-7F39-0EB05FD44D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E49EBC-15A3-4183-A3E3-389B662A9D03}" type="datetime1">
              <a:rPr lang="es-ES"/>
              <a:pPr lvl="0"/>
              <a:t>17/05/2022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2C308-8323-A70B-2824-BE46499545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83316-0FF7-DE36-5D28-6529678C67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DF85D7-E77A-4B1C-BBD0-5DE9683AB00F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27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BAB6-A174-D6A4-821F-EEFE2D88F0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1011" y="3308582"/>
            <a:ext cx="8686800" cy="1468800"/>
          </a:xfrm>
        </p:spPr>
        <p:txBody>
          <a:bodyPr anchor="b"/>
          <a:lstStyle>
            <a:lvl1pPr algn="r">
              <a:defRPr sz="4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31652-225D-E135-8E85-9D2AA0BAAB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51011" y="4777383"/>
            <a:ext cx="8686800" cy="860395"/>
          </a:xfrm>
        </p:spPr>
        <p:txBody>
          <a:bodyPr anchor="t"/>
          <a:lstStyle>
            <a:lvl1pPr marL="0" indent="0" algn="r"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3C59-EB16-62E8-EE6B-1181F3BFE5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A1880A-A1C7-4F28-B12E-862F78041E77}" type="datetime1">
              <a:rPr lang="es-ES"/>
              <a:pPr lvl="0"/>
              <a:t>17/05/2022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F8DAC-935D-7A87-9AE5-042D992048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EB538-AE85-9499-8E49-66A345D360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B133BF-77F8-4CBF-9F7A-6EE9FC46A89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69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E187-3016-1D4A-4639-1662A00FDC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FF654-D7C9-5B7A-EC90-55D14F394D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08" y="2667003"/>
            <a:ext cx="4876796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A739B-C355-E8A6-6B1D-3F9503E644B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0608" y="2667003"/>
            <a:ext cx="4876796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4049C-506B-3A5A-4553-E3EAC0C47C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8D5C52-253E-433B-BA10-E57651B69D99}" type="datetime1">
              <a:rPr lang="es-ES"/>
              <a:pPr lvl="0"/>
              <a:t>17/05/2022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A7C36-DA9E-EA0E-2BF3-74145D2278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B82EE-B230-6118-C111-CFED55194E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4B2FD-AAF3-43D8-A2EB-E7E166B45D7B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805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3BBB-6DA1-9D81-7AD7-94EFA75693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DECF9-65E4-AFC2-A985-FD0AF02669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29280" y="2658535"/>
            <a:ext cx="4588934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78FB4-25FC-5F2B-6C2B-5D38B261E8E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41408" y="3243257"/>
            <a:ext cx="4876796" cy="2547939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BE46D-2B36-5FEA-4AFE-74C4D33BBB0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443136" y="2667003"/>
            <a:ext cx="4604278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AEE84-4E76-12DB-2381-F751BD57E07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0608" y="3243257"/>
            <a:ext cx="4876796" cy="2547939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91A98-A43A-E1CF-67B3-82CA59520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B35CE4-B0FC-4EAB-A692-0398E9877169}" type="datetime1">
              <a:rPr lang="es-ES"/>
              <a:pPr lvl="0"/>
              <a:t>17/05/2022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C90E6-6C08-E209-474A-40233615D81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7603B-B4C4-5951-7D55-EC014189F6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E01F84-85A3-41BA-8DC3-6F22AFD6D04B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94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8034-1496-F717-7844-F78211F120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47E3A-5B5C-8113-6E0E-F50AF055CD4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673D15-2410-4988-8675-85E263C0D115}" type="datetime1">
              <a:rPr lang="es-ES"/>
              <a:pPr lvl="0"/>
              <a:t>17/05/2022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5D489-7C9A-2BAA-4EE9-A434FCDE11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59A5F-8148-78F9-778F-4C3B022A7A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B57B05-1ED2-4C80-B66F-33E4C06DDB4B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87424-8F11-0E42-98AA-09ACC5714E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E3EB9F-F878-4082-BDEB-1DF74505F4D3}" type="datetime1">
              <a:rPr lang="es-ES"/>
              <a:pPr lvl="0"/>
              <a:t>17/05/2022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BBD58-E6EA-2792-5385-FC0D634621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4080A-EBB1-790C-482D-673F92376C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A136B7-9636-4B2A-AE24-C83028FA9F0F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257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A3B8-43A2-BCE5-3980-4958FD0C7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1600200"/>
            <a:ext cx="3549124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D1E3-80F7-0DF6-3E7A-5707BA86FF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03815" y="609603"/>
            <a:ext cx="5943600" cy="51816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9A739-B63B-6916-8D84-D29EF277460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1408" y="2971800"/>
            <a:ext cx="3549124" cy="18288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28904-F1EC-B8F2-3CD4-C7CCCF7AF8F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564E85-EDED-4DFA-A876-3D1DE05A96BA}" type="datetime1">
              <a:rPr lang="es-ES"/>
              <a:pPr lvl="0"/>
              <a:t>17/05/2022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EA290-F1B7-C093-5CBE-2829BB0529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7E5BA-F5C8-848A-2019-C41330BDD6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3D4417-91A5-407E-BB61-76AC96785B22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84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7E63-DBCE-2707-052C-F22D1A0FF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1600200"/>
            <a:ext cx="5333996" cy="13716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F30B7-6E7A-1218-E8D5-91C90B1E8F90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433733" y="-18288"/>
            <a:ext cx="3276596" cy="6903720"/>
          </a:xfrm>
          <a:ln w="38103">
            <a:solidFill>
              <a:srgbClr val="363D46"/>
            </a:solidFill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52B64-D57B-4D4A-9171-B0A0D3C5B9B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1408" y="2971800"/>
            <a:ext cx="5333996" cy="18288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73761-0900-9F39-CCF4-B952CC03034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399208" y="5883277"/>
            <a:ext cx="9144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03312E7-9D19-4F7C-84FE-BBF293F74DB2}" type="datetime1">
              <a:rPr lang="es-ES"/>
              <a:pPr lvl="0"/>
              <a:t>17/05/2022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4C214-77FB-C03B-1A4E-8C1681423F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141408" y="5883277"/>
            <a:ext cx="5105396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23A24-D2CB-F046-21FE-C60A7933E5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742608" y="5883277"/>
            <a:ext cx="3225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FF7C444-365F-49AC-A6F4-710F602C141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794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2E5B7-165B-96F7-8935-70CDD0EC0C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F4F96-0FD9-F4DC-82E0-9251382A64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08" y="2667003"/>
            <a:ext cx="9905996" cy="31242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F4D7C-D08D-7F6A-0853-6735CBD0BC9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837611" y="5883277"/>
            <a:ext cx="1600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900" b="1" i="0" u="none" strike="noStrike" kern="1200" cap="none" spc="0" baseline="0">
                <a:solidFill>
                  <a:srgbClr val="BFBFB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entury Gothic"/>
              </a:defRPr>
            </a:lvl1pPr>
          </a:lstStyle>
          <a:p>
            <a:pPr lvl="0"/>
            <a:fld id="{CDB2EF58-146E-404B-8E82-BD43764EEEDC}" type="datetime1">
              <a:rPr lang="es-ES"/>
              <a:pPr lvl="0"/>
              <a:t>17/05/2022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1D7E9-6897-EA13-2744-1565091BA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141408" y="5883277"/>
            <a:ext cx="7543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900" b="1" i="0" u="none" strike="noStrike" kern="1200" cap="none" spc="0" baseline="0">
                <a:solidFill>
                  <a:srgbClr val="BFBFB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entury Gothic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90633-F397-F956-D2ED-962F392D16F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514008" y="5883277"/>
            <a:ext cx="5511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900" b="1" i="0" u="none" strike="noStrike" kern="1200" cap="none" spc="0" baseline="0">
                <a:solidFill>
                  <a:srgbClr val="BFBFB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entury Gothic"/>
              </a:defRPr>
            </a:lvl1pPr>
          </a:lstStyle>
          <a:p>
            <a:pPr lvl="0"/>
            <a:fld id="{B446CC4A-4E07-4C1C-9A6D-D83973FE1EE9}" type="slidenum"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3200" b="0" i="0" u="none" strike="noStrike" kern="1200" cap="all" spc="0" baseline="0">
          <a:solidFill>
            <a:srgbClr val="000000"/>
          </a:solidFill>
          <a:effectLst>
            <a:outerShdw dist="38099" dir="14040142">
              <a:srgbClr val="000000"/>
            </a:outerShdw>
          </a:effectLst>
          <a:uFillTx/>
          <a:latin typeface="Century Gothic"/>
        </a:defRPr>
      </a:lvl1pPr>
    </p:titleStyle>
    <p:bodyStyle>
      <a:lvl1pPr marL="285750" marR="0" lvl="0" indent="-285750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es-ES" sz="20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es-ES" sz="18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2pPr>
      <a:lvl3pPr marL="1200150" marR="0" lvl="2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es-ES" sz="16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3pPr>
      <a:lvl4pPr marL="1543050" marR="0" lvl="3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es-ES" sz="14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4pPr>
      <a:lvl5pPr marL="2000250" marR="0" lvl="4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es-ES" sz="14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1E07B-38F7-4DF8-C9A3-1A9A9270595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71616" y="690312"/>
            <a:ext cx="2696701" cy="900547"/>
          </a:xfrm>
        </p:spPr>
        <p:txBody>
          <a:bodyPr>
            <a:normAutofit fontScale="90000"/>
          </a:bodyPr>
          <a:lstStyle/>
          <a:p>
            <a:pPr lvl="0"/>
            <a:r>
              <a:rPr lang="es-ES" dirty="0">
                <a:solidFill>
                  <a:schemeClr val="bg1"/>
                </a:solidFill>
              </a:rPr>
              <a:t>Comida y ocio</a:t>
            </a:r>
          </a:p>
        </p:txBody>
      </p:sp>
      <p:sp>
        <p:nvSpPr>
          <p:cNvPr id="3" name="Subtítulo 5">
            <a:extLst>
              <a:ext uri="{FF2B5EF4-FFF2-40B4-BE49-F238E27FC236}">
                <a16:creationId xmlns:a16="http://schemas.microsoft.com/office/drawing/2014/main" id="{C2CA8415-01F0-4319-3346-989F285386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3326" y="1669069"/>
            <a:ext cx="1713279" cy="57496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Tu lugar</a:t>
            </a:r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66A3ADD-4D2C-FD3E-53AA-BC92B2DD4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3" y="64640"/>
            <a:ext cx="1801441" cy="180144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307B4BD-A8E9-A6D0-0293-C8E228D5F736}"/>
              </a:ext>
            </a:extLst>
          </p:cNvPr>
          <p:cNvSpPr txBox="1"/>
          <p:nvPr/>
        </p:nvSpPr>
        <p:spPr>
          <a:xfrm>
            <a:off x="645738" y="2370338"/>
            <a:ext cx="394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Beneficio 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EEA2C4E-3118-9C51-CC89-2B97ED268D3E}"/>
              </a:ext>
            </a:extLst>
          </p:cNvPr>
          <p:cNvSpPr txBox="1"/>
          <p:nvPr/>
        </p:nvSpPr>
        <p:spPr>
          <a:xfrm>
            <a:off x="645738" y="3075911"/>
            <a:ext cx="394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Beneficio 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68FE1C-7F9C-3B68-0AD7-28F2F02592C6}"/>
              </a:ext>
            </a:extLst>
          </p:cNvPr>
          <p:cNvSpPr txBox="1"/>
          <p:nvPr/>
        </p:nvSpPr>
        <p:spPr>
          <a:xfrm>
            <a:off x="645738" y="3781484"/>
            <a:ext cx="394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Beneficio 3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E889191-3CB3-1A82-AA0F-CBBB7B729184}"/>
              </a:ext>
            </a:extLst>
          </p:cNvPr>
          <p:cNvSpPr/>
          <p:nvPr/>
        </p:nvSpPr>
        <p:spPr>
          <a:xfrm>
            <a:off x="5375086" y="6063449"/>
            <a:ext cx="1441828" cy="47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Acceder</a:t>
            </a:r>
          </a:p>
        </p:txBody>
      </p:sp>
      <p:pic>
        <p:nvPicPr>
          <p:cNvPr id="1026" name="Picture 2" descr="Restaurante Carlota Braun en Granada | Music bar &amp; Restaurant: opiniones,  fotos, horarios, 🍴 menú, número de teléfono y dirección (restaurantes,  cafeterías, bares y discotecas en Granada) | Nicelocal.es">
            <a:extLst>
              <a:ext uri="{FF2B5EF4-FFF2-40B4-BE49-F238E27FC236}">
                <a16:creationId xmlns:a16="http://schemas.microsoft.com/office/drawing/2014/main" id="{7803FE56-08C4-CB0C-CB45-0E612DB5E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937" y="3896083"/>
            <a:ext cx="2161055" cy="144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taurante Carlota Braun Music Bar &amp; Restaurant en Granada - Menú 2022,  opiniones, precios y reserva con TheFork">
            <a:extLst>
              <a:ext uri="{FF2B5EF4-FFF2-40B4-BE49-F238E27FC236}">
                <a16:creationId xmlns:a16="http://schemas.microsoft.com/office/drawing/2014/main" id="{97A247C3-E659-29B8-7AC4-D50C59A0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464" y="193957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ciertos en Carlota Braun de Granada - Locales">
            <a:extLst>
              <a:ext uri="{FF2B5EF4-FFF2-40B4-BE49-F238E27FC236}">
                <a16:creationId xmlns:a16="http://schemas.microsoft.com/office/drawing/2014/main" id="{D146EE70-C4BA-6F8A-DC06-91352890D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743" y="3896083"/>
            <a:ext cx="1980090" cy="148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l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TM03457485%5b%5bfn=Malla%5d%5d</Template>
  <TotalTime>23</TotalTime>
  <Words>12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Malla</vt:lpstr>
      <vt:lpstr>Comida y ocio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Manuel Contreras Orge</dc:creator>
  <cp:lastModifiedBy>Manuel Contreras Orge</cp:lastModifiedBy>
  <cp:revision>4</cp:revision>
  <dcterms:created xsi:type="dcterms:W3CDTF">2022-05-10T14:37:37Z</dcterms:created>
  <dcterms:modified xsi:type="dcterms:W3CDTF">2022-05-17T13:46:18Z</dcterms:modified>
</cp:coreProperties>
</file>