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95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=""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=""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=""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=""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‹nº›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=""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=""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=""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=""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=""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‹nº›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=""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=""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=""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=""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=""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=""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=""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=""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=""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=""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=""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=""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=""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=""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=""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=""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=""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=""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=""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2023 </a:t>
            </a:r>
            <a:r>
              <a:rPr lang="en-US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1799" y="2659822"/>
            <a:ext cx="6992360" cy="1926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all familiar with video conferencing applications that we use at school and at work. Interplanetary video conferencing faces unique challenges. </a:t>
            </a:r>
            <a:r>
              <a:rPr lang="en-US" sz="14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talking about a future project, so we can make a couple of assumptions that things will be different in the future. For example, we can assume that communication speed will increase. However, we should expect a few seconds delay like we see in video feeds from remote locations now. We also need to anticipate that a meteorite shower, a frequent event in the outer space, can take out a relay station, so the application needs to take reduced throughput into account to compensate for such incidents. </a:t>
            </a:r>
            <a:endParaRPr lang="pt-B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26863" y="3682066"/>
            <a:ext cx="8348837" cy="498598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accent1"/>
                </a:solidFill>
              </a:rPr>
              <a:t>As a video conference participant, I want stop the camera when its not clear, so that I can correct it.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 bwMode="white">
          <a:xfrm>
            <a:off x="5828427" y="1779366"/>
            <a:ext cx="8348837" cy="4431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 smtClean="0"/>
              <a:t>User Story 1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3710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14163" y="3533541"/>
            <a:ext cx="8348837" cy="747897"/>
          </a:xfrm>
        </p:spPr>
        <p:txBody>
          <a:bodyPr/>
          <a:lstStyle/>
          <a:p>
            <a:pPr algn="just"/>
            <a:r>
              <a:rPr lang="en-US" sz="1800" dirty="0"/>
              <a:t>As a video conference participant, I want to get a warning about the charge, so that I can charge </a:t>
            </a:r>
            <a:br>
              <a:rPr lang="en-US" sz="1800" dirty="0"/>
            </a:br>
            <a:r>
              <a:rPr lang="en-US" sz="1800" dirty="0"/>
              <a:t>immediately.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 bwMode="white">
          <a:xfrm>
            <a:off x="5752227" y="1717016"/>
            <a:ext cx="8348837" cy="4154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000" dirty="0" smtClean="0"/>
              <a:t>Use Story 2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9209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76027" y="1641966"/>
            <a:ext cx="8348837" cy="387798"/>
          </a:xfrm>
        </p:spPr>
        <p:txBody>
          <a:bodyPr/>
          <a:lstStyle/>
          <a:p>
            <a:r>
              <a:rPr lang="en-US" sz="2800" dirty="0" smtClean="0"/>
              <a:t>Use Story 3</a:t>
            </a:r>
            <a:endParaRPr lang="pt-BR" sz="2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587702" y="3835301"/>
            <a:ext cx="8327698" cy="406477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accent1"/>
                </a:solidFill>
              </a:rPr>
              <a:t>As a video conference participant, I want to receive full video feed of the conversation later, so that in cases when bandwidth was not sufficient to have a live video feed, the video will be sent to me later during the downtime.</a:t>
            </a:r>
            <a:endParaRPr lang="pt-B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8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76027" y="1641966"/>
            <a:ext cx="8348837" cy="387798"/>
          </a:xfrm>
        </p:spPr>
        <p:txBody>
          <a:bodyPr/>
          <a:lstStyle/>
          <a:p>
            <a:r>
              <a:rPr lang="en-US" sz="2800" dirty="0" smtClean="0"/>
              <a:t>Use Story 4</a:t>
            </a:r>
            <a:endParaRPr lang="pt-BR" sz="2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587702" y="3835301"/>
            <a:ext cx="8327698" cy="406477"/>
          </a:xfrm>
        </p:spPr>
        <p:txBody>
          <a:bodyPr/>
          <a:lstStyle/>
          <a:p>
            <a:pPr algn="just"/>
            <a:r>
              <a:rPr lang="en-US" sz="1800" dirty="0"/>
              <a:t>As a video conference operator, I want to have automatic rerouting of the connection, when a relay station is out of commission, so that video conference is not interrupted.</a:t>
            </a:r>
            <a:endParaRPr lang="pt-B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9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76027" y="1641966"/>
            <a:ext cx="8348837" cy="387798"/>
          </a:xfrm>
        </p:spPr>
        <p:txBody>
          <a:bodyPr/>
          <a:lstStyle/>
          <a:p>
            <a:r>
              <a:rPr lang="en-US" sz="2800" dirty="0" smtClean="0"/>
              <a:t>Use Story 5</a:t>
            </a:r>
            <a:endParaRPr lang="pt-BR" sz="2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587702" y="3835301"/>
            <a:ext cx="8327698" cy="406477"/>
          </a:xfrm>
        </p:spPr>
        <p:txBody>
          <a:bodyPr/>
          <a:lstStyle/>
          <a:p>
            <a:pPr algn="just"/>
            <a:r>
              <a:rPr lang="en-US" sz="1800" dirty="0"/>
              <a:t>As a video conference operator, I want to have the ability to store the recordings, so that video from </a:t>
            </a:r>
            <a:r>
              <a:rPr lang="en-US" sz="1800" dirty="0" smtClean="0"/>
              <a:t>the </a:t>
            </a:r>
            <a:r>
              <a:rPr lang="en-US" sz="1800" dirty="0"/>
              <a:t>video conference can be forwarded to participants during the downtime</a:t>
            </a:r>
          </a:p>
        </p:txBody>
      </p:sp>
    </p:spTree>
    <p:extLst>
      <p:ext uri="{BB962C8B-B14F-4D97-AF65-F5344CB8AC3E}">
        <p14:creationId xmlns:p14="http://schemas.microsoft.com/office/powerpoint/2010/main" val="4024245749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239</TotalTime>
  <Words>302</Words>
  <Application>Microsoft Office PowerPoint</Application>
  <PresentationFormat>Apresentação na tela (16:9)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CognizantTheme</vt:lpstr>
      <vt:lpstr>Agile </vt:lpstr>
      <vt:lpstr>Task 2:  User Stories</vt:lpstr>
      <vt:lpstr>As a video conference participant, I want stop the camera when its not clear, so that I can correct it.</vt:lpstr>
      <vt:lpstr>As a video conference participant, I want to get a warning about the charge, so that I can charge  immediately.</vt:lpstr>
      <vt:lpstr>Use Story 3</vt:lpstr>
      <vt:lpstr>Use Story 4</vt:lpstr>
      <vt:lpstr>Use Story 5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Manuel Dinis Junior</cp:lastModifiedBy>
  <cp:revision>15</cp:revision>
  <dcterms:created xsi:type="dcterms:W3CDTF">2021-06-03T17:56:22Z</dcterms:created>
  <dcterms:modified xsi:type="dcterms:W3CDTF">2023-12-02T11:07:10Z</dcterms:modified>
</cp:coreProperties>
</file>