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F4A-982C-40DD-807B-9C26D3DA2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161C5-E04B-4E82-8C2B-6124C329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EF7-C151-4546-AC8F-8FA38D80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010C-EE06-4683-B19C-4B38A05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1237-B27D-4BE2-8044-46A1FF7F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83B6-4A1A-4291-84AB-967471EA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B1D8E-6837-45E8-84B6-1AB0D0D5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DBD2-16FE-4BDD-8DDB-84A7C0E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F471-A5F8-4349-89D7-F105B8DB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7E-2A3F-41B7-8940-275E5314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1F880-BDB5-46F7-A1BF-9657CBBE6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277FA-34EA-49C9-BD45-C3966FB5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EAA-8010-437B-BDEC-AA19D4F2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FB23-17DB-425B-95C6-01865BE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1CDB-52A8-4D8A-8E22-6AE7C1E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C4A-77DB-446A-AC59-5C364AE7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791F-DD31-48B8-A8D4-82B8CFB7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C3AC-2238-43BF-B080-2439347B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0A22-B38A-4800-812B-D4C1D792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71A0-197E-4B90-99B6-83BD786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6DA-DAD4-47E6-AD4F-7C9FBDA1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F7D2-C404-4F2D-B98F-B0865F7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6E7E-B933-454B-BACE-9D726DDA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A9E0-D0E9-4AAD-8C00-F68CC1ED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7CDD-2FF9-421A-9680-ED0B413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EA68-A7D4-4DA7-89A9-929A136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F229-478C-4C1D-B426-C2D4ABB90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C1C1E-8B2D-441B-9245-B9264041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6836-AF16-47A4-A12C-ECBF1535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C37A6-0B80-4515-B9A9-97E34428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5051-848C-4AA3-8998-6B19AA7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7FFB-960A-4CF3-848F-CFB4C20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6935-7165-4540-B97E-61B9D614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BC1B-B290-4535-B4FD-40F95356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F1D2-15C0-4957-BD9A-ABEC0549F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513D5-1DD8-4D7B-8E91-F74F18BE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59CE3-83C1-40B0-85B0-615474EE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27E26-0DCF-432B-9C56-74A757EC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59AC7-AA27-44D2-B4A1-A729BD9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9893-3297-470B-AA69-7CFB7A72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D81DE-5077-406C-AB54-86400A3B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5482-3C29-4358-A741-9B9E4827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07A5-853D-46E1-B1F0-EAA66EA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66B49-BDA0-4F77-BEFE-75113115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7EE85-FB7E-4EB1-9619-F1082D9C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BDF5-FA3D-4075-8771-0A15E7F1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4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7504-93E1-4C93-A503-F095508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5474-5761-4322-9E27-E4B8FC83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1D2FA-EF83-4952-8BDB-F785CDF2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DB65-5F69-4BFC-90E7-46159F5F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8A0B-30C3-4304-8B9B-FEB1106A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9421-80CA-4887-925C-E15FCBD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211-A61A-47D7-92F0-34520F24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AE9DF-E6DD-48E1-A558-1AE7768F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4A6F-B818-4DFC-98F0-95675A2F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500E-C293-4337-B6FD-A155CAB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2B3D-7A42-4344-853C-6DE3F55F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C703-783C-43A5-B37E-FABA3D3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F6D46-369E-4E11-8375-13338C8E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A441-F887-4371-A6E0-3FB7031F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7DD0-2793-453A-8509-0867F06B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77B7-1AF4-4549-B202-79EE6006E9C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9520-4793-4A43-9144-D490F4D9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14B8-B28C-4934-A640-75FBFC73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8">
            <a:extLst>
              <a:ext uri="{FF2B5EF4-FFF2-40B4-BE49-F238E27FC236}">
                <a16:creationId xmlns:a16="http://schemas.microsoft.com/office/drawing/2014/main" id="{2A7D6CF6-8EFB-4DAA-B94C-667F744E1C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467" y="876299"/>
            <a:ext cx="672888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4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9">
            <a:extLst>
              <a:ext uri="{FF2B5EF4-FFF2-40B4-BE49-F238E27FC236}">
                <a16:creationId xmlns:a16="http://schemas.microsoft.com/office/drawing/2014/main" id="{5123A524-7811-4C8F-9441-CBC307B6DF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1433512"/>
            <a:ext cx="6634163" cy="399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17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0">
            <a:extLst>
              <a:ext uri="{FF2B5EF4-FFF2-40B4-BE49-F238E27FC236}">
                <a16:creationId xmlns:a16="http://schemas.microsoft.com/office/drawing/2014/main" id="{994BC0DD-72AA-4949-8E9C-B7118A10FF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64"/>
          <a:stretch/>
        </p:blipFill>
        <p:spPr bwMode="auto">
          <a:xfrm>
            <a:off x="0" y="2767329"/>
            <a:ext cx="12192000" cy="2233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173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FLORES DUBLAN</dc:creator>
  <cp:lastModifiedBy>JOSE MANUEL FLORES DUBLAN</cp:lastModifiedBy>
  <cp:revision>5</cp:revision>
  <dcterms:created xsi:type="dcterms:W3CDTF">2020-05-07T13:38:13Z</dcterms:created>
  <dcterms:modified xsi:type="dcterms:W3CDTF">2020-05-15T12:57:29Z</dcterms:modified>
</cp:coreProperties>
</file>