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EF4A-982C-40DD-807B-9C26D3DA2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161C5-E04B-4E82-8C2B-6124C329F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EF7-C151-4546-AC8F-8FA38D80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77B7-1AF4-4549-B202-79EE6006E9C9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0010C-EE06-4683-B19C-4B38A050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F1237-B27D-4BE2-8044-46A1FF7F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14-42D3-4C35-94DE-2920F9ADD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25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83B6-4A1A-4291-84AB-967471EA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B1D8E-6837-45E8-84B6-1AB0D0D5F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1DBD2-16FE-4BDD-8DDB-84A7C0ED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77B7-1AF4-4549-B202-79EE6006E9C9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2F471-A5F8-4349-89D7-F105B8DB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39C7E-2A3F-41B7-8940-275E5314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14-42D3-4C35-94DE-2920F9ADD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27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71F880-BDB5-46F7-A1BF-9657CBBE6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277FA-34EA-49C9-BD45-C3966FB5A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FEAA-8010-437B-BDEC-AA19D4F2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77B7-1AF4-4549-B202-79EE6006E9C9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2FB23-17DB-425B-95C6-01865BEB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21CDB-52A8-4D8A-8E22-6AE7C1EFC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14-42D3-4C35-94DE-2920F9ADD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02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13C4A-77DB-446A-AC59-5C364AE7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9791F-DD31-48B8-A8D4-82B8CFB7D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0C3AC-2238-43BF-B080-2439347B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77B7-1AF4-4549-B202-79EE6006E9C9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80A22-B38A-4800-812B-D4C1D792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B71A0-197E-4B90-99B6-83BD7860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14-42D3-4C35-94DE-2920F9ADD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06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B26DA-DAD4-47E6-AD4F-7C9FBDA1D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EF7D2-C404-4F2D-B98F-B0865F70D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C6E7E-B933-454B-BACE-9D726DDA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77B7-1AF4-4549-B202-79EE6006E9C9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AA9E0-D0E9-4AAD-8C00-F68CC1ED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97CDD-2FF9-421A-9680-ED0B4139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14-42D3-4C35-94DE-2920F9ADD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2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EA68-A7D4-4DA7-89A9-929A136B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AF229-478C-4C1D-B426-C2D4ABB90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C1C1E-8B2D-441B-9245-B92640411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66836-AF16-47A4-A12C-ECBF1535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77B7-1AF4-4549-B202-79EE6006E9C9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C37A6-0B80-4515-B9A9-97E34428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15051-848C-4AA3-8998-6B19AA71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14-42D3-4C35-94DE-2920F9ADD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31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7FFB-960A-4CF3-848F-CFB4C204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C6935-7165-4540-B97E-61B9D6144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7BC1B-B290-4535-B4FD-40F95356D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D4F1D2-15C0-4957-BD9A-ABEC0549F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A513D5-1DD8-4D7B-8E91-F74F18BE0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59CE3-83C1-40B0-85B0-615474EE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77B7-1AF4-4549-B202-79EE6006E9C9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727E26-0DCF-432B-9C56-74A757EC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59AC7-AA27-44D2-B4A1-A729BD93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14-42D3-4C35-94DE-2920F9ADD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38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9893-3297-470B-AA69-7CFB7A72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D81DE-5077-406C-AB54-86400A3BB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77B7-1AF4-4549-B202-79EE6006E9C9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45482-3C29-4358-A741-9B9E4827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F07A5-853D-46E1-B1F0-EAA66EA7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14-42D3-4C35-94DE-2920F9ADD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07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66B49-BDA0-4F77-BEFE-751131159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77B7-1AF4-4549-B202-79EE6006E9C9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7EE85-FB7E-4EB1-9619-F1082D9C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BDF5-FA3D-4075-8771-0A15E7F1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14-42D3-4C35-94DE-2920F9ADD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64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7504-93E1-4C93-A503-F09550856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95474-5761-4322-9E27-E4B8FC831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1D2FA-EF83-4952-8BDB-F785CDF23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7DB65-5F69-4BFC-90E7-46159F5F7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77B7-1AF4-4549-B202-79EE6006E9C9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88A0B-30C3-4304-8B9B-FEB1106A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59421-80CA-4887-925C-E15FCBDF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14-42D3-4C35-94DE-2920F9ADD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8211-A61A-47D7-92F0-34520F24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AE9DF-E6DD-48E1-A558-1AE7768FA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64A6F-B818-4DFC-98F0-95675A2F1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D500E-C293-4337-B6FD-A155CAB3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77B7-1AF4-4549-B202-79EE6006E9C9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92B3D-7A42-4344-853C-6DE3F55F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7C703-783C-43A5-B37E-FABA3D35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14-42D3-4C35-94DE-2920F9ADD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14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DF6D46-369E-4E11-8375-13338C8EC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BA441-F887-4371-A6E0-3FB7031FE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D7DD0-2793-453A-8509-0867F06BC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D77B7-1AF4-4549-B202-79EE6006E9C9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C9520-4793-4A43-9144-D490F4D90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014B8-B28C-4934-A640-75FBFC739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BAB14-42D3-4C35-94DE-2920F9ADD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04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8">
            <a:extLst>
              <a:ext uri="{FF2B5EF4-FFF2-40B4-BE49-F238E27FC236}">
                <a16:creationId xmlns:a16="http://schemas.microsoft.com/office/drawing/2014/main" id="{2A7D6CF6-8EFB-4DAA-B94C-667F744E1C6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9467" y="876299"/>
            <a:ext cx="6728883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4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9">
            <a:extLst>
              <a:ext uri="{FF2B5EF4-FFF2-40B4-BE49-F238E27FC236}">
                <a16:creationId xmlns:a16="http://schemas.microsoft.com/office/drawing/2014/main" id="{5123A524-7811-4C8F-9441-CBC307B6DF1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2" y="1433512"/>
            <a:ext cx="6634163" cy="3990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217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MANUEL FLORES DUBLAN</dc:creator>
  <cp:lastModifiedBy>JOSE MANUEL FLORES DUBLAN</cp:lastModifiedBy>
  <cp:revision>1</cp:revision>
  <dcterms:created xsi:type="dcterms:W3CDTF">2020-05-07T13:38:13Z</dcterms:created>
  <dcterms:modified xsi:type="dcterms:W3CDTF">2020-05-07T13:39:51Z</dcterms:modified>
</cp:coreProperties>
</file>