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7" r:id="rId5"/>
    <p:sldId id="389" r:id="rId6"/>
    <p:sldId id="393" r:id="rId7"/>
    <p:sldId id="397" r:id="rId8"/>
    <p:sldId id="394" r:id="rId9"/>
    <p:sldId id="396" r:id="rId10"/>
    <p:sldId id="395" r:id="rId11"/>
    <p:sldId id="392" r:id="rId12"/>
    <p:sldId id="398" r:id="rId13"/>
    <p:sldId id="317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725" autoAdjust="0"/>
  </p:normalViewPr>
  <p:slideViewPr>
    <p:cSldViewPr snapToGrid="0">
      <p:cViewPr>
        <p:scale>
          <a:sx n="68" d="100"/>
          <a:sy n="68" d="100"/>
        </p:scale>
        <p:origin x="816" y="12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BAABBB-F1BE-4363-BBD5-0DD1159694AA}" type="datetime1">
              <a:rPr lang="es-ES" smtClean="0"/>
              <a:t>13/08/2022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45F39-3ED7-4557-8E83-69CFB9EC7E67}" type="datetime1">
              <a:rPr lang="es-ES" smtClean="0"/>
              <a:t>13/08/2022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5E7C03-88B8-4DAC-AE1C-964A18E7E87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37B167-7500-4BD6-8ABE-109491A63DCA}" type="datetime1">
              <a:rPr lang="es-ES" smtClean="0"/>
              <a:t>13/08/2022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10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13/08/2022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 sz="4800"/>
              <a:t>Flotante en 3D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conteni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EDITAR</a:t>
            </a:r>
          </a:p>
        </p:txBody>
      </p:sp>
      <p:sp>
        <p:nvSpPr>
          <p:cNvPr id="21" name="Marcador de conteni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s-ES" sz="1600"/>
              <a:t>Haga clic para agregar texto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posición de imagen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0" name="Marcador de posición de imagen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Escala de tiempo de tabla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Forma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s-ES"/>
              <a:t>Equipo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6" name="Marcador de posición de imagen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7" name="Marcador de posición de imagen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8" name="Marcador de posición de imagen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59" name="Marcador de posición de imagen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5" name="Marcador de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7" name="Marcador de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9" name="Marcador de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ido y columna 2 (diapositiva de comparació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Ejemplo de Texto de pie de página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s-ES" dirty="0"/>
              <a:t>Juego web</a:t>
            </a:r>
          </a:p>
        </p:txBody>
      </p:sp>
      <p:pic>
        <p:nvPicPr>
          <p:cNvPr id="14" name="Marcador de posición de imagen 13" descr="Fondo digital de puntos de dat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009" y="22903"/>
            <a:ext cx="5437187" cy="130878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dirty="0" err="1"/>
              <a:t>STARuml</a:t>
            </a:r>
            <a:endParaRPr lang="es-E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12" y="1760795"/>
            <a:ext cx="3905117" cy="3471809"/>
          </a:xfrm>
        </p:spPr>
        <p:txBody>
          <a:bodyPr vert="horz" wrap="square" lIns="0" tIns="0" rIns="0" bIns="0" rtlCol="0">
            <a:normAutofit lnSpcReduction="10000"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s-ES" kern="1200" dirty="0">
                <a:latin typeface="+mn-lt"/>
                <a:ea typeface="+mn-ea"/>
                <a:cs typeface="+mn-cs"/>
              </a:rPr>
              <a:t>Mapa actual de la base de datos</a:t>
            </a:r>
            <a:r>
              <a:rPr lang="es-ES" dirty="0"/>
              <a:t>. 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s-ES" dirty="0"/>
              <a:t>Sin embargo en la base de datos se guardarán las coordenadas del personaje para que al salir del juego y volver a hacer el </a:t>
            </a:r>
            <a:r>
              <a:rPr lang="es-ES" dirty="0" err="1"/>
              <a:t>login</a:t>
            </a:r>
            <a:r>
              <a:rPr lang="es-ES" dirty="0"/>
              <a:t> puedas mantenerte en la misma ubicación.</a:t>
            </a:r>
          </a:p>
          <a:p>
            <a:pPr marL="0" indent="0" rtl="0">
              <a:lnSpc>
                <a:spcPct val="100000"/>
              </a:lnSpc>
              <a:buNone/>
            </a:pPr>
            <a:endParaRPr lang="es-E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10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0372AC0-CA14-BC3D-CD7E-35390AD182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9" t="2835"/>
          <a:stretch/>
        </p:blipFill>
        <p:spPr>
          <a:xfrm>
            <a:off x="4808543" y="744891"/>
            <a:ext cx="7003267" cy="487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38853"/>
            <a:ext cx="6011303" cy="735206"/>
          </a:xfrm>
        </p:spPr>
        <p:txBody>
          <a:bodyPr rtlCol="0"/>
          <a:lstStyle/>
          <a:p>
            <a:pPr rtl="0"/>
            <a:r>
              <a:rPr lang="es-ES" dirty="0"/>
              <a:t>¿Qué se ha realizado?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12" y="874059"/>
            <a:ext cx="4935537" cy="5845087"/>
          </a:xfrm>
        </p:spPr>
        <p:txBody>
          <a:bodyPr rtlCol="0"/>
          <a:lstStyle/>
          <a:p>
            <a:pPr rtl="0"/>
            <a:r>
              <a:rPr lang="es-ES" dirty="0"/>
              <a:t>Se tiene una pagina web que tiene un sistema de </a:t>
            </a:r>
            <a:r>
              <a:rPr lang="es-ES" dirty="0" err="1"/>
              <a:t>login</a:t>
            </a:r>
            <a:r>
              <a:rPr lang="es-ES" dirty="0"/>
              <a:t>, así como una web donde se está desarrollando un juego</a:t>
            </a:r>
          </a:p>
          <a:p>
            <a:pPr rtl="0"/>
            <a:r>
              <a:rPr lang="es-ES" dirty="0"/>
              <a:t>En la base de datos se almacena la información sobre los monstruos, a los que el jugador se enfrentará, dicha base de datos se vinculará con el juego en las partes correspondientes, para poder hacer el llamado de la información </a:t>
            </a:r>
          </a:p>
          <a:p>
            <a:pPr rtl="0"/>
            <a:r>
              <a:rPr lang="es-ES" dirty="0"/>
              <a:t>Se tiene un </a:t>
            </a:r>
            <a:r>
              <a:rPr lang="es-ES" dirty="0" err="1"/>
              <a:t>login</a:t>
            </a:r>
            <a:r>
              <a:rPr lang="es-ES" dirty="0"/>
              <a:t> para los usuarios (ingresar al juego) y </a:t>
            </a:r>
            <a:r>
              <a:rPr lang="es-ES" dirty="0" err="1"/>
              <a:t>admins</a:t>
            </a:r>
            <a:r>
              <a:rPr lang="es-ES" dirty="0"/>
              <a:t> (agregar monstruos a la lista de posibilidades en forma de actualización)</a:t>
            </a:r>
          </a:p>
          <a:p>
            <a:pPr rtl="0"/>
            <a:endParaRPr lang="es-ES" dirty="0"/>
          </a:p>
        </p:txBody>
      </p:sp>
      <p:pic>
        <p:nvPicPr>
          <p:cNvPr id="8" name="Marcador de posición de imagen 7" descr="Datos digitales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Marcador de posición de imagen 9" descr="Puntos de dat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Marcador de posición de imagen 11" descr="Fondo de dat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38853"/>
            <a:ext cx="6011303" cy="735206"/>
          </a:xfrm>
        </p:spPr>
        <p:txBody>
          <a:bodyPr rtlCol="0"/>
          <a:lstStyle/>
          <a:p>
            <a:pPr rtl="0"/>
            <a:r>
              <a:rPr lang="es-ES" dirty="0"/>
              <a:t>¿Qué se ha realizado?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3</a:t>
            </a:fld>
            <a:endParaRPr lang="es-E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57BFD80-AC09-2C2F-F849-2637931DF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270"/>
            <a:ext cx="12192000" cy="265082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D5E143A-C293-73CC-0348-8553155E3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3988"/>
            <a:ext cx="12192000" cy="23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4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38853"/>
            <a:ext cx="6011303" cy="735206"/>
          </a:xfrm>
        </p:spPr>
        <p:txBody>
          <a:bodyPr rtlCol="0"/>
          <a:lstStyle/>
          <a:p>
            <a:pPr rtl="0"/>
            <a:r>
              <a:rPr lang="es-ES" dirty="0"/>
              <a:t>¿Qué se ha realizado?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4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012444-E013-4A6A-8C15-2FEBBBFBE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32" y="1255909"/>
            <a:ext cx="7287642" cy="2067213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2FE844D-1F4F-7DE2-BFB6-C8620155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12" y="874060"/>
            <a:ext cx="6398653" cy="560846"/>
          </a:xfrm>
        </p:spPr>
        <p:txBody>
          <a:bodyPr rtlCol="0"/>
          <a:lstStyle/>
          <a:p>
            <a:pPr rtl="0"/>
            <a:r>
              <a:rPr lang="es-ES" dirty="0"/>
              <a:t>Modificar los datos del monstruo y agregar imagen!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9DE3A80-C25E-FA6F-2B5B-74029EA9A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08" y="4825695"/>
            <a:ext cx="3791479" cy="1552792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64A187E-97A7-3983-B37E-F7AE400E9354}"/>
              </a:ext>
            </a:extLst>
          </p:cNvPr>
          <p:cNvSpPr txBox="1">
            <a:spLocks/>
          </p:cNvSpPr>
          <p:nvPr/>
        </p:nvSpPr>
        <p:spPr>
          <a:xfrm>
            <a:off x="739608" y="4306278"/>
            <a:ext cx="3791479" cy="56084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Agregar un monstruo nuevo!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EE9AC81-0BA1-B20C-A65A-AE285DF0B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9775" y="1134826"/>
            <a:ext cx="3019846" cy="600159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8F472A6A-9296-9661-4942-06E9A2A30761}"/>
              </a:ext>
            </a:extLst>
          </p:cNvPr>
          <p:cNvSpPr txBox="1">
            <a:spLocks/>
          </p:cNvSpPr>
          <p:nvPr/>
        </p:nvSpPr>
        <p:spPr>
          <a:xfrm>
            <a:off x="8679775" y="695063"/>
            <a:ext cx="1814723" cy="56084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Agregar áreas!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9C020B8-948C-333B-B04D-F7AA7A09F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4672" y="5346200"/>
            <a:ext cx="3867690" cy="609685"/>
          </a:xfrm>
          <a:prstGeom prst="rect">
            <a:avLst/>
          </a:prstGeom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85CBFDC6-526D-B0F9-23F6-33A47A45BF96}"/>
              </a:ext>
            </a:extLst>
          </p:cNvPr>
          <p:cNvSpPr txBox="1">
            <a:spLocks/>
          </p:cNvSpPr>
          <p:nvPr/>
        </p:nvSpPr>
        <p:spPr>
          <a:xfrm>
            <a:off x="7594672" y="4867124"/>
            <a:ext cx="3502575" cy="56084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Vinculación monstruo-área!</a:t>
            </a:r>
          </a:p>
        </p:txBody>
      </p:sp>
      <p:pic>
        <p:nvPicPr>
          <p:cNvPr id="1026" name="Picture 2" descr="Wow, such job so Cool much congrats - Real Doge | Meme Generator">
            <a:extLst>
              <a:ext uri="{FF2B5EF4-FFF2-40B4-BE49-F238E27FC236}">
                <a16:creationId xmlns:a16="http://schemas.microsoft.com/office/drawing/2014/main" id="{8EA1C47B-C5FA-78BA-4B64-98EDD043F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08" y="3873237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30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38853"/>
            <a:ext cx="6011303" cy="735206"/>
          </a:xfrm>
        </p:spPr>
        <p:txBody>
          <a:bodyPr rtlCol="0"/>
          <a:lstStyle/>
          <a:p>
            <a:pPr rtl="0"/>
            <a:r>
              <a:rPr lang="es-ES" dirty="0"/>
              <a:t>¿Qué se ha realizado?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5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CA847A-A9E6-0D40-7A63-CE177AD88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5292"/>
            <a:ext cx="12192000" cy="207828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046BCD7-14EA-885C-B698-6C1E3701B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7196"/>
            <a:ext cx="12192000" cy="269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1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38853"/>
            <a:ext cx="6011303" cy="735206"/>
          </a:xfrm>
        </p:spPr>
        <p:txBody>
          <a:bodyPr rtlCol="0"/>
          <a:lstStyle/>
          <a:p>
            <a:pPr rtl="0"/>
            <a:r>
              <a:rPr lang="es-ES" dirty="0"/>
              <a:t>¿Qué se ha realizado?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6</a:t>
            </a:fld>
            <a:endParaRPr lang="es-ES"/>
          </a:p>
        </p:txBody>
      </p:sp>
      <p:pic>
        <p:nvPicPr>
          <p:cNvPr id="5124" name="Picture 4" descr="Las mejores 55 ideas de Imagenes para hacer memes | imagenes para hacer  memes, para hacer memes, memes">
            <a:extLst>
              <a:ext uri="{FF2B5EF4-FFF2-40B4-BE49-F238E27FC236}">
                <a16:creationId xmlns:a16="http://schemas.microsoft.com/office/drawing/2014/main" id="{1DDEC6C9-D817-6849-CB45-B9EAE7C50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694" y="1227587"/>
            <a:ext cx="6096000" cy="547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4EF4709-683C-270A-2F93-9BDFDD1DC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788" y="3797131"/>
            <a:ext cx="5990906" cy="291212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6C61710-020A-A611-76FB-1618EF944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787" y="848040"/>
            <a:ext cx="5990905" cy="291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5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38853"/>
            <a:ext cx="6011303" cy="735206"/>
          </a:xfrm>
        </p:spPr>
        <p:txBody>
          <a:bodyPr rtlCol="0"/>
          <a:lstStyle/>
          <a:p>
            <a:pPr rtl="0"/>
            <a:r>
              <a:rPr lang="es-ES" dirty="0"/>
              <a:t>¿Qué se ha realizado?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7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9E9989-09AA-BFDA-253D-D4A8ADA94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8357"/>
            <a:ext cx="12192000" cy="5899643"/>
          </a:xfrm>
          <a:prstGeom prst="rect">
            <a:avLst/>
          </a:prstGeom>
        </p:spPr>
      </p:pic>
      <p:pic>
        <p:nvPicPr>
          <p:cNvPr id="2050" name="Picture 2" descr="Preocupación Doge Meme tal estilo mucho wow' Pegatina | Spreadshirt">
            <a:extLst>
              <a:ext uri="{FF2B5EF4-FFF2-40B4-BE49-F238E27FC236}">
                <a16:creationId xmlns:a16="http://schemas.microsoft.com/office/drawing/2014/main" id="{A6C2A364-79C5-E718-C0C7-2137068ED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0" y="0"/>
            <a:ext cx="36004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84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38853"/>
            <a:ext cx="6011303" cy="735206"/>
          </a:xfrm>
        </p:spPr>
        <p:txBody>
          <a:bodyPr rtlCol="0"/>
          <a:lstStyle/>
          <a:p>
            <a:pPr rtl="0"/>
            <a:r>
              <a:rPr lang="es-ES" dirty="0"/>
              <a:t>¿Qué falta realizar?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12" y="874059"/>
            <a:ext cx="4935537" cy="5845087"/>
          </a:xfrm>
        </p:spPr>
        <p:txBody>
          <a:bodyPr rtlCol="0"/>
          <a:lstStyle/>
          <a:p>
            <a:pPr rtl="0"/>
            <a:r>
              <a:rPr lang="es-ES" dirty="0"/>
              <a:t>Se ha intentado realizar la forma multijugador como tema principal, sin embargo he tenido complicaciones al realizar dicha función, y dicho aspecto ha tomado la mayor importancia en este tiempo</a:t>
            </a:r>
          </a:p>
          <a:p>
            <a:pPr rtl="0"/>
            <a:r>
              <a:rPr lang="es-ES" dirty="0"/>
              <a:t>Las peleas, debido a que el multijugador ha sido lo principal, las peleas han seguido en segundo plano y no han sido realizadas.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7534700" y="264136"/>
            <a:ext cx="4294695" cy="3836682"/>
          </a:xfrm>
        </p:spPr>
      </p:pic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4345019" y="3213247"/>
            <a:ext cx="4294695" cy="3447853"/>
          </a:xfrm>
        </p:spPr>
      </p:pic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8</a:t>
            </a:fld>
            <a:endParaRPr lang="es-ES"/>
          </a:p>
        </p:txBody>
      </p:sp>
      <p:pic>
        <p:nvPicPr>
          <p:cNvPr id="3074" name="Picture 2" descr="Bolsa de tela «Meme Bonk» de TeeFuns | Redbubble">
            <a:extLst>
              <a:ext uri="{FF2B5EF4-FFF2-40B4-BE49-F238E27FC236}">
                <a16:creationId xmlns:a16="http://schemas.microsoft.com/office/drawing/2014/main" id="{A72ED18F-420B-72EB-1356-B398F5F331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77" b="24103"/>
          <a:stretch/>
        </p:blipFill>
        <p:spPr bwMode="auto">
          <a:xfrm>
            <a:off x="163512" y="3984806"/>
            <a:ext cx="4111427" cy="267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67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38853"/>
            <a:ext cx="6011303" cy="735206"/>
          </a:xfrm>
        </p:spPr>
        <p:txBody>
          <a:bodyPr rtlCol="0"/>
          <a:lstStyle/>
          <a:p>
            <a:pPr rtl="0"/>
            <a:r>
              <a:rPr lang="es-ES" dirty="0"/>
              <a:t>¿Qué falta realizar?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12" y="874059"/>
            <a:ext cx="4935537" cy="5845087"/>
          </a:xfrm>
        </p:spPr>
        <p:txBody>
          <a:bodyPr rtlCol="0"/>
          <a:lstStyle/>
          <a:p>
            <a:pPr rtl="0"/>
            <a:r>
              <a:rPr lang="es-ES" dirty="0"/>
              <a:t>Dar estilos a las tablas de datos sobre los monstruos y a la parte de llenados </a:t>
            </a:r>
          </a:p>
        </p:txBody>
      </p:sp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r="36800" b="26419"/>
          <a:stretch/>
        </p:blipFill>
        <p:spPr>
          <a:xfrm>
            <a:off x="5213006" y="874059"/>
            <a:ext cx="6815482" cy="409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9</a:t>
            </a:fld>
            <a:endParaRPr lang="es-ES"/>
          </a:p>
        </p:txBody>
      </p:sp>
      <p:pic>
        <p:nvPicPr>
          <p:cNvPr id="4098" name="Picture 2" descr="Such lame Much wow - so doge | Meme Generator">
            <a:extLst>
              <a:ext uri="{FF2B5EF4-FFF2-40B4-BE49-F238E27FC236}">
                <a16:creationId xmlns:a16="http://schemas.microsoft.com/office/drawing/2014/main" id="{D724FC5C-336D-A584-BC03-7E1C8A5E7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" y="2811862"/>
            <a:ext cx="4935537" cy="370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'm like TT">
            <a:extLst>
              <a:ext uri="{FF2B5EF4-FFF2-40B4-BE49-F238E27FC236}">
                <a16:creationId xmlns:a16="http://schemas.microsoft.com/office/drawing/2014/main" id="{3EE2A0E7-0D6B-40FE-3B39-BDFDA9A00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929" y="3978678"/>
            <a:ext cx="2740468" cy="274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48492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867.tgt.Office_50301375_TF33713516_Win32_OJ112196127" id="{F9082FAB-B260-427D-84E8-28A2C83CAFF9}" vid="{CFEC27F7-7A35-4744-B58C-557A3196B8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{C11602AF-BE0E-43D2-9921-D1A569BFEFF9}tf33713516_win32</Template>
  <TotalTime>392</TotalTime>
  <Words>288</Words>
  <Application>Microsoft Office PowerPoint</Application>
  <PresentationFormat>Panorámica</PresentationFormat>
  <Paragraphs>35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Walbaum Display</vt:lpstr>
      <vt:lpstr>3DFloatVTI</vt:lpstr>
      <vt:lpstr>Juego web</vt:lpstr>
      <vt:lpstr>¿Qué se ha realizado?</vt:lpstr>
      <vt:lpstr>¿Qué se ha realizado?</vt:lpstr>
      <vt:lpstr>¿Qué se ha realizado?</vt:lpstr>
      <vt:lpstr>¿Qué se ha realizado?</vt:lpstr>
      <vt:lpstr>¿Qué se ha realizado?</vt:lpstr>
      <vt:lpstr>¿Qué se ha realizado?</vt:lpstr>
      <vt:lpstr>¿Qué falta realizar?</vt:lpstr>
      <vt:lpstr>¿Qué falta realizar?</vt:lpstr>
      <vt:lpstr>STARuml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de videojuegos</dc:title>
  <dc:creator>Manuel Ego-Aguirre Funes</dc:creator>
  <cp:lastModifiedBy>Manuel Ego-Aguirre Funes</cp:lastModifiedBy>
  <cp:revision>4</cp:revision>
  <dcterms:created xsi:type="dcterms:W3CDTF">2022-06-04T20:28:11Z</dcterms:created>
  <dcterms:modified xsi:type="dcterms:W3CDTF">2022-08-13T19:46:37Z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