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B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897" autoAdjust="0"/>
  </p:normalViewPr>
  <p:slideViewPr>
    <p:cSldViewPr snapToObjects="1">
      <p:cViewPr varScale="1">
        <p:scale>
          <a:sx n="65" d="100"/>
          <a:sy n="65" d="100"/>
        </p:scale>
        <p:origin x="15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04DFB9-CDCD-604D-961D-5AB692C68B35}" type="doc">
      <dgm:prSet loTypeId="urn:microsoft.com/office/officeart/2005/8/layout/matrix1" loCatId="matri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137B6E-6F11-2648-84BF-4F9D26637CBA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4000" dirty="0" err="1" smtClean="0">
              <a:latin typeface="Arial Black"/>
            </a:rPr>
            <a:t>Útil</a:t>
          </a:r>
          <a:r>
            <a:rPr lang="en-US" sz="4000" dirty="0" smtClean="0">
              <a:latin typeface="Arial Black"/>
            </a:rPr>
            <a:t> </a:t>
          </a:r>
          <a:r>
            <a:rPr lang="en-US" sz="4000" dirty="0" err="1" smtClean="0">
              <a:latin typeface="Arial Black"/>
            </a:rPr>
            <a:t>para</a:t>
          </a:r>
          <a:r>
            <a:rPr lang="en-US" sz="4000" dirty="0" smtClean="0">
              <a:latin typeface="Arial Black"/>
            </a:rPr>
            <a:t>:</a:t>
          </a:r>
        </a:p>
      </dgm:t>
    </dgm:pt>
    <dgm:pt modelId="{7FCEFC91-F59F-FA46-B4CF-95DB0A235930}" type="parTrans" cxnId="{4DB62918-EC05-4D49-AD48-C94E44647449}">
      <dgm:prSet/>
      <dgm:spPr/>
      <dgm:t>
        <a:bodyPr/>
        <a:lstStyle/>
        <a:p>
          <a:endParaRPr lang="en-US"/>
        </a:p>
      </dgm:t>
    </dgm:pt>
    <dgm:pt modelId="{BBBC5966-52D2-D64F-A9A0-B92A2F2611DE}" type="sibTrans" cxnId="{4DB62918-EC05-4D49-AD48-C94E44647449}">
      <dgm:prSet/>
      <dgm:spPr/>
      <dgm:t>
        <a:bodyPr/>
        <a:lstStyle/>
        <a:p>
          <a:endParaRPr lang="en-US"/>
        </a:p>
      </dgm:t>
    </dgm:pt>
    <dgm:pt modelId="{4C0AA953-032F-8A41-B222-1F05655F8FD7}">
      <dgm:prSet phldrT="[Text]"/>
      <dgm:spPr/>
      <dgm:t>
        <a:bodyPr/>
        <a:lstStyle/>
        <a:p>
          <a:endParaRPr lang="en-US"/>
        </a:p>
      </dgm:t>
    </dgm:pt>
    <dgm:pt modelId="{615AB028-5AF8-6A4D-A397-BC2B92243CD7}" type="parTrans" cxnId="{9B3491F5-7726-604A-B165-434AAACFBDEF}">
      <dgm:prSet/>
      <dgm:spPr/>
      <dgm:t>
        <a:bodyPr/>
        <a:lstStyle/>
        <a:p>
          <a:endParaRPr lang="en-US"/>
        </a:p>
      </dgm:t>
    </dgm:pt>
    <dgm:pt modelId="{F8577A63-31BA-154F-A0AE-C6276496DB0F}" type="sibTrans" cxnId="{9B3491F5-7726-604A-B165-434AAACFBDEF}">
      <dgm:prSet/>
      <dgm:spPr/>
      <dgm:t>
        <a:bodyPr/>
        <a:lstStyle/>
        <a:p>
          <a:endParaRPr lang="en-US"/>
        </a:p>
      </dgm:t>
    </dgm:pt>
    <dgm:pt modelId="{960DB62D-8F79-6D4D-A7BA-CD85FF76D935}">
      <dgm:prSet phldrT="[Text]" phldr="1"/>
      <dgm:spPr/>
      <dgm:t>
        <a:bodyPr/>
        <a:lstStyle/>
        <a:p>
          <a:endParaRPr lang="en-US"/>
        </a:p>
      </dgm:t>
    </dgm:pt>
    <dgm:pt modelId="{D1C3232C-CE35-7B4E-AB51-25619811FA3F}" type="parTrans" cxnId="{BC18AF5E-6B37-8142-98AD-909F76259013}">
      <dgm:prSet/>
      <dgm:spPr/>
      <dgm:t>
        <a:bodyPr/>
        <a:lstStyle/>
        <a:p>
          <a:endParaRPr lang="en-US"/>
        </a:p>
      </dgm:t>
    </dgm:pt>
    <dgm:pt modelId="{F8921E3B-2C6F-0840-8753-27032170A91D}" type="sibTrans" cxnId="{BC18AF5E-6B37-8142-98AD-909F76259013}">
      <dgm:prSet/>
      <dgm:spPr/>
      <dgm:t>
        <a:bodyPr/>
        <a:lstStyle/>
        <a:p>
          <a:endParaRPr lang="en-US"/>
        </a:p>
      </dgm:t>
    </dgm:pt>
    <dgm:pt modelId="{93DA09A4-C045-9C4F-9D4C-1DA943A32AA3}">
      <dgm:prSet phldrT="[Text]" phldr="1"/>
      <dgm:spPr/>
      <dgm:t>
        <a:bodyPr/>
        <a:lstStyle/>
        <a:p>
          <a:endParaRPr lang="en-US"/>
        </a:p>
      </dgm:t>
    </dgm:pt>
    <dgm:pt modelId="{B59BE372-8240-8447-A736-69C2D5354DED}" type="parTrans" cxnId="{6B388577-CBB6-D148-991C-B2CD2784266A}">
      <dgm:prSet/>
      <dgm:spPr/>
      <dgm:t>
        <a:bodyPr/>
        <a:lstStyle/>
        <a:p>
          <a:endParaRPr lang="en-US"/>
        </a:p>
      </dgm:t>
    </dgm:pt>
    <dgm:pt modelId="{543E28E5-F276-904C-8622-AFA393EF983D}" type="sibTrans" cxnId="{6B388577-CBB6-D148-991C-B2CD2784266A}">
      <dgm:prSet/>
      <dgm:spPr/>
      <dgm:t>
        <a:bodyPr/>
        <a:lstStyle/>
        <a:p>
          <a:endParaRPr lang="en-US"/>
        </a:p>
      </dgm:t>
    </dgm:pt>
    <dgm:pt modelId="{69173322-DEE6-6C4B-B1E2-6EE643B31B27}">
      <dgm:prSet phldrT="[Text]" phldr="1"/>
      <dgm:spPr/>
      <dgm:t>
        <a:bodyPr/>
        <a:lstStyle/>
        <a:p>
          <a:endParaRPr lang="en-US" dirty="0"/>
        </a:p>
      </dgm:t>
    </dgm:pt>
    <dgm:pt modelId="{31C3CC10-F474-604B-8CE5-33037CA5E2E1}" type="parTrans" cxnId="{7ED97855-661D-2841-8E83-B895574EC40A}">
      <dgm:prSet/>
      <dgm:spPr/>
      <dgm:t>
        <a:bodyPr/>
        <a:lstStyle/>
        <a:p>
          <a:endParaRPr lang="en-US"/>
        </a:p>
      </dgm:t>
    </dgm:pt>
    <dgm:pt modelId="{CF630D0C-6A00-7741-8FEF-8E7B08FD060C}" type="sibTrans" cxnId="{7ED97855-661D-2841-8E83-B895574EC40A}">
      <dgm:prSet/>
      <dgm:spPr/>
      <dgm:t>
        <a:bodyPr/>
        <a:lstStyle/>
        <a:p>
          <a:endParaRPr lang="en-US"/>
        </a:p>
      </dgm:t>
    </dgm:pt>
    <dgm:pt modelId="{EC1AE760-3715-7E47-AC13-9662257907BB}">
      <dgm:prSet phldrT="[Text]"/>
      <dgm:spPr/>
      <dgm:t>
        <a:bodyPr/>
        <a:lstStyle/>
        <a:p>
          <a:endParaRPr lang="en-US"/>
        </a:p>
      </dgm:t>
    </dgm:pt>
    <dgm:pt modelId="{FB3682F6-8F49-F64D-ADD1-740853CD022B}" type="parTrans" cxnId="{8C974B5A-88F6-0842-B5C1-8300AC0153DB}">
      <dgm:prSet/>
      <dgm:spPr/>
      <dgm:t>
        <a:bodyPr/>
        <a:lstStyle/>
        <a:p>
          <a:endParaRPr lang="en-US"/>
        </a:p>
      </dgm:t>
    </dgm:pt>
    <dgm:pt modelId="{1BC651AB-683A-7B40-BDD9-31BF1122E982}" type="sibTrans" cxnId="{8C974B5A-88F6-0842-B5C1-8300AC0153DB}">
      <dgm:prSet/>
      <dgm:spPr/>
      <dgm:t>
        <a:bodyPr/>
        <a:lstStyle/>
        <a:p>
          <a:endParaRPr lang="en-US"/>
        </a:p>
      </dgm:t>
    </dgm:pt>
    <dgm:pt modelId="{068F4E25-A1E2-5346-95EE-B2E795398951}">
      <dgm:prSet phldrT="[Text]"/>
      <dgm:spPr/>
      <dgm:t>
        <a:bodyPr/>
        <a:lstStyle/>
        <a:p>
          <a:endParaRPr lang="en-US"/>
        </a:p>
      </dgm:t>
    </dgm:pt>
    <dgm:pt modelId="{5BE256BF-78BD-9547-9A03-E818EEB3D7FE}" type="parTrans" cxnId="{82FAB391-F5DF-024C-943A-0B3A0E9FEFA1}">
      <dgm:prSet/>
      <dgm:spPr/>
      <dgm:t>
        <a:bodyPr/>
        <a:lstStyle/>
        <a:p>
          <a:endParaRPr lang="en-US"/>
        </a:p>
      </dgm:t>
    </dgm:pt>
    <dgm:pt modelId="{5E4CBDEE-5600-DC47-836F-655A9367FBDE}" type="sibTrans" cxnId="{82FAB391-F5DF-024C-943A-0B3A0E9FEFA1}">
      <dgm:prSet/>
      <dgm:spPr/>
      <dgm:t>
        <a:bodyPr/>
        <a:lstStyle/>
        <a:p>
          <a:endParaRPr lang="en-US"/>
        </a:p>
      </dgm:t>
    </dgm:pt>
    <dgm:pt modelId="{F059D89A-D102-CD43-A5B7-393AAFC3FC1E}">
      <dgm:prSet/>
      <dgm:spPr>
        <a:solidFill>
          <a:schemeClr val="accent3">
            <a:lumMod val="60000"/>
            <a:lumOff val="40000"/>
          </a:schemeClr>
        </a:solidFill>
        <a:effectLst/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Resolver </a:t>
          </a:r>
          <a:r>
            <a:rPr lang="en-US" dirty="0" err="1" smtClean="0">
              <a:solidFill>
                <a:schemeClr val="bg1"/>
              </a:solidFill>
            </a:rPr>
            <a:t>sistemas</a:t>
          </a:r>
          <a:r>
            <a:rPr lang="en-US" dirty="0" smtClean="0">
              <a:solidFill>
                <a:schemeClr val="bg1"/>
              </a:solidFill>
            </a:rPr>
            <a:t> de </a:t>
          </a:r>
          <a:r>
            <a:rPr lang="en-US" dirty="0" err="1" smtClean="0">
              <a:solidFill>
                <a:schemeClr val="bg1"/>
              </a:solidFill>
            </a:rPr>
            <a:t>ecuaciones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lineales</a:t>
          </a:r>
          <a:endParaRPr lang="en-US" dirty="0">
            <a:solidFill>
              <a:schemeClr val="bg1"/>
            </a:solidFill>
          </a:endParaRPr>
        </a:p>
      </dgm:t>
    </dgm:pt>
    <dgm:pt modelId="{FEAB875F-F7C6-D54D-BEAE-96E7EA830B27}" type="parTrans" cxnId="{E3FD0123-576A-784E-8E36-919F539FE81E}">
      <dgm:prSet/>
      <dgm:spPr/>
      <dgm:t>
        <a:bodyPr/>
        <a:lstStyle/>
        <a:p>
          <a:endParaRPr lang="en-US"/>
        </a:p>
      </dgm:t>
    </dgm:pt>
    <dgm:pt modelId="{E3F45EF9-A36D-A64F-9ABD-178FE663347B}" type="sibTrans" cxnId="{E3FD0123-576A-784E-8E36-919F539FE81E}">
      <dgm:prSet/>
      <dgm:spPr/>
      <dgm:t>
        <a:bodyPr/>
        <a:lstStyle/>
        <a:p>
          <a:endParaRPr lang="en-US"/>
        </a:p>
      </dgm:t>
    </dgm:pt>
    <dgm:pt modelId="{D40CBDC0-09F0-4244-A3B2-A93BCE9AB469}">
      <dgm:prSet/>
      <dgm:spPr>
        <a:solidFill>
          <a:srgbClr val="F0B05E"/>
        </a:solidFill>
      </dgm:spPr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Encontrar</a:t>
          </a:r>
          <a:r>
            <a:rPr lang="en-US" dirty="0" smtClean="0">
              <a:solidFill>
                <a:schemeClr val="bg1"/>
              </a:solidFill>
            </a:rPr>
            <a:t> el </a:t>
          </a:r>
          <a:r>
            <a:rPr lang="en-US" dirty="0" err="1" smtClean="0">
              <a:solidFill>
                <a:schemeClr val="bg1"/>
              </a:solidFill>
            </a:rPr>
            <a:t>determinante</a:t>
          </a:r>
          <a:r>
            <a:rPr lang="en-US" dirty="0" smtClean="0">
              <a:solidFill>
                <a:schemeClr val="bg1"/>
              </a:solidFill>
            </a:rPr>
            <a:t> de </a:t>
          </a:r>
          <a:r>
            <a:rPr lang="en-US" dirty="0" err="1" smtClean="0">
              <a:solidFill>
                <a:schemeClr val="bg1"/>
              </a:solidFill>
            </a:rPr>
            <a:t>una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matriz</a:t>
          </a:r>
          <a:endParaRPr lang="en-US" dirty="0">
            <a:solidFill>
              <a:schemeClr val="bg1"/>
            </a:solidFill>
          </a:endParaRPr>
        </a:p>
      </dgm:t>
    </dgm:pt>
    <dgm:pt modelId="{B01A752A-4509-184C-85C6-B0A495674249}" type="parTrans" cxnId="{04ADA6F6-9CEF-354F-A70A-11357EB235E2}">
      <dgm:prSet/>
      <dgm:spPr/>
      <dgm:t>
        <a:bodyPr/>
        <a:lstStyle/>
        <a:p>
          <a:endParaRPr lang="en-US"/>
        </a:p>
      </dgm:t>
    </dgm:pt>
    <dgm:pt modelId="{099F10AC-2539-DA4F-B992-0CABB4073160}" type="sibTrans" cxnId="{04ADA6F6-9CEF-354F-A70A-11357EB235E2}">
      <dgm:prSet/>
      <dgm:spPr/>
      <dgm:t>
        <a:bodyPr/>
        <a:lstStyle/>
        <a:p>
          <a:endParaRPr lang="en-US"/>
        </a:p>
      </dgm:t>
    </dgm:pt>
    <dgm:pt modelId="{49DBDDA4-54C2-4E43-98A7-2FC8C8810582}">
      <dgm:prSet/>
      <dgm:spPr>
        <a:solidFill>
          <a:srgbClr val="FF6600"/>
        </a:solidFill>
      </dgm:spPr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Encontrar</a:t>
          </a:r>
          <a:r>
            <a:rPr lang="en-US" dirty="0" smtClean="0">
              <a:solidFill>
                <a:schemeClr val="bg1"/>
              </a:solidFill>
            </a:rPr>
            <a:t> la </a:t>
          </a:r>
          <a:r>
            <a:rPr lang="en-US" dirty="0" err="1" smtClean="0">
              <a:solidFill>
                <a:schemeClr val="bg1"/>
              </a:solidFill>
            </a:rPr>
            <a:t>matriz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smtClean="0">
              <a:solidFill>
                <a:schemeClr val="bg1"/>
              </a:solidFill>
            </a:rPr>
            <a:t>de cofactores</a:t>
          </a:r>
          <a:endParaRPr lang="en-US" dirty="0">
            <a:solidFill>
              <a:schemeClr val="bg1"/>
            </a:solidFill>
          </a:endParaRPr>
        </a:p>
      </dgm:t>
    </dgm:pt>
    <dgm:pt modelId="{FBE9624D-D1B6-8D46-B4EA-0B860E21C0E8}" type="parTrans" cxnId="{4397777A-4E8A-AA42-A419-69E4FD81641E}">
      <dgm:prSet/>
      <dgm:spPr/>
      <dgm:t>
        <a:bodyPr/>
        <a:lstStyle/>
        <a:p>
          <a:endParaRPr lang="en-US"/>
        </a:p>
      </dgm:t>
    </dgm:pt>
    <dgm:pt modelId="{0BCE6045-DEF0-ED48-8EE7-B6AB62C3342F}" type="sibTrans" cxnId="{4397777A-4E8A-AA42-A419-69E4FD81641E}">
      <dgm:prSet/>
      <dgm:spPr/>
      <dgm:t>
        <a:bodyPr/>
        <a:lstStyle/>
        <a:p>
          <a:endParaRPr lang="en-US"/>
        </a:p>
      </dgm:t>
    </dgm:pt>
    <dgm:pt modelId="{9C405099-82C4-CF43-ACB8-7B87CA12168D}">
      <dgm:prSet/>
      <dgm:spPr>
        <a:solidFill>
          <a:schemeClr val="tx2"/>
        </a:solidFill>
      </dgm:spPr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Encontrar</a:t>
          </a:r>
          <a:r>
            <a:rPr lang="en-US" dirty="0" smtClean="0">
              <a:solidFill>
                <a:schemeClr val="bg1"/>
              </a:solidFill>
            </a:rPr>
            <a:t> la </a:t>
          </a:r>
          <a:r>
            <a:rPr lang="en-US" dirty="0" err="1" smtClean="0">
              <a:solidFill>
                <a:schemeClr val="bg1"/>
              </a:solidFill>
            </a:rPr>
            <a:t>inversa</a:t>
          </a:r>
          <a:r>
            <a:rPr lang="en-US" dirty="0" smtClean="0">
              <a:solidFill>
                <a:schemeClr val="bg1"/>
              </a:solidFill>
            </a:rPr>
            <a:t> de </a:t>
          </a:r>
          <a:r>
            <a:rPr lang="en-US" dirty="0" err="1" smtClean="0">
              <a:solidFill>
                <a:schemeClr val="bg1"/>
              </a:solidFill>
            </a:rPr>
            <a:t>una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matriz</a:t>
          </a:r>
          <a:endParaRPr lang="en-US" dirty="0">
            <a:solidFill>
              <a:schemeClr val="bg1"/>
            </a:solidFill>
          </a:endParaRPr>
        </a:p>
      </dgm:t>
    </dgm:pt>
    <dgm:pt modelId="{592FB796-F17C-2A4F-AE7A-74A3453D5C96}" type="parTrans" cxnId="{FD417DAE-C18E-DA46-BF50-6E1E36A109EA}">
      <dgm:prSet/>
      <dgm:spPr/>
      <dgm:t>
        <a:bodyPr/>
        <a:lstStyle/>
        <a:p>
          <a:endParaRPr lang="en-US"/>
        </a:p>
      </dgm:t>
    </dgm:pt>
    <dgm:pt modelId="{65A58EEC-CDAA-B64A-A4C8-56F45CD36388}" type="sibTrans" cxnId="{FD417DAE-C18E-DA46-BF50-6E1E36A109EA}">
      <dgm:prSet/>
      <dgm:spPr/>
      <dgm:t>
        <a:bodyPr/>
        <a:lstStyle/>
        <a:p>
          <a:endParaRPr lang="en-US"/>
        </a:p>
      </dgm:t>
    </dgm:pt>
    <dgm:pt modelId="{6E2031DA-95B5-2547-8A62-6EB562144284}" type="pres">
      <dgm:prSet presAssocID="{8404DFB9-CDCD-604D-961D-5AB692C68B35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0EE71-4CB0-BA4F-8DE7-D0B829C56368}" type="pres">
      <dgm:prSet presAssocID="{8404DFB9-CDCD-604D-961D-5AB692C68B35}" presName="matrix" presStyleCnt="0"/>
      <dgm:spPr/>
    </dgm:pt>
    <dgm:pt modelId="{30174017-B644-7949-B4BB-436827F233BD}" type="pres">
      <dgm:prSet presAssocID="{8404DFB9-CDCD-604D-961D-5AB692C68B35}" presName="tile1" presStyleLbl="node1" presStyleIdx="0" presStyleCnt="4" custLinFactNeighborX="-1852"/>
      <dgm:spPr/>
      <dgm:t>
        <a:bodyPr/>
        <a:lstStyle/>
        <a:p>
          <a:endParaRPr lang="en-US"/>
        </a:p>
      </dgm:t>
    </dgm:pt>
    <dgm:pt modelId="{1D511B8B-D222-4945-8AA8-62BBEA895F03}" type="pres">
      <dgm:prSet presAssocID="{8404DFB9-CDCD-604D-961D-5AB692C68B35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C415DE-E367-B24D-96E1-381247B818AF}" type="pres">
      <dgm:prSet presAssocID="{8404DFB9-CDCD-604D-961D-5AB692C68B35}" presName="tile2" presStyleLbl="node1" presStyleIdx="1" presStyleCnt="4"/>
      <dgm:spPr/>
      <dgm:t>
        <a:bodyPr/>
        <a:lstStyle/>
        <a:p>
          <a:endParaRPr lang="en-US"/>
        </a:p>
      </dgm:t>
    </dgm:pt>
    <dgm:pt modelId="{88C6E801-030C-F34A-9E78-66E4D0B78E8B}" type="pres">
      <dgm:prSet presAssocID="{8404DFB9-CDCD-604D-961D-5AB692C68B35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7FC2BB-863C-F147-B768-279D4771B8EF}" type="pres">
      <dgm:prSet presAssocID="{8404DFB9-CDCD-604D-961D-5AB692C68B35}" presName="tile3" presStyleLbl="node1" presStyleIdx="2" presStyleCnt="4"/>
      <dgm:spPr/>
      <dgm:t>
        <a:bodyPr/>
        <a:lstStyle/>
        <a:p>
          <a:endParaRPr lang="en-US"/>
        </a:p>
      </dgm:t>
    </dgm:pt>
    <dgm:pt modelId="{9743954D-B10B-C445-A1BE-7CA6CEF1BB60}" type="pres">
      <dgm:prSet presAssocID="{8404DFB9-CDCD-604D-961D-5AB692C68B35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567483-23EC-5A4D-99FE-C3240F79BB37}" type="pres">
      <dgm:prSet presAssocID="{8404DFB9-CDCD-604D-961D-5AB692C68B35}" presName="tile4" presStyleLbl="node1" presStyleIdx="3" presStyleCnt="4"/>
      <dgm:spPr/>
      <dgm:t>
        <a:bodyPr/>
        <a:lstStyle/>
        <a:p>
          <a:endParaRPr lang="en-US"/>
        </a:p>
      </dgm:t>
    </dgm:pt>
    <dgm:pt modelId="{9E4FB254-B41A-4C4B-B40A-4BE5611CEAEB}" type="pres">
      <dgm:prSet presAssocID="{8404DFB9-CDCD-604D-961D-5AB692C68B35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91D8AC-A541-5047-AB64-E6CDC2340558}" type="pres">
      <dgm:prSet presAssocID="{8404DFB9-CDCD-604D-961D-5AB692C68B35}" presName="centerTile" presStyleLbl="fgShp" presStyleIdx="0" presStyleCnt="1" custAng="21012086" custScaleX="148148" custScaleY="12307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D0772A44-E352-8D4B-A53A-79A1F1E86E5A}" type="presOf" srcId="{8404DFB9-CDCD-604D-961D-5AB692C68B35}" destId="{6E2031DA-95B5-2547-8A62-6EB562144284}" srcOrd="0" destOrd="0" presId="urn:microsoft.com/office/officeart/2005/8/layout/matrix1"/>
    <dgm:cxn modelId="{E3FD0123-576A-784E-8E36-919F539FE81E}" srcId="{90137B6E-6F11-2648-84BF-4F9D26637CBA}" destId="{F059D89A-D102-CD43-A5B7-393AAFC3FC1E}" srcOrd="0" destOrd="0" parTransId="{FEAB875F-F7C6-D54D-BEAE-96E7EA830B27}" sibTransId="{E3F45EF9-A36D-A64F-9ABD-178FE663347B}"/>
    <dgm:cxn modelId="{82FAB391-F5DF-024C-943A-0B3A0E9FEFA1}" srcId="{8404DFB9-CDCD-604D-961D-5AB692C68B35}" destId="{068F4E25-A1E2-5346-95EE-B2E795398951}" srcOrd="2" destOrd="0" parTransId="{5BE256BF-78BD-9547-9A03-E818EEB3D7FE}" sibTransId="{5E4CBDEE-5600-DC47-836F-655A9367FBDE}"/>
    <dgm:cxn modelId="{7ED97855-661D-2841-8E83-B895574EC40A}" srcId="{068F4E25-A1E2-5346-95EE-B2E795398951}" destId="{69173322-DEE6-6C4B-B1E2-6EE643B31B27}" srcOrd="3" destOrd="0" parTransId="{31C3CC10-F474-604B-8CE5-33037CA5E2E1}" sibTransId="{CF630D0C-6A00-7741-8FEF-8E7B08FD060C}"/>
    <dgm:cxn modelId="{734F5C41-02FB-4748-8EAA-F745C933EB3D}" type="presOf" srcId="{D40CBDC0-09F0-4244-A3B2-A93BCE9AB469}" destId="{2AC415DE-E367-B24D-96E1-381247B818AF}" srcOrd="0" destOrd="0" presId="urn:microsoft.com/office/officeart/2005/8/layout/matrix1"/>
    <dgm:cxn modelId="{FD417DAE-C18E-DA46-BF50-6E1E36A109EA}" srcId="{90137B6E-6F11-2648-84BF-4F9D26637CBA}" destId="{9C405099-82C4-CF43-ACB8-7B87CA12168D}" srcOrd="3" destOrd="0" parTransId="{592FB796-F17C-2A4F-AE7A-74A3453D5C96}" sibTransId="{65A58EEC-CDAA-B64A-A4C8-56F45CD36388}"/>
    <dgm:cxn modelId="{4DB62918-EC05-4D49-AD48-C94E44647449}" srcId="{8404DFB9-CDCD-604D-961D-5AB692C68B35}" destId="{90137B6E-6F11-2648-84BF-4F9D26637CBA}" srcOrd="0" destOrd="0" parTransId="{7FCEFC91-F59F-FA46-B4CF-95DB0A235930}" sibTransId="{BBBC5966-52D2-D64F-A9A0-B92A2F2611DE}"/>
    <dgm:cxn modelId="{3EBC7A00-EBFF-F140-92DE-CB255C727AB1}" type="presOf" srcId="{49DBDDA4-54C2-4E43-98A7-2FC8C8810582}" destId="{9743954D-B10B-C445-A1BE-7CA6CEF1BB60}" srcOrd="1" destOrd="0" presId="urn:microsoft.com/office/officeart/2005/8/layout/matrix1"/>
    <dgm:cxn modelId="{BC18AF5E-6B37-8142-98AD-909F76259013}" srcId="{068F4E25-A1E2-5346-95EE-B2E795398951}" destId="{960DB62D-8F79-6D4D-A7BA-CD85FF76D935}" srcOrd="1" destOrd="0" parTransId="{D1C3232C-CE35-7B4E-AB51-25619811FA3F}" sibTransId="{F8921E3B-2C6F-0840-8753-27032170A91D}"/>
    <dgm:cxn modelId="{02304BA0-7A92-1147-9270-094662571A1B}" type="presOf" srcId="{9C405099-82C4-CF43-ACB8-7B87CA12168D}" destId="{9E4FB254-B41A-4C4B-B40A-4BE5611CEAEB}" srcOrd="1" destOrd="0" presId="urn:microsoft.com/office/officeart/2005/8/layout/matrix1"/>
    <dgm:cxn modelId="{04ADA6F6-9CEF-354F-A70A-11357EB235E2}" srcId="{90137B6E-6F11-2648-84BF-4F9D26637CBA}" destId="{D40CBDC0-09F0-4244-A3B2-A93BCE9AB469}" srcOrd="1" destOrd="0" parTransId="{B01A752A-4509-184C-85C6-B0A495674249}" sibTransId="{099F10AC-2539-DA4F-B992-0CABB4073160}"/>
    <dgm:cxn modelId="{094CA9A7-5201-8944-8983-A64D1F707CCC}" type="presOf" srcId="{F059D89A-D102-CD43-A5B7-393AAFC3FC1E}" destId="{30174017-B644-7949-B4BB-436827F233BD}" srcOrd="0" destOrd="0" presId="urn:microsoft.com/office/officeart/2005/8/layout/matrix1"/>
    <dgm:cxn modelId="{5DA8B441-B3DE-FD44-90D4-FC24A26B0D05}" type="presOf" srcId="{90137B6E-6F11-2648-84BF-4F9D26637CBA}" destId="{DB91D8AC-A541-5047-AB64-E6CDC2340558}" srcOrd="0" destOrd="0" presId="urn:microsoft.com/office/officeart/2005/8/layout/matrix1"/>
    <dgm:cxn modelId="{8C974B5A-88F6-0842-B5C1-8300AC0153DB}" srcId="{8404DFB9-CDCD-604D-961D-5AB692C68B35}" destId="{EC1AE760-3715-7E47-AC13-9662257907BB}" srcOrd="1" destOrd="0" parTransId="{FB3682F6-8F49-F64D-ADD1-740853CD022B}" sibTransId="{1BC651AB-683A-7B40-BDD9-31BF1122E982}"/>
    <dgm:cxn modelId="{1FB0EEAF-B005-954B-9552-29C1FADA8B1E}" type="presOf" srcId="{D40CBDC0-09F0-4244-A3B2-A93BCE9AB469}" destId="{88C6E801-030C-F34A-9E78-66E4D0B78E8B}" srcOrd="1" destOrd="0" presId="urn:microsoft.com/office/officeart/2005/8/layout/matrix1"/>
    <dgm:cxn modelId="{A3F5D254-2DCB-0B44-8A36-C1CA3DAA528E}" type="presOf" srcId="{9C405099-82C4-CF43-ACB8-7B87CA12168D}" destId="{73567483-23EC-5A4D-99FE-C3240F79BB37}" srcOrd="0" destOrd="0" presId="urn:microsoft.com/office/officeart/2005/8/layout/matrix1"/>
    <dgm:cxn modelId="{518DF42B-B522-BC4F-A75A-2CF4D471508D}" type="presOf" srcId="{F059D89A-D102-CD43-A5B7-393AAFC3FC1E}" destId="{1D511B8B-D222-4945-8AA8-62BBEA895F03}" srcOrd="1" destOrd="0" presId="urn:microsoft.com/office/officeart/2005/8/layout/matrix1"/>
    <dgm:cxn modelId="{4E1D345A-A932-DE44-A9A8-FECA5F078B37}" type="presOf" srcId="{49DBDDA4-54C2-4E43-98A7-2FC8C8810582}" destId="{BB7FC2BB-863C-F147-B768-279D4771B8EF}" srcOrd="0" destOrd="0" presId="urn:microsoft.com/office/officeart/2005/8/layout/matrix1"/>
    <dgm:cxn modelId="{4397777A-4E8A-AA42-A419-69E4FD81641E}" srcId="{90137B6E-6F11-2648-84BF-4F9D26637CBA}" destId="{49DBDDA4-54C2-4E43-98A7-2FC8C8810582}" srcOrd="2" destOrd="0" parTransId="{FBE9624D-D1B6-8D46-B4EA-0B860E21C0E8}" sibTransId="{0BCE6045-DEF0-ED48-8EE7-B6AB62C3342F}"/>
    <dgm:cxn modelId="{6B388577-CBB6-D148-991C-B2CD2784266A}" srcId="{068F4E25-A1E2-5346-95EE-B2E795398951}" destId="{93DA09A4-C045-9C4F-9D4C-1DA943A32AA3}" srcOrd="2" destOrd="0" parTransId="{B59BE372-8240-8447-A736-69C2D5354DED}" sibTransId="{543E28E5-F276-904C-8622-AFA393EF983D}"/>
    <dgm:cxn modelId="{9B3491F5-7726-604A-B165-434AAACFBDEF}" srcId="{068F4E25-A1E2-5346-95EE-B2E795398951}" destId="{4C0AA953-032F-8A41-B222-1F05655F8FD7}" srcOrd="0" destOrd="0" parTransId="{615AB028-5AF8-6A4D-A397-BC2B92243CD7}" sibTransId="{F8577A63-31BA-154F-A0AE-C6276496DB0F}"/>
    <dgm:cxn modelId="{3D3EF7F3-9369-5147-B54B-B949FB8579BC}" type="presParOf" srcId="{6E2031DA-95B5-2547-8A62-6EB562144284}" destId="{BCF0EE71-4CB0-BA4F-8DE7-D0B829C56368}" srcOrd="0" destOrd="0" presId="urn:microsoft.com/office/officeart/2005/8/layout/matrix1"/>
    <dgm:cxn modelId="{64773582-2C9A-D949-866E-991C6EFD3BD9}" type="presParOf" srcId="{BCF0EE71-4CB0-BA4F-8DE7-D0B829C56368}" destId="{30174017-B644-7949-B4BB-436827F233BD}" srcOrd="0" destOrd="0" presId="urn:microsoft.com/office/officeart/2005/8/layout/matrix1"/>
    <dgm:cxn modelId="{512E340C-639B-5047-A82D-9C0CC72F794A}" type="presParOf" srcId="{BCF0EE71-4CB0-BA4F-8DE7-D0B829C56368}" destId="{1D511B8B-D222-4945-8AA8-62BBEA895F03}" srcOrd="1" destOrd="0" presId="urn:microsoft.com/office/officeart/2005/8/layout/matrix1"/>
    <dgm:cxn modelId="{A51FBEE5-03ED-1448-A6A3-77E9346E3AB8}" type="presParOf" srcId="{BCF0EE71-4CB0-BA4F-8DE7-D0B829C56368}" destId="{2AC415DE-E367-B24D-96E1-381247B818AF}" srcOrd="2" destOrd="0" presId="urn:microsoft.com/office/officeart/2005/8/layout/matrix1"/>
    <dgm:cxn modelId="{4ED44493-24C1-6749-8781-B93AD5848486}" type="presParOf" srcId="{BCF0EE71-4CB0-BA4F-8DE7-D0B829C56368}" destId="{88C6E801-030C-F34A-9E78-66E4D0B78E8B}" srcOrd="3" destOrd="0" presId="urn:microsoft.com/office/officeart/2005/8/layout/matrix1"/>
    <dgm:cxn modelId="{8FDC3ED6-ED31-1B4A-B63F-59E60CE02D5D}" type="presParOf" srcId="{BCF0EE71-4CB0-BA4F-8DE7-D0B829C56368}" destId="{BB7FC2BB-863C-F147-B768-279D4771B8EF}" srcOrd="4" destOrd="0" presId="urn:microsoft.com/office/officeart/2005/8/layout/matrix1"/>
    <dgm:cxn modelId="{33BF034A-6591-B34F-BF9A-9E6DC99C0E47}" type="presParOf" srcId="{BCF0EE71-4CB0-BA4F-8DE7-D0B829C56368}" destId="{9743954D-B10B-C445-A1BE-7CA6CEF1BB60}" srcOrd="5" destOrd="0" presId="urn:microsoft.com/office/officeart/2005/8/layout/matrix1"/>
    <dgm:cxn modelId="{D75B7A89-54F7-5640-873D-74104BE85D97}" type="presParOf" srcId="{BCF0EE71-4CB0-BA4F-8DE7-D0B829C56368}" destId="{73567483-23EC-5A4D-99FE-C3240F79BB37}" srcOrd="6" destOrd="0" presId="urn:microsoft.com/office/officeart/2005/8/layout/matrix1"/>
    <dgm:cxn modelId="{1F632BDA-09FE-D946-90C2-BF53550D705B}" type="presParOf" srcId="{BCF0EE71-4CB0-BA4F-8DE7-D0B829C56368}" destId="{9E4FB254-B41A-4C4B-B40A-4BE5611CEAEB}" srcOrd="7" destOrd="0" presId="urn:microsoft.com/office/officeart/2005/8/layout/matrix1"/>
    <dgm:cxn modelId="{67CEBC43-B018-A54C-88D4-3E50D719293C}" type="presParOf" srcId="{6E2031DA-95B5-2547-8A62-6EB562144284}" destId="{DB91D8AC-A541-5047-AB64-E6CDC2340558}" srcOrd="1" destOrd="0" presId="urn:microsoft.com/office/officeart/2005/8/layout/matrix1"/>
  </dgm:cxnLst>
  <dgm:bg/>
  <dgm:whole>
    <a:ln w="38100" cap="rnd" cmpd="sng">
      <a:solidFill>
        <a:schemeClr val="tx1"/>
      </a:solidFill>
      <a:prstDash val="solid"/>
      <a:beve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D24C77-BDB9-4B48-98F7-3A5E03E9B197}" type="doc">
      <dgm:prSet loTypeId="urn:microsoft.com/office/officeart/2005/8/layout/h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5D6E69-8D91-C04B-AC6A-F95BF4862A56}">
      <dgm:prSet phldrT="[Text]" custT="1"/>
      <dgm:spPr/>
      <dgm:t>
        <a:bodyPr vert="horz" anchor="t" anchorCtr="0"/>
        <a:lstStyle/>
        <a:p>
          <a:pPr algn="l"/>
          <a:r>
            <a:rPr lang="en-US" sz="2400" b="1" i="0" kern="1200" dirty="0" smtClean="0">
              <a:solidFill>
                <a:srgbClr val="FFFF00"/>
              </a:solidFill>
              <a:latin typeface="Arial"/>
            </a:rPr>
            <a:t>Para </a:t>
          </a:r>
          <a:r>
            <a:rPr lang="en-US" sz="2400" b="1" i="0" kern="1200" dirty="0" err="1" smtClean="0">
              <a:solidFill>
                <a:srgbClr val="FFFF00"/>
              </a:solidFill>
              <a:latin typeface="Arial"/>
            </a:rPr>
            <a:t>utilizar</a:t>
          </a:r>
          <a:r>
            <a:rPr lang="en-US" sz="2400" b="1" i="0" kern="1200" dirty="0" smtClean="0">
              <a:solidFill>
                <a:srgbClr val="FFFF00"/>
              </a:solidFill>
              <a:latin typeface="Arial"/>
            </a:rPr>
            <a:t> el </a:t>
          </a:r>
          <a:r>
            <a:rPr lang="en-US" sz="2400" b="1" i="0" kern="1200" dirty="0" err="1" smtClean="0">
              <a:solidFill>
                <a:srgbClr val="FFFF00"/>
              </a:solidFill>
              <a:latin typeface="Arial"/>
            </a:rPr>
            <a:t>método</a:t>
          </a:r>
          <a:r>
            <a:rPr lang="en-US" sz="2400" b="1" i="0" kern="1200" dirty="0" smtClean="0">
              <a:solidFill>
                <a:srgbClr val="FFFF00"/>
              </a:solidFill>
              <a:latin typeface="Arial"/>
            </a:rPr>
            <a:t>, se </a:t>
          </a:r>
          <a:r>
            <a:rPr lang="en-US" sz="2400" b="1" i="0" kern="1200" dirty="0" err="1" smtClean="0">
              <a:solidFill>
                <a:srgbClr val="FFFF00"/>
              </a:solidFill>
              <a:latin typeface="Arial"/>
            </a:rPr>
            <a:t>debe</a:t>
          </a:r>
          <a:r>
            <a:rPr lang="en-US" sz="2400" b="1" i="0" kern="1200" dirty="0" smtClean="0">
              <a:solidFill>
                <a:srgbClr val="FFFF00"/>
              </a:solidFill>
              <a:latin typeface="Arial"/>
            </a:rPr>
            <a:t> </a:t>
          </a:r>
          <a:r>
            <a:rPr lang="en-US" sz="2400" b="1" i="0" kern="1200" dirty="0" err="1" smtClean="0">
              <a:solidFill>
                <a:srgbClr val="FFFF00"/>
              </a:solidFill>
              <a:latin typeface="Arial"/>
            </a:rPr>
            <a:t>formar</a:t>
          </a:r>
          <a:r>
            <a:rPr lang="en-US" sz="2400" b="1" i="0" kern="1200" dirty="0" smtClean="0">
              <a:solidFill>
                <a:srgbClr val="FFFF00"/>
              </a:solidFill>
              <a:latin typeface="Arial"/>
            </a:rPr>
            <a:t> la </a:t>
          </a:r>
          <a:r>
            <a:rPr lang="en-US" sz="2400" b="1" i="0" kern="1200" dirty="0" err="1" smtClean="0">
              <a:solidFill>
                <a:srgbClr val="FFFF00"/>
              </a:solidFill>
              <a:latin typeface="Arial"/>
            </a:rPr>
            <a:t>matriz</a:t>
          </a:r>
          <a:r>
            <a:rPr lang="en-US" sz="2400" b="1" i="0" kern="1200" dirty="0" smtClean="0">
              <a:solidFill>
                <a:srgbClr val="FFFF00"/>
              </a:solidFill>
              <a:latin typeface="Arial"/>
            </a:rPr>
            <a:t> </a:t>
          </a:r>
          <a:r>
            <a:rPr lang="en-US" sz="2400" b="1" i="0" kern="1200" dirty="0" err="1" smtClean="0">
              <a:solidFill>
                <a:srgbClr val="FFFF00"/>
              </a:solidFill>
              <a:latin typeface="Arial"/>
            </a:rPr>
            <a:t>aumentada</a:t>
          </a:r>
          <a:r>
            <a:rPr lang="en-US" sz="2400" b="1" i="0" kern="1200" dirty="0" smtClean="0">
              <a:solidFill>
                <a:srgbClr val="FFFF00"/>
              </a:solidFill>
              <a:latin typeface="Arial"/>
            </a:rPr>
            <a:t> con los </a:t>
          </a:r>
          <a:r>
            <a:rPr lang="en-US" sz="2400" b="1" i="0" kern="1200" dirty="0" err="1" smtClean="0">
              <a:solidFill>
                <a:srgbClr val="FFFF00"/>
              </a:solidFill>
              <a:latin typeface="Arial"/>
            </a:rPr>
            <a:t>coeficientes</a:t>
          </a:r>
          <a:r>
            <a:rPr lang="en-US" sz="2400" b="1" i="0" kern="1200" dirty="0" smtClean="0">
              <a:solidFill>
                <a:srgbClr val="FFFF00"/>
              </a:solidFill>
              <a:latin typeface="Arial"/>
            </a:rPr>
            <a:t> de </a:t>
          </a:r>
          <a:r>
            <a:rPr lang="en-US" sz="2400" b="1" i="0" kern="1200" dirty="0" err="1" smtClean="0">
              <a:solidFill>
                <a:srgbClr val="FFFF00"/>
              </a:solidFill>
              <a:latin typeface="Arial"/>
            </a:rPr>
            <a:t>las</a:t>
          </a:r>
          <a:r>
            <a:rPr lang="en-US" sz="2400" b="1" i="0" kern="1200" dirty="0" smtClean="0">
              <a:solidFill>
                <a:srgbClr val="FFFF00"/>
              </a:solidFill>
              <a:latin typeface="Arial"/>
            </a:rPr>
            <a:t> </a:t>
          </a:r>
          <a:r>
            <a:rPr lang="en-US" sz="2400" b="1" i="0" kern="1200" dirty="0" err="1" smtClean="0">
              <a:solidFill>
                <a:srgbClr val="FFFF00"/>
              </a:solidFill>
              <a:latin typeface="Arial"/>
            </a:rPr>
            <a:t>ecuaciones</a:t>
          </a:r>
          <a:r>
            <a:rPr lang="en-US" sz="2400" b="1" i="0" kern="1200" dirty="0" smtClean="0">
              <a:solidFill>
                <a:srgbClr val="FFFF00"/>
              </a:solidFill>
              <a:latin typeface="Arial"/>
            </a:rPr>
            <a:t> </a:t>
          </a:r>
          <a:r>
            <a:rPr lang="en-US" sz="2400" b="1" i="0" kern="1200" dirty="0" err="1" smtClean="0">
              <a:solidFill>
                <a:srgbClr val="FFFF00"/>
              </a:solidFill>
              <a:latin typeface="Arial"/>
            </a:rPr>
            <a:t>y</a:t>
          </a:r>
          <a:r>
            <a:rPr lang="en-US" sz="2400" b="1" i="0" kern="1200" dirty="0" smtClean="0">
              <a:solidFill>
                <a:srgbClr val="FFFF00"/>
              </a:solidFill>
              <a:latin typeface="Arial"/>
            </a:rPr>
            <a:t> los </a:t>
          </a:r>
          <a:r>
            <a:rPr lang="en-US" sz="2400" b="1" i="0" kern="1200" dirty="0" err="1" smtClean="0">
              <a:solidFill>
                <a:srgbClr val="FFFF00"/>
              </a:solidFill>
              <a:latin typeface="Arial"/>
            </a:rPr>
            <a:t>términos</a:t>
          </a:r>
          <a:r>
            <a:rPr lang="en-US" sz="2400" b="1" i="0" kern="1200" dirty="0" smtClean="0">
              <a:solidFill>
                <a:srgbClr val="FFFF00"/>
              </a:solidFill>
              <a:latin typeface="Arial"/>
            </a:rPr>
            <a:t> </a:t>
          </a:r>
          <a:r>
            <a:rPr lang="en-US" sz="2400" b="1" i="0" kern="1200" dirty="0" err="1" smtClean="0">
              <a:solidFill>
                <a:srgbClr val="FFFF00"/>
              </a:solidFill>
              <a:latin typeface="Arial"/>
            </a:rPr>
            <a:t>independientes</a:t>
          </a:r>
          <a:r>
            <a:rPr lang="en-US" sz="2400" b="1" i="0" kern="1200" dirty="0" smtClean="0">
              <a:solidFill>
                <a:srgbClr val="FFFF00"/>
              </a:solidFill>
              <a:latin typeface="Arial"/>
            </a:rPr>
            <a:t> </a:t>
          </a:r>
          <a:r>
            <a:rPr lang="en-US" sz="2400" b="1" i="0" kern="1200" dirty="0" err="1" smtClean="0">
              <a:solidFill>
                <a:srgbClr val="FFFF00"/>
              </a:solidFill>
              <a:latin typeface="Arial"/>
            </a:rPr>
            <a:t>o</a:t>
          </a:r>
          <a:r>
            <a:rPr lang="en-US" sz="2400" b="1" i="0" kern="1200" dirty="0" smtClean="0">
              <a:solidFill>
                <a:srgbClr val="FFFF00"/>
              </a:solidFill>
              <a:latin typeface="Arial"/>
            </a:rPr>
            <a:t> </a:t>
          </a:r>
          <a:r>
            <a:rPr lang="en-US" sz="2400" b="1" i="0" kern="1200" dirty="0" err="1" smtClean="0">
              <a:solidFill>
                <a:srgbClr val="FFFF00"/>
              </a:solidFill>
              <a:latin typeface="Arial"/>
            </a:rPr>
            <a:t>lados</a:t>
          </a:r>
          <a:r>
            <a:rPr lang="en-US" sz="2400" b="1" i="0" kern="1200" dirty="0" smtClean="0">
              <a:solidFill>
                <a:srgbClr val="FFFF00"/>
              </a:solidFill>
              <a:latin typeface="Arial"/>
            </a:rPr>
            <a:t> </a:t>
          </a:r>
          <a:r>
            <a:rPr lang="en-US" sz="2400" b="1" i="0" kern="1200" dirty="0" err="1" smtClean="0">
              <a:solidFill>
                <a:srgbClr val="FFFF00"/>
              </a:solidFill>
              <a:latin typeface="Arial"/>
            </a:rPr>
            <a:t>derechos</a:t>
          </a:r>
          <a:r>
            <a:rPr lang="en-US" sz="2400" b="1" i="0" kern="1200" dirty="0" smtClean="0">
              <a:solidFill>
                <a:srgbClr val="FFFF00"/>
              </a:solidFill>
              <a:latin typeface="Arial"/>
            </a:rPr>
            <a:t> de </a:t>
          </a:r>
          <a:r>
            <a:rPr lang="en-US" sz="2400" b="1" i="0" kern="1200" dirty="0" err="1" smtClean="0">
              <a:solidFill>
                <a:srgbClr val="FFFF00"/>
              </a:solidFill>
              <a:latin typeface="Arial"/>
            </a:rPr>
            <a:t>las</a:t>
          </a:r>
          <a:r>
            <a:rPr lang="en-US" sz="2400" b="1" i="0" kern="1200" dirty="0" smtClean="0">
              <a:solidFill>
                <a:srgbClr val="FFFF00"/>
              </a:solidFill>
              <a:latin typeface="Arial"/>
            </a:rPr>
            <a:t> </a:t>
          </a:r>
          <a:r>
            <a:rPr lang="en-US" sz="2400" b="1" i="0" kern="1200" dirty="0" err="1" smtClean="0">
              <a:solidFill>
                <a:srgbClr val="FFFF00"/>
              </a:solidFill>
              <a:latin typeface="Arial"/>
            </a:rPr>
            <a:t>ecuaciones</a:t>
          </a:r>
          <a:endParaRPr lang="en-US" sz="2400" b="1" i="0" kern="1200" dirty="0">
            <a:solidFill>
              <a:srgbClr val="FFFF00"/>
            </a:solidFill>
            <a:latin typeface="Arial"/>
          </a:endParaRPr>
        </a:p>
      </dgm:t>
    </dgm:pt>
    <dgm:pt modelId="{16A72BD4-5C53-1D44-972D-D1A4A809F47E}" type="parTrans" cxnId="{41B6F121-C95A-C745-BC62-E005F9EE82EE}">
      <dgm:prSet/>
      <dgm:spPr/>
      <dgm:t>
        <a:bodyPr/>
        <a:lstStyle/>
        <a:p>
          <a:endParaRPr lang="en-US"/>
        </a:p>
      </dgm:t>
    </dgm:pt>
    <dgm:pt modelId="{01CEADE9-C9BB-A246-AF61-3C921FC87AFF}" type="sibTrans" cxnId="{41B6F121-C95A-C745-BC62-E005F9EE82EE}">
      <dgm:prSet/>
      <dgm:spPr/>
      <dgm:t>
        <a:bodyPr/>
        <a:lstStyle/>
        <a:p>
          <a:endParaRPr lang="en-US"/>
        </a:p>
      </dgm:t>
    </dgm:pt>
    <dgm:pt modelId="{4768C0D8-4B0B-8C44-B2B8-A196EE45B5E4}">
      <dgm:prSet phldrT="[Text]" custT="1"/>
      <dgm:spPr/>
      <dgm:t>
        <a:bodyPr/>
        <a:lstStyle/>
        <a:p>
          <a:r>
            <a:rPr lang="en-US" sz="3200" b="1" i="0" dirty="0" smtClean="0">
              <a:solidFill>
                <a:schemeClr val="bg1"/>
              </a:solidFill>
              <a:latin typeface="Arial"/>
            </a:rPr>
            <a:t>Antes de </a:t>
          </a:r>
          <a:r>
            <a:rPr lang="en-US" sz="3200" b="1" i="0" dirty="0" err="1" smtClean="0">
              <a:solidFill>
                <a:schemeClr val="bg1"/>
              </a:solidFill>
              <a:latin typeface="Arial"/>
            </a:rPr>
            <a:t>iniciar</a:t>
          </a:r>
          <a:r>
            <a:rPr lang="en-US" sz="3200" b="1" i="0" dirty="0" smtClean="0">
              <a:solidFill>
                <a:schemeClr val="bg1"/>
              </a:solidFill>
              <a:latin typeface="Arial"/>
            </a:rPr>
            <a:t>:</a:t>
          </a:r>
          <a:endParaRPr lang="en-US" sz="3200" b="1" i="0" dirty="0">
            <a:solidFill>
              <a:schemeClr val="bg1"/>
            </a:solidFill>
            <a:latin typeface="Arial"/>
          </a:endParaRPr>
        </a:p>
      </dgm:t>
    </dgm:pt>
    <dgm:pt modelId="{721E4217-C57A-F546-BEFC-CE212EBA6FD5}" type="sibTrans" cxnId="{24F461C4-4472-2041-B968-321A58182CA1}">
      <dgm:prSet/>
      <dgm:spPr/>
      <dgm:t>
        <a:bodyPr/>
        <a:lstStyle/>
        <a:p>
          <a:endParaRPr lang="en-US"/>
        </a:p>
      </dgm:t>
    </dgm:pt>
    <dgm:pt modelId="{9A3F9234-D17B-9047-9845-3A094BF41786}" type="parTrans" cxnId="{24F461C4-4472-2041-B968-321A58182CA1}">
      <dgm:prSet/>
      <dgm:spPr/>
      <dgm:t>
        <a:bodyPr/>
        <a:lstStyle/>
        <a:p>
          <a:endParaRPr lang="en-US"/>
        </a:p>
      </dgm:t>
    </dgm:pt>
    <dgm:pt modelId="{AE3DF846-A30F-6549-ABA3-BDBB3A142300}" type="pres">
      <dgm:prSet presAssocID="{2BD24C77-BDB9-4B48-98F7-3A5E03E9B19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BF235-7187-AE44-AF7D-ADDD1044459E}" type="pres">
      <dgm:prSet presAssocID="{2BD24C77-BDB9-4B48-98F7-3A5E03E9B197}" presName="dummy" presStyleCnt="0"/>
      <dgm:spPr/>
    </dgm:pt>
    <dgm:pt modelId="{284AF758-C3F6-664C-BA1C-1510C98E0668}" type="pres">
      <dgm:prSet presAssocID="{2BD24C77-BDB9-4B48-98F7-3A5E03E9B197}" presName="linH" presStyleCnt="0"/>
      <dgm:spPr/>
    </dgm:pt>
    <dgm:pt modelId="{E093E963-6C82-DF4A-9787-1650CEEE83CB}" type="pres">
      <dgm:prSet presAssocID="{2BD24C77-BDB9-4B48-98F7-3A5E03E9B197}" presName="padding1" presStyleCnt="0"/>
      <dgm:spPr/>
    </dgm:pt>
    <dgm:pt modelId="{C0DC0D08-41D4-C846-B0E3-9E4B6D433F30}" type="pres">
      <dgm:prSet presAssocID="{4768C0D8-4B0B-8C44-B2B8-A196EE45B5E4}" presName="linV" presStyleCnt="0"/>
      <dgm:spPr/>
    </dgm:pt>
    <dgm:pt modelId="{B010EC10-24F9-F847-B737-4D754AB0D9EF}" type="pres">
      <dgm:prSet presAssocID="{4768C0D8-4B0B-8C44-B2B8-A196EE45B5E4}" presName="spVertical1" presStyleCnt="0"/>
      <dgm:spPr/>
    </dgm:pt>
    <dgm:pt modelId="{BDDBD73A-BFDA-E848-B750-FE950D9A63FA}" type="pres">
      <dgm:prSet presAssocID="{4768C0D8-4B0B-8C44-B2B8-A196EE45B5E4}" presName="parTx" presStyleLbl="revTx" presStyleIdx="0" presStyleCnt="2" custScaleX="402251" custScaleY="60139" custLinFactX="-21097" custLinFactNeighborX="-100000" custLinFactNeighborY="-812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7B68E-1E71-E14C-9611-4320A197A428}" type="pres">
      <dgm:prSet presAssocID="{4768C0D8-4B0B-8C44-B2B8-A196EE45B5E4}" presName="spVertical2" presStyleCnt="0"/>
      <dgm:spPr/>
    </dgm:pt>
    <dgm:pt modelId="{3224EFF6-A203-4B4B-9718-6AA5297B0F4D}" type="pres">
      <dgm:prSet presAssocID="{4768C0D8-4B0B-8C44-B2B8-A196EE45B5E4}" presName="spVertical3" presStyleCnt="0"/>
      <dgm:spPr/>
    </dgm:pt>
    <dgm:pt modelId="{3C3B8CC2-D836-4C45-B88D-58F04F6969FF}" type="pres">
      <dgm:prSet presAssocID="{721E4217-C57A-F546-BEFC-CE212EBA6FD5}" presName="space" presStyleCnt="0"/>
      <dgm:spPr/>
    </dgm:pt>
    <dgm:pt modelId="{28F7FBF1-3693-3E4B-9D3C-0962386373B1}" type="pres">
      <dgm:prSet presAssocID="{B55D6E69-8D91-C04B-AC6A-F95BF4862A56}" presName="linV" presStyleCnt="0"/>
      <dgm:spPr/>
    </dgm:pt>
    <dgm:pt modelId="{926BA805-CD5C-2944-87C9-E353A1E3C421}" type="pres">
      <dgm:prSet presAssocID="{B55D6E69-8D91-C04B-AC6A-F95BF4862A56}" presName="spVertical1" presStyleCnt="0"/>
      <dgm:spPr/>
    </dgm:pt>
    <dgm:pt modelId="{F87F4F25-B6C3-2947-ACA6-F35CE8FD2C28}" type="pres">
      <dgm:prSet presAssocID="{B55D6E69-8D91-C04B-AC6A-F95BF4862A56}" presName="parTx" presStyleLbl="revTx" presStyleIdx="1" presStyleCnt="2" custScaleX="1072864" custScaleY="213815" custLinFactX="-273652" custLinFactY="4847" custLinFactNeighborX="-300000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766251-D3F8-6549-BFF8-53195D319DBD}" type="pres">
      <dgm:prSet presAssocID="{B55D6E69-8D91-C04B-AC6A-F95BF4862A56}" presName="spVertical2" presStyleCnt="0"/>
      <dgm:spPr/>
    </dgm:pt>
    <dgm:pt modelId="{16E13D39-35A0-244C-8DE3-567F75D55F2D}" type="pres">
      <dgm:prSet presAssocID="{B55D6E69-8D91-C04B-AC6A-F95BF4862A56}" presName="spVertical3" presStyleCnt="0"/>
      <dgm:spPr/>
    </dgm:pt>
    <dgm:pt modelId="{CF3B1178-47D6-7B47-B10C-A1710BAE7636}" type="pres">
      <dgm:prSet presAssocID="{2BD24C77-BDB9-4B48-98F7-3A5E03E9B197}" presName="padding2" presStyleCnt="0"/>
      <dgm:spPr/>
    </dgm:pt>
    <dgm:pt modelId="{4A9EACC8-BDD6-854A-9FC1-38FCD894716E}" type="pres">
      <dgm:prSet presAssocID="{2BD24C77-BDB9-4B48-98F7-3A5E03E9B197}" presName="negArrow" presStyleCnt="0"/>
      <dgm:spPr/>
    </dgm:pt>
    <dgm:pt modelId="{E0FC60E1-07DE-D847-A7CF-62A45AC45106}" type="pres">
      <dgm:prSet presAssocID="{2BD24C77-BDB9-4B48-98F7-3A5E03E9B197}" presName="backgroundArrow" presStyleLbl="node1" presStyleIdx="0" presStyleCnt="1" custScaleY="629813" custLinFactNeighborX="-245"/>
      <dgm:spPr>
        <a:solidFill>
          <a:schemeClr val="bg2">
            <a:lumMod val="75000"/>
          </a:schemeClr>
        </a:solidFill>
      </dgm:spPr>
      <dgm:t>
        <a:bodyPr/>
        <a:lstStyle/>
        <a:p>
          <a:endParaRPr lang="en-US"/>
        </a:p>
      </dgm:t>
    </dgm:pt>
  </dgm:ptLst>
  <dgm:cxnLst>
    <dgm:cxn modelId="{24F461C4-4472-2041-B968-321A58182CA1}" srcId="{2BD24C77-BDB9-4B48-98F7-3A5E03E9B197}" destId="{4768C0D8-4B0B-8C44-B2B8-A196EE45B5E4}" srcOrd="0" destOrd="0" parTransId="{9A3F9234-D17B-9047-9845-3A094BF41786}" sibTransId="{721E4217-C57A-F546-BEFC-CE212EBA6FD5}"/>
    <dgm:cxn modelId="{1B5C87AB-A5DF-BC4C-9B33-755120B074B9}" type="presOf" srcId="{2BD24C77-BDB9-4B48-98F7-3A5E03E9B197}" destId="{AE3DF846-A30F-6549-ABA3-BDBB3A142300}" srcOrd="0" destOrd="0" presId="urn:microsoft.com/office/officeart/2005/8/layout/hProcess3"/>
    <dgm:cxn modelId="{41B6F121-C95A-C745-BC62-E005F9EE82EE}" srcId="{2BD24C77-BDB9-4B48-98F7-3A5E03E9B197}" destId="{B55D6E69-8D91-C04B-AC6A-F95BF4862A56}" srcOrd="1" destOrd="0" parTransId="{16A72BD4-5C53-1D44-972D-D1A4A809F47E}" sibTransId="{01CEADE9-C9BB-A246-AF61-3C921FC87AFF}"/>
    <dgm:cxn modelId="{AB25251E-F000-474E-AD39-42B2BBFED144}" type="presOf" srcId="{B55D6E69-8D91-C04B-AC6A-F95BF4862A56}" destId="{F87F4F25-B6C3-2947-ACA6-F35CE8FD2C28}" srcOrd="0" destOrd="0" presId="urn:microsoft.com/office/officeart/2005/8/layout/hProcess3"/>
    <dgm:cxn modelId="{C816BCC6-08F7-B544-8F8D-6C3813958DF0}" type="presOf" srcId="{4768C0D8-4B0B-8C44-B2B8-A196EE45B5E4}" destId="{BDDBD73A-BFDA-E848-B750-FE950D9A63FA}" srcOrd="0" destOrd="0" presId="urn:microsoft.com/office/officeart/2005/8/layout/hProcess3"/>
    <dgm:cxn modelId="{21BB9BF2-8E20-004D-8B8F-F343B42843B7}" type="presParOf" srcId="{AE3DF846-A30F-6549-ABA3-BDBB3A142300}" destId="{C44BF235-7187-AE44-AF7D-ADDD1044459E}" srcOrd="0" destOrd="0" presId="urn:microsoft.com/office/officeart/2005/8/layout/hProcess3"/>
    <dgm:cxn modelId="{8A6C452A-D342-054A-AE27-C94FB0574C13}" type="presParOf" srcId="{AE3DF846-A30F-6549-ABA3-BDBB3A142300}" destId="{284AF758-C3F6-664C-BA1C-1510C98E0668}" srcOrd="1" destOrd="0" presId="urn:microsoft.com/office/officeart/2005/8/layout/hProcess3"/>
    <dgm:cxn modelId="{ACD6F3F6-6CB6-834E-BD8C-6D1CBEEA974E}" type="presParOf" srcId="{284AF758-C3F6-664C-BA1C-1510C98E0668}" destId="{E093E963-6C82-DF4A-9787-1650CEEE83CB}" srcOrd="0" destOrd="0" presId="urn:microsoft.com/office/officeart/2005/8/layout/hProcess3"/>
    <dgm:cxn modelId="{2E117661-7F73-234E-B1D2-C633C1D8AF56}" type="presParOf" srcId="{284AF758-C3F6-664C-BA1C-1510C98E0668}" destId="{C0DC0D08-41D4-C846-B0E3-9E4B6D433F30}" srcOrd="1" destOrd="0" presId="urn:microsoft.com/office/officeart/2005/8/layout/hProcess3"/>
    <dgm:cxn modelId="{884FB47C-6EE2-0242-B369-366882FF9461}" type="presParOf" srcId="{C0DC0D08-41D4-C846-B0E3-9E4B6D433F30}" destId="{B010EC10-24F9-F847-B737-4D754AB0D9EF}" srcOrd="0" destOrd="0" presId="urn:microsoft.com/office/officeart/2005/8/layout/hProcess3"/>
    <dgm:cxn modelId="{87B4561B-FFFD-2245-9CCE-7C5740AB78B2}" type="presParOf" srcId="{C0DC0D08-41D4-C846-B0E3-9E4B6D433F30}" destId="{BDDBD73A-BFDA-E848-B750-FE950D9A63FA}" srcOrd="1" destOrd="0" presId="urn:microsoft.com/office/officeart/2005/8/layout/hProcess3"/>
    <dgm:cxn modelId="{257FD124-BA06-634B-B13E-D7C8AF6C9298}" type="presParOf" srcId="{C0DC0D08-41D4-C846-B0E3-9E4B6D433F30}" destId="{1207B68E-1E71-E14C-9611-4320A197A428}" srcOrd="2" destOrd="0" presId="urn:microsoft.com/office/officeart/2005/8/layout/hProcess3"/>
    <dgm:cxn modelId="{7E309D3A-AB3A-4642-A625-BC65A23A9695}" type="presParOf" srcId="{C0DC0D08-41D4-C846-B0E3-9E4B6D433F30}" destId="{3224EFF6-A203-4B4B-9718-6AA5297B0F4D}" srcOrd="3" destOrd="0" presId="urn:microsoft.com/office/officeart/2005/8/layout/hProcess3"/>
    <dgm:cxn modelId="{E1817256-714B-2C49-95C1-C5D8C2DEAD1F}" type="presParOf" srcId="{284AF758-C3F6-664C-BA1C-1510C98E0668}" destId="{3C3B8CC2-D836-4C45-B88D-58F04F6969FF}" srcOrd="2" destOrd="0" presId="urn:microsoft.com/office/officeart/2005/8/layout/hProcess3"/>
    <dgm:cxn modelId="{B8E473B7-D3AF-4B49-90EC-357DBF74991D}" type="presParOf" srcId="{284AF758-C3F6-664C-BA1C-1510C98E0668}" destId="{28F7FBF1-3693-3E4B-9D3C-0962386373B1}" srcOrd="3" destOrd="0" presId="urn:microsoft.com/office/officeart/2005/8/layout/hProcess3"/>
    <dgm:cxn modelId="{F94588C7-1138-E241-8430-A03D7C23AE62}" type="presParOf" srcId="{28F7FBF1-3693-3E4B-9D3C-0962386373B1}" destId="{926BA805-CD5C-2944-87C9-E353A1E3C421}" srcOrd="0" destOrd="0" presId="urn:microsoft.com/office/officeart/2005/8/layout/hProcess3"/>
    <dgm:cxn modelId="{5EF779F2-6427-6543-B87E-8E82552728E7}" type="presParOf" srcId="{28F7FBF1-3693-3E4B-9D3C-0962386373B1}" destId="{F87F4F25-B6C3-2947-ACA6-F35CE8FD2C28}" srcOrd="1" destOrd="0" presId="urn:microsoft.com/office/officeart/2005/8/layout/hProcess3"/>
    <dgm:cxn modelId="{EC86ADBD-B432-D740-BADB-4C4508CCEB7E}" type="presParOf" srcId="{28F7FBF1-3693-3E4B-9D3C-0962386373B1}" destId="{D6766251-D3F8-6549-BFF8-53195D319DBD}" srcOrd="2" destOrd="0" presId="urn:microsoft.com/office/officeart/2005/8/layout/hProcess3"/>
    <dgm:cxn modelId="{73C91CD1-AAD0-EE48-8E57-BD4B9804EC5F}" type="presParOf" srcId="{28F7FBF1-3693-3E4B-9D3C-0962386373B1}" destId="{16E13D39-35A0-244C-8DE3-567F75D55F2D}" srcOrd="3" destOrd="0" presId="urn:microsoft.com/office/officeart/2005/8/layout/hProcess3"/>
    <dgm:cxn modelId="{21A2DBC8-9962-3646-8C73-9DD3A3AC337D}" type="presParOf" srcId="{284AF758-C3F6-664C-BA1C-1510C98E0668}" destId="{CF3B1178-47D6-7B47-B10C-A1710BAE7636}" srcOrd="4" destOrd="0" presId="urn:microsoft.com/office/officeart/2005/8/layout/hProcess3"/>
    <dgm:cxn modelId="{C1118324-08BC-1443-B4C6-C8E5502B0C87}" type="presParOf" srcId="{284AF758-C3F6-664C-BA1C-1510C98E0668}" destId="{4A9EACC8-BDD6-854A-9FC1-38FCD894716E}" srcOrd="5" destOrd="0" presId="urn:microsoft.com/office/officeart/2005/8/layout/hProcess3"/>
    <dgm:cxn modelId="{2209524B-8467-1940-A0D6-0F97E9DEA544}" type="presParOf" srcId="{284AF758-C3F6-664C-BA1C-1510C98E0668}" destId="{E0FC60E1-07DE-D847-A7CF-62A45AC45106}" srcOrd="6" destOrd="0" presId="urn:microsoft.com/office/officeart/2005/8/layout/hProcess3"/>
  </dgm:cxnLst>
  <dgm:bg>
    <a:solidFill>
      <a:srgbClr val="FFFF00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24D5B7-6926-0C44-8C8E-E159D11DA4A1}" type="doc">
      <dgm:prSet loTypeId="urn:microsoft.com/office/officeart/2005/8/layout/hProcess7#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7DF748-C9E3-1C4A-B532-109C5A6504D7}">
      <dgm:prSet phldrT="[Text]" custT="1"/>
      <dgm:spPr>
        <a:solidFill>
          <a:schemeClr val="accent3"/>
        </a:solidFill>
        <a:effectLst/>
      </dgm:spPr>
      <dgm:t>
        <a:bodyPr/>
        <a:lstStyle/>
        <a:p>
          <a:r>
            <a:rPr lang="en-US" sz="2800" b="1" i="0" dirty="0" smtClean="0">
              <a:solidFill>
                <a:schemeClr val="accent4"/>
              </a:solidFill>
              <a:latin typeface="Comic Sans MS"/>
            </a:rPr>
            <a:t>1</a:t>
          </a:r>
          <a:endParaRPr lang="en-US" sz="2800" b="1" i="0" dirty="0">
            <a:solidFill>
              <a:schemeClr val="accent4"/>
            </a:solidFill>
            <a:latin typeface="Comic Sans MS"/>
          </a:endParaRPr>
        </a:p>
      </dgm:t>
    </dgm:pt>
    <dgm:pt modelId="{53C85836-20A7-6F43-A09C-3BE0C7B8C9D9}" type="parTrans" cxnId="{641B60E3-D3A8-E542-B787-25F8FA238EE9}">
      <dgm:prSet/>
      <dgm:spPr/>
      <dgm:t>
        <a:bodyPr/>
        <a:lstStyle/>
        <a:p>
          <a:endParaRPr lang="en-US"/>
        </a:p>
      </dgm:t>
    </dgm:pt>
    <dgm:pt modelId="{EA562F42-0BE0-8F4A-802F-578A499D4CC4}" type="sibTrans" cxnId="{641B60E3-D3A8-E542-B787-25F8FA238EE9}">
      <dgm:prSet/>
      <dgm:spPr/>
      <dgm:t>
        <a:bodyPr/>
        <a:lstStyle/>
        <a:p>
          <a:endParaRPr lang="en-US"/>
        </a:p>
      </dgm:t>
    </dgm:pt>
    <dgm:pt modelId="{6EE337B2-99F3-BF4A-BBE1-2A940CF686AB}">
      <dgm:prSet phldrT="[Text]" custT="1"/>
      <dgm:spPr>
        <a:effectLst/>
      </dgm:spPr>
      <dgm:t>
        <a:bodyPr/>
        <a:lstStyle/>
        <a:p>
          <a:r>
            <a:rPr lang="en-US" sz="2400" b="1" i="0" dirty="0" err="1" smtClean="0">
              <a:solidFill>
                <a:schemeClr val="bg1"/>
              </a:solidFill>
              <a:latin typeface="Arial"/>
            </a:rPr>
            <a:t>Número</a:t>
          </a:r>
          <a:r>
            <a:rPr lang="en-US" sz="2400" b="1" i="0" dirty="0" smtClean="0">
              <a:solidFill>
                <a:schemeClr val="bg1"/>
              </a:solidFill>
              <a:latin typeface="Arial"/>
            </a:rPr>
            <a:t> de </a:t>
          </a:r>
          <a:r>
            <a:rPr lang="en-US" sz="2400" b="1" i="0" dirty="0" err="1" smtClean="0">
              <a:solidFill>
                <a:schemeClr val="bg1"/>
              </a:solidFill>
              <a:latin typeface="Arial"/>
            </a:rPr>
            <a:t>transfor</a:t>
          </a:r>
          <a:r>
            <a:rPr lang="en-US" sz="2400" b="1" i="0" dirty="0" smtClean="0">
              <a:solidFill>
                <a:schemeClr val="bg1"/>
              </a:solidFill>
              <a:latin typeface="Arial"/>
            </a:rPr>
            <a:t>- </a:t>
          </a:r>
          <a:r>
            <a:rPr lang="en-US" sz="2400" b="1" i="0" dirty="0" err="1" smtClean="0">
              <a:solidFill>
                <a:schemeClr val="bg1"/>
              </a:solidFill>
              <a:latin typeface="Arial"/>
            </a:rPr>
            <a:t>maciones</a:t>
          </a:r>
          <a:r>
            <a:rPr lang="en-US" sz="2400" b="1" i="0" dirty="0" smtClean="0">
              <a:solidFill>
                <a:schemeClr val="bg1"/>
              </a:solidFill>
              <a:latin typeface="Arial"/>
            </a:rPr>
            <a:t> </a:t>
          </a:r>
        </a:p>
        <a:p>
          <a:r>
            <a:rPr lang="en-US" sz="2400" b="1" i="0" dirty="0" smtClean="0">
              <a:solidFill>
                <a:schemeClr val="bg1"/>
              </a:solidFill>
              <a:latin typeface="Arial"/>
            </a:rPr>
            <a:t>= </a:t>
          </a:r>
          <a:r>
            <a:rPr lang="en-US" sz="2400" b="1" i="0" dirty="0" err="1" smtClean="0">
              <a:solidFill>
                <a:schemeClr val="bg1"/>
              </a:solidFill>
              <a:latin typeface="Arial"/>
            </a:rPr>
            <a:t>número</a:t>
          </a:r>
          <a:r>
            <a:rPr lang="en-US" sz="2400" b="1" i="0" dirty="0" smtClean="0">
              <a:solidFill>
                <a:schemeClr val="bg1"/>
              </a:solidFill>
              <a:latin typeface="Arial"/>
            </a:rPr>
            <a:t> de </a:t>
          </a:r>
          <a:r>
            <a:rPr lang="en-US" sz="2400" b="1" i="0" dirty="0" err="1" smtClean="0">
              <a:solidFill>
                <a:schemeClr val="bg1"/>
              </a:solidFill>
              <a:latin typeface="Arial"/>
            </a:rPr>
            <a:t>elementos</a:t>
          </a:r>
          <a:r>
            <a:rPr lang="en-US" sz="2400" b="1" i="0" dirty="0" smtClean="0">
              <a:solidFill>
                <a:schemeClr val="bg1"/>
              </a:solidFill>
              <a:latin typeface="Arial"/>
            </a:rPr>
            <a:t> </a:t>
          </a:r>
          <a:r>
            <a:rPr lang="en-US" sz="2400" b="1" i="0" dirty="0" err="1" smtClean="0">
              <a:solidFill>
                <a:schemeClr val="bg1"/>
              </a:solidFill>
              <a:latin typeface="Arial"/>
            </a:rPr>
            <a:t>dela</a:t>
          </a:r>
          <a:r>
            <a:rPr lang="en-US" sz="2400" b="1" i="0" dirty="0" smtClean="0">
              <a:solidFill>
                <a:schemeClr val="bg1"/>
              </a:solidFill>
              <a:latin typeface="Arial"/>
            </a:rPr>
            <a:t> diagonal principal</a:t>
          </a:r>
          <a:endParaRPr lang="en-US" sz="2400" b="1" i="0" dirty="0">
            <a:solidFill>
              <a:schemeClr val="bg1"/>
            </a:solidFill>
            <a:latin typeface="Arial"/>
          </a:endParaRPr>
        </a:p>
      </dgm:t>
    </dgm:pt>
    <dgm:pt modelId="{AA8FFECA-7AFE-CE4F-858C-3DA87DE606B7}" type="parTrans" cxnId="{DCAE572C-7565-EC43-A919-656E2B680664}">
      <dgm:prSet/>
      <dgm:spPr/>
      <dgm:t>
        <a:bodyPr/>
        <a:lstStyle/>
        <a:p>
          <a:endParaRPr lang="en-US"/>
        </a:p>
      </dgm:t>
    </dgm:pt>
    <dgm:pt modelId="{10C66B06-772A-0B40-AAF7-634E7C7870EB}" type="sibTrans" cxnId="{DCAE572C-7565-EC43-A919-656E2B680664}">
      <dgm:prSet/>
      <dgm:spPr/>
      <dgm:t>
        <a:bodyPr/>
        <a:lstStyle/>
        <a:p>
          <a:endParaRPr lang="en-US"/>
        </a:p>
      </dgm:t>
    </dgm:pt>
    <dgm:pt modelId="{8BCA9E19-162D-BF44-A16D-678C13B87DDF}">
      <dgm:prSet phldrT="[Text]" custT="1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en-US" sz="2800" b="1" i="0" dirty="0" smtClean="0">
              <a:solidFill>
                <a:schemeClr val="accent4"/>
              </a:solidFill>
              <a:latin typeface="Comic Sans MS"/>
            </a:rPr>
            <a:t>2</a:t>
          </a:r>
          <a:endParaRPr lang="en-US" sz="2800" b="1" i="0" dirty="0">
            <a:solidFill>
              <a:schemeClr val="accent4"/>
            </a:solidFill>
            <a:latin typeface="Comic Sans MS"/>
          </a:endParaRPr>
        </a:p>
      </dgm:t>
    </dgm:pt>
    <dgm:pt modelId="{F1870424-87C5-7F4D-8AE8-6C4D3A956FDB}" type="parTrans" cxnId="{06371B76-3DBC-064E-A8D3-EE7E024AE076}">
      <dgm:prSet/>
      <dgm:spPr/>
      <dgm:t>
        <a:bodyPr/>
        <a:lstStyle/>
        <a:p>
          <a:endParaRPr lang="en-US"/>
        </a:p>
      </dgm:t>
    </dgm:pt>
    <dgm:pt modelId="{8DAF1025-DFD4-6340-8B26-C735633431F8}" type="sibTrans" cxnId="{06371B76-3DBC-064E-A8D3-EE7E024AE076}">
      <dgm:prSet/>
      <dgm:spPr/>
      <dgm:t>
        <a:bodyPr/>
        <a:lstStyle/>
        <a:p>
          <a:endParaRPr lang="en-US"/>
        </a:p>
      </dgm:t>
    </dgm:pt>
    <dgm:pt modelId="{1F96A95B-9FD9-C241-88B7-E0A4A1885B4D}">
      <dgm:prSet phldrT="[Text]" custT="1"/>
      <dgm:spPr>
        <a:effectLst/>
      </dgm:spPr>
      <dgm:t>
        <a:bodyPr/>
        <a:lstStyle/>
        <a:p>
          <a:r>
            <a:rPr lang="en-US" sz="2000" b="1" i="0" u="none" dirty="0" smtClean="0">
              <a:solidFill>
                <a:schemeClr val="bg1"/>
              </a:solidFill>
              <a:latin typeface="Arial"/>
            </a:rPr>
            <a:t>En </a:t>
          </a:r>
          <a:r>
            <a:rPr lang="en-US" sz="2000" b="1" i="0" u="none" dirty="0" err="1" smtClean="0">
              <a:solidFill>
                <a:schemeClr val="bg1"/>
              </a:solidFill>
              <a:latin typeface="Arial"/>
            </a:rPr>
            <a:t>cada</a:t>
          </a:r>
          <a:r>
            <a:rPr lang="en-US" sz="2000" b="1" i="0" u="none" dirty="0" smtClean="0">
              <a:solidFill>
                <a:schemeClr val="bg1"/>
              </a:solidFill>
              <a:latin typeface="Arial"/>
            </a:rPr>
            <a:t> </a:t>
          </a:r>
          <a:r>
            <a:rPr lang="en-US" sz="2000" b="1" i="0" u="none" dirty="0" err="1" smtClean="0">
              <a:solidFill>
                <a:schemeClr val="bg1"/>
              </a:solidFill>
              <a:latin typeface="Arial"/>
            </a:rPr>
            <a:t>nueva</a:t>
          </a:r>
          <a:r>
            <a:rPr lang="en-US" sz="2000" b="1" i="0" u="none" dirty="0" smtClean="0">
              <a:solidFill>
                <a:schemeClr val="bg1"/>
              </a:solidFill>
              <a:latin typeface="Arial"/>
            </a:rPr>
            <a:t> </a:t>
          </a:r>
          <a:r>
            <a:rPr lang="en-US" sz="2000" b="1" i="0" u="none" dirty="0" err="1" smtClean="0">
              <a:solidFill>
                <a:schemeClr val="bg1"/>
              </a:solidFill>
              <a:latin typeface="Arial"/>
            </a:rPr>
            <a:t>trasformación</a:t>
          </a:r>
          <a:r>
            <a:rPr lang="en-US" sz="2000" b="1" i="0" u="none" dirty="0" smtClean="0">
              <a:solidFill>
                <a:schemeClr val="bg1"/>
              </a:solidFill>
              <a:latin typeface="Arial"/>
            </a:rPr>
            <a:t> se </a:t>
          </a:r>
          <a:r>
            <a:rPr lang="en-US" sz="2000" b="1" i="0" u="none" dirty="0" err="1" smtClean="0">
              <a:solidFill>
                <a:schemeClr val="bg1"/>
              </a:solidFill>
              <a:latin typeface="Arial"/>
            </a:rPr>
            <a:t>trabaja</a:t>
          </a:r>
          <a:r>
            <a:rPr lang="en-US" sz="2000" b="1" i="0" u="none" dirty="0" smtClean="0">
              <a:solidFill>
                <a:schemeClr val="bg1"/>
              </a:solidFill>
              <a:latin typeface="Arial"/>
            </a:rPr>
            <a:t> con un valor clave </a:t>
          </a:r>
          <a:r>
            <a:rPr lang="en-US" sz="2000" b="1" i="0" u="none" dirty="0" err="1" smtClean="0">
              <a:solidFill>
                <a:schemeClr val="bg1"/>
              </a:solidFill>
              <a:latin typeface="Arial"/>
            </a:rPr>
            <a:t>llamado</a:t>
          </a:r>
          <a:r>
            <a:rPr lang="en-US" sz="2000" b="1" i="0" u="none" dirty="0" smtClean="0">
              <a:solidFill>
                <a:schemeClr val="bg1"/>
              </a:solidFill>
              <a:latin typeface="Arial"/>
            </a:rPr>
            <a:t> </a:t>
          </a:r>
          <a:r>
            <a:rPr lang="en-US" sz="2000" b="1" i="0" u="none" dirty="0" smtClean="0">
              <a:solidFill>
                <a:schemeClr val="accent4"/>
              </a:solidFill>
              <a:latin typeface="Arial"/>
            </a:rPr>
            <a:t>PIVOTE</a:t>
          </a:r>
          <a:r>
            <a:rPr lang="en-US" sz="2000" b="1" i="0" u="none" dirty="0" smtClean="0">
              <a:solidFill>
                <a:schemeClr val="bg1"/>
              </a:solidFill>
              <a:latin typeface="Arial"/>
            </a:rPr>
            <a:t>, </a:t>
          </a:r>
          <a:r>
            <a:rPr lang="en-US" sz="2000" b="1" i="0" u="none" dirty="0" err="1" smtClean="0">
              <a:solidFill>
                <a:schemeClr val="bg1"/>
              </a:solidFill>
              <a:latin typeface="Arial"/>
            </a:rPr>
            <a:t>papel</a:t>
          </a:r>
          <a:r>
            <a:rPr lang="en-US" sz="2000" b="1" i="0" u="none" dirty="0" smtClean="0">
              <a:solidFill>
                <a:schemeClr val="bg1"/>
              </a:solidFill>
              <a:latin typeface="Arial"/>
            </a:rPr>
            <a:t> </a:t>
          </a:r>
          <a:r>
            <a:rPr lang="en-US" sz="2000" b="1" i="0" u="none" dirty="0" err="1" smtClean="0">
              <a:solidFill>
                <a:schemeClr val="bg1"/>
              </a:solidFill>
              <a:latin typeface="Arial"/>
            </a:rPr>
            <a:t>que</a:t>
          </a:r>
          <a:r>
            <a:rPr lang="en-US" sz="2000" b="1" i="0" u="none" dirty="0" smtClean="0">
              <a:solidFill>
                <a:schemeClr val="bg1"/>
              </a:solidFill>
              <a:latin typeface="Arial"/>
            </a:rPr>
            <a:t> se </a:t>
          </a:r>
          <a:r>
            <a:rPr lang="en-US" sz="2000" b="1" i="0" u="none" dirty="0" err="1" smtClean="0">
              <a:solidFill>
                <a:schemeClr val="bg1"/>
              </a:solidFill>
              <a:latin typeface="Arial"/>
            </a:rPr>
            <a:t>asigna</a:t>
          </a:r>
          <a:r>
            <a:rPr lang="en-US" sz="2000" b="1" i="0" u="none" dirty="0" smtClean="0">
              <a:solidFill>
                <a:schemeClr val="bg1"/>
              </a:solidFill>
              <a:latin typeface="Arial"/>
            </a:rPr>
            <a:t> </a:t>
          </a:r>
          <a:r>
            <a:rPr lang="en-US" sz="2000" b="1" i="0" u="none" dirty="0" err="1" smtClean="0">
              <a:solidFill>
                <a:schemeClr val="bg1"/>
              </a:solidFill>
              <a:latin typeface="Arial"/>
            </a:rPr>
            <a:t>sucesivamente</a:t>
          </a:r>
          <a:r>
            <a:rPr lang="en-US" sz="2000" b="1" i="0" u="none" dirty="0" smtClean="0">
              <a:solidFill>
                <a:schemeClr val="bg1"/>
              </a:solidFill>
              <a:latin typeface="Arial"/>
            </a:rPr>
            <a:t> a </a:t>
          </a:r>
          <a:r>
            <a:rPr lang="en-US" sz="2000" b="1" i="0" u="none" dirty="0" err="1" smtClean="0">
              <a:solidFill>
                <a:schemeClr val="bg1"/>
              </a:solidFill>
              <a:latin typeface="Arial"/>
            </a:rPr>
            <a:t>cada</a:t>
          </a:r>
          <a:r>
            <a:rPr lang="en-US" sz="2000" b="1" i="0" u="none" dirty="0" smtClean="0">
              <a:solidFill>
                <a:schemeClr val="bg1"/>
              </a:solidFill>
              <a:latin typeface="Arial"/>
            </a:rPr>
            <a:t> </a:t>
          </a:r>
          <a:r>
            <a:rPr lang="en-US" sz="2000" b="1" i="0" u="none" dirty="0" err="1" smtClean="0">
              <a:solidFill>
                <a:schemeClr val="bg1"/>
              </a:solidFill>
              <a:latin typeface="Arial"/>
            </a:rPr>
            <a:t>elemento</a:t>
          </a:r>
          <a:r>
            <a:rPr lang="en-US" sz="2000" b="1" i="0" u="none" dirty="0" smtClean="0">
              <a:solidFill>
                <a:schemeClr val="bg1"/>
              </a:solidFill>
              <a:latin typeface="Arial"/>
            </a:rPr>
            <a:t> de la diagonal principal, en </a:t>
          </a:r>
          <a:r>
            <a:rPr lang="en-US" sz="2000" b="1" i="0" u="none" dirty="0" err="1" smtClean="0">
              <a:solidFill>
                <a:schemeClr val="bg1"/>
              </a:solidFill>
              <a:latin typeface="Arial"/>
            </a:rPr>
            <a:t>orden</a:t>
          </a:r>
          <a:r>
            <a:rPr lang="en-US" sz="2000" b="1" i="0" u="none" dirty="0" smtClean="0">
              <a:solidFill>
                <a:schemeClr val="bg1"/>
              </a:solidFill>
              <a:latin typeface="Arial"/>
            </a:rPr>
            <a:t> del a</a:t>
          </a:r>
          <a:r>
            <a:rPr lang="en-US" sz="2000" b="1" i="0" u="none" baseline="-25000" dirty="0" smtClean="0">
              <a:solidFill>
                <a:schemeClr val="bg1"/>
              </a:solidFill>
              <a:latin typeface="Arial"/>
            </a:rPr>
            <a:t>11</a:t>
          </a:r>
          <a:r>
            <a:rPr lang="en-US" sz="2000" b="1" i="0" u="none" dirty="0" smtClean="0">
              <a:solidFill>
                <a:schemeClr val="bg1"/>
              </a:solidFill>
              <a:latin typeface="Arial"/>
            </a:rPr>
            <a:t> al </a:t>
          </a:r>
          <a:r>
            <a:rPr lang="en-US" sz="2000" b="1" i="0" u="none" dirty="0" err="1" smtClean="0">
              <a:solidFill>
                <a:schemeClr val="bg1"/>
              </a:solidFill>
              <a:latin typeface="Arial"/>
            </a:rPr>
            <a:t>a</a:t>
          </a:r>
          <a:r>
            <a:rPr lang="en-US" sz="2000" b="1" i="0" u="none" baseline="-25000" dirty="0" err="1" smtClean="0">
              <a:solidFill>
                <a:schemeClr val="bg1"/>
              </a:solidFill>
              <a:latin typeface="Arial"/>
            </a:rPr>
            <a:t>nn</a:t>
          </a:r>
          <a:r>
            <a:rPr lang="en-US" sz="2000" b="1" i="0" u="none" dirty="0" smtClean="0">
              <a:solidFill>
                <a:schemeClr val="bg1"/>
              </a:solidFill>
              <a:latin typeface="Arial"/>
            </a:rPr>
            <a:t> </a:t>
          </a:r>
        </a:p>
        <a:p>
          <a:r>
            <a:rPr lang="en-US" sz="2000" b="1" i="0" u="none" dirty="0" smtClean="0">
              <a:solidFill>
                <a:schemeClr val="accent4"/>
              </a:solidFill>
              <a:latin typeface="Arial"/>
            </a:rPr>
            <a:t>Nota: </a:t>
          </a:r>
          <a:r>
            <a:rPr lang="en-US" sz="2000" b="1" i="0" u="none" dirty="0" err="1" smtClean="0">
              <a:solidFill>
                <a:schemeClr val="bg1"/>
              </a:solidFill>
              <a:latin typeface="Arial"/>
            </a:rPr>
            <a:t>si</a:t>
          </a:r>
          <a:r>
            <a:rPr lang="en-US" sz="2000" b="1" i="0" u="none" dirty="0" smtClean="0">
              <a:solidFill>
                <a:schemeClr val="bg1"/>
              </a:solidFill>
              <a:latin typeface="Arial"/>
            </a:rPr>
            <a:t> </a:t>
          </a:r>
          <a:r>
            <a:rPr lang="en-US" sz="2000" b="1" i="0" u="none" dirty="0" err="1" smtClean="0">
              <a:solidFill>
                <a:schemeClr val="bg1"/>
              </a:solidFill>
              <a:latin typeface="Arial"/>
            </a:rPr>
            <a:t>a</a:t>
          </a:r>
          <a:r>
            <a:rPr lang="en-US" sz="2000" b="1" i="0" u="none" baseline="-25000" dirty="0" err="1" smtClean="0">
              <a:solidFill>
                <a:schemeClr val="bg1"/>
              </a:solidFill>
              <a:latin typeface="Arial"/>
            </a:rPr>
            <a:t>kk</a:t>
          </a:r>
          <a:r>
            <a:rPr lang="en-US" sz="2000" b="1" i="0" u="none" dirty="0" smtClean="0">
              <a:solidFill>
                <a:schemeClr val="bg1"/>
              </a:solidFill>
              <a:latin typeface="Arial"/>
            </a:rPr>
            <a:t> = 0 el </a:t>
          </a:r>
          <a:r>
            <a:rPr lang="en-US" sz="2000" b="1" i="0" u="none" dirty="0" err="1" smtClean="0">
              <a:solidFill>
                <a:schemeClr val="bg1"/>
              </a:solidFill>
              <a:latin typeface="Arial"/>
            </a:rPr>
            <a:t>renglón</a:t>
          </a:r>
          <a:r>
            <a:rPr lang="en-US" sz="2000" b="1" i="0" u="none" dirty="0" smtClean="0">
              <a:solidFill>
                <a:schemeClr val="bg1"/>
              </a:solidFill>
              <a:latin typeface="Arial"/>
            </a:rPr>
            <a:t> </a:t>
          </a:r>
          <a:r>
            <a:rPr lang="en-US" sz="2000" b="1" i="0" u="none" dirty="0" err="1" smtClean="0">
              <a:solidFill>
                <a:schemeClr val="bg1"/>
              </a:solidFill>
              <a:latin typeface="Arial"/>
            </a:rPr>
            <a:t>k</a:t>
          </a:r>
          <a:r>
            <a:rPr lang="en-US" sz="2000" b="1" i="0" u="none" dirty="0" smtClean="0">
              <a:solidFill>
                <a:schemeClr val="bg1"/>
              </a:solidFill>
              <a:latin typeface="Arial"/>
            </a:rPr>
            <a:t> se </a:t>
          </a:r>
          <a:r>
            <a:rPr lang="en-US" sz="2000" b="1" i="0" u="none" dirty="0" err="1" smtClean="0">
              <a:solidFill>
                <a:schemeClr val="bg1"/>
              </a:solidFill>
              <a:latin typeface="Arial"/>
            </a:rPr>
            <a:t>conmuta</a:t>
          </a:r>
          <a:r>
            <a:rPr lang="en-US" sz="2000" b="1" i="0" u="none" dirty="0" smtClean="0">
              <a:solidFill>
                <a:schemeClr val="bg1"/>
              </a:solidFill>
              <a:latin typeface="Arial"/>
            </a:rPr>
            <a:t> con </a:t>
          </a:r>
          <a:r>
            <a:rPr lang="en-US" sz="2000" b="1" i="0" u="none" dirty="0" err="1" smtClean="0">
              <a:solidFill>
                <a:schemeClr val="bg1"/>
              </a:solidFill>
              <a:latin typeface="Arial"/>
            </a:rPr>
            <a:t>otro</a:t>
          </a:r>
          <a:r>
            <a:rPr lang="en-US" sz="2000" b="1" i="0" u="none" dirty="0" smtClean="0">
              <a:solidFill>
                <a:schemeClr val="bg1"/>
              </a:solidFill>
              <a:latin typeface="Arial"/>
            </a:rPr>
            <a:t> inferior </a:t>
          </a:r>
          <a:r>
            <a:rPr lang="en-US" sz="2000" b="1" i="0" u="none" dirty="0" err="1" smtClean="0">
              <a:solidFill>
                <a:schemeClr val="bg1"/>
              </a:solidFill>
              <a:latin typeface="Arial"/>
            </a:rPr>
            <a:t>hasta</a:t>
          </a:r>
          <a:r>
            <a:rPr lang="en-US" sz="2000" b="1" i="0" u="none" dirty="0" smtClean="0">
              <a:solidFill>
                <a:schemeClr val="bg1"/>
              </a:solidFill>
              <a:latin typeface="Arial"/>
            </a:rPr>
            <a:t> </a:t>
          </a:r>
          <a:r>
            <a:rPr lang="en-US" sz="2000" b="1" i="0" u="none" dirty="0" err="1" smtClean="0">
              <a:solidFill>
                <a:schemeClr val="bg1"/>
              </a:solidFill>
              <a:latin typeface="Arial"/>
            </a:rPr>
            <a:t>que</a:t>
          </a:r>
          <a:r>
            <a:rPr lang="en-US" sz="2000" b="1" i="0" u="none" dirty="0" smtClean="0">
              <a:solidFill>
                <a:schemeClr val="bg1"/>
              </a:solidFill>
              <a:latin typeface="Arial"/>
            </a:rPr>
            <a:t> </a:t>
          </a:r>
          <a:r>
            <a:rPr lang="en-US" sz="2000" b="1" i="0" u="none" dirty="0" err="1" smtClean="0">
              <a:solidFill>
                <a:schemeClr val="bg1"/>
              </a:solidFill>
              <a:latin typeface="Arial"/>
            </a:rPr>
            <a:t>a</a:t>
          </a:r>
          <a:r>
            <a:rPr lang="en-US" sz="2000" b="1" i="0" u="none" baseline="-25000" dirty="0" err="1" smtClean="0">
              <a:solidFill>
                <a:schemeClr val="bg1"/>
              </a:solidFill>
              <a:latin typeface="Arial"/>
            </a:rPr>
            <a:t>kk</a:t>
          </a:r>
          <a:r>
            <a:rPr lang="en-US" sz="2000" b="1" i="0" u="none" dirty="0" smtClean="0">
              <a:solidFill>
                <a:schemeClr val="bg1"/>
              </a:solidFill>
              <a:latin typeface="Arial"/>
            </a:rPr>
            <a:t> ≠ 0.</a:t>
          </a:r>
          <a:endParaRPr lang="en-US" sz="2000" b="1" i="0" u="none" dirty="0">
            <a:solidFill>
              <a:schemeClr val="bg1"/>
            </a:solidFill>
            <a:latin typeface="Arial"/>
          </a:endParaRPr>
        </a:p>
      </dgm:t>
    </dgm:pt>
    <dgm:pt modelId="{8B4FE399-1E00-744F-A76C-62F0E7C98248}" type="parTrans" cxnId="{83F855B6-35E0-1446-9300-D981A6504746}">
      <dgm:prSet/>
      <dgm:spPr/>
      <dgm:t>
        <a:bodyPr/>
        <a:lstStyle/>
        <a:p>
          <a:endParaRPr lang="en-US"/>
        </a:p>
      </dgm:t>
    </dgm:pt>
    <dgm:pt modelId="{2D4BAD93-DA5D-F447-BC38-A6BEC272F44E}" type="sibTrans" cxnId="{83F855B6-35E0-1446-9300-D981A6504746}">
      <dgm:prSet/>
      <dgm:spPr/>
      <dgm:t>
        <a:bodyPr/>
        <a:lstStyle/>
        <a:p>
          <a:endParaRPr lang="en-US"/>
        </a:p>
      </dgm:t>
    </dgm:pt>
    <dgm:pt modelId="{7FEE2E91-0413-A44C-8F54-E0C465044A52}">
      <dgm:prSet phldrT="[Text]" custT="1"/>
      <dgm:spPr>
        <a:solidFill>
          <a:schemeClr val="accent5">
            <a:lumMod val="40000"/>
            <a:lumOff val="60000"/>
          </a:schemeClr>
        </a:solidFill>
        <a:effectLst/>
      </dgm:spPr>
      <dgm:t>
        <a:bodyPr/>
        <a:lstStyle/>
        <a:p>
          <a:r>
            <a:rPr lang="en-US" sz="2800" b="1" i="0" dirty="0" smtClean="0">
              <a:solidFill>
                <a:schemeClr val="accent4"/>
              </a:solidFill>
              <a:latin typeface="Comic Sans MS"/>
            </a:rPr>
            <a:t>3</a:t>
          </a:r>
          <a:endParaRPr lang="en-US" sz="2800" b="1" i="0" dirty="0">
            <a:solidFill>
              <a:schemeClr val="accent4"/>
            </a:solidFill>
            <a:latin typeface="Comic Sans MS"/>
          </a:endParaRPr>
        </a:p>
      </dgm:t>
    </dgm:pt>
    <dgm:pt modelId="{BF25C3D8-2B16-4C4F-B4DF-D909F39F9130}" type="parTrans" cxnId="{57E1F86D-52E9-844A-B5CF-47D11ABB7D6B}">
      <dgm:prSet/>
      <dgm:spPr/>
      <dgm:t>
        <a:bodyPr/>
        <a:lstStyle/>
        <a:p>
          <a:endParaRPr lang="en-US"/>
        </a:p>
      </dgm:t>
    </dgm:pt>
    <dgm:pt modelId="{4F876CA5-BC79-0749-8F6A-E636DA7B4B75}" type="sibTrans" cxnId="{57E1F86D-52E9-844A-B5CF-47D11ABB7D6B}">
      <dgm:prSet/>
      <dgm:spPr/>
      <dgm:t>
        <a:bodyPr/>
        <a:lstStyle/>
        <a:p>
          <a:endParaRPr lang="en-US"/>
        </a:p>
      </dgm:t>
    </dgm:pt>
    <dgm:pt modelId="{31E1EACC-006C-F04F-A006-6FEC0EB0C8BF}">
      <dgm:prSet phldrT="[Text]" custT="1"/>
      <dgm:spPr>
        <a:effectLst/>
      </dgm:spPr>
      <dgm:t>
        <a:bodyPr/>
        <a:lstStyle/>
        <a:p>
          <a:r>
            <a:rPr lang="en-US" sz="2400" b="1" i="0" dirty="0" smtClean="0">
              <a:solidFill>
                <a:schemeClr val="bg1"/>
              </a:solidFill>
              <a:latin typeface="Arial"/>
            </a:rPr>
            <a:t>En </a:t>
          </a:r>
          <a:r>
            <a:rPr lang="en-US" sz="2400" b="1" i="0" dirty="0" err="1" smtClean="0">
              <a:solidFill>
                <a:schemeClr val="bg1"/>
              </a:solidFill>
              <a:latin typeface="Arial"/>
            </a:rPr>
            <a:t>cada</a:t>
          </a:r>
          <a:r>
            <a:rPr lang="en-US" sz="2400" b="1" i="0" dirty="0" smtClean="0">
              <a:solidFill>
                <a:schemeClr val="bg1"/>
              </a:solidFill>
              <a:latin typeface="Arial"/>
            </a:rPr>
            <a:t> </a:t>
          </a:r>
          <a:r>
            <a:rPr lang="en-US" sz="2400" b="1" i="0" dirty="0" err="1" smtClean="0">
              <a:solidFill>
                <a:schemeClr val="bg1"/>
              </a:solidFill>
              <a:latin typeface="Arial"/>
            </a:rPr>
            <a:t>nuevo</a:t>
          </a:r>
          <a:r>
            <a:rPr lang="en-US" sz="2400" b="1" i="0" dirty="0" smtClean="0">
              <a:solidFill>
                <a:schemeClr val="bg1"/>
              </a:solidFill>
              <a:latin typeface="Arial"/>
            </a:rPr>
            <a:t> </a:t>
          </a:r>
          <a:r>
            <a:rPr lang="en-US" sz="2400" b="1" i="0" dirty="0" err="1" smtClean="0">
              <a:solidFill>
                <a:schemeClr val="bg1"/>
              </a:solidFill>
              <a:latin typeface="Arial"/>
            </a:rPr>
            <a:t>paso</a:t>
          </a:r>
          <a:r>
            <a:rPr lang="en-US" sz="2400" b="1" i="0" dirty="0" smtClean="0">
              <a:solidFill>
                <a:schemeClr val="bg1"/>
              </a:solidFill>
              <a:latin typeface="Arial"/>
            </a:rPr>
            <a:t> de </a:t>
          </a:r>
          <a:r>
            <a:rPr lang="en-US" sz="2400" b="1" i="0" dirty="0" err="1" smtClean="0">
              <a:solidFill>
                <a:schemeClr val="bg1"/>
              </a:solidFill>
              <a:latin typeface="Arial"/>
            </a:rPr>
            <a:t>transforma-ción</a:t>
          </a:r>
          <a:r>
            <a:rPr lang="en-US" sz="2400" b="1" i="0" dirty="0" smtClean="0">
              <a:solidFill>
                <a:schemeClr val="bg1"/>
              </a:solidFill>
              <a:latin typeface="Arial"/>
            </a:rPr>
            <a:t> se </a:t>
          </a:r>
          <a:r>
            <a:rPr lang="en-US" sz="2400" b="1" i="0" dirty="0" err="1" smtClean="0">
              <a:solidFill>
                <a:schemeClr val="bg1"/>
              </a:solidFill>
              <a:latin typeface="Arial"/>
            </a:rPr>
            <a:t>efectúa</a:t>
          </a:r>
          <a:r>
            <a:rPr lang="en-US" sz="2400" b="1" i="0" dirty="0" smtClean="0">
              <a:solidFill>
                <a:schemeClr val="bg1"/>
              </a:solidFill>
              <a:latin typeface="Arial"/>
            </a:rPr>
            <a:t> </a:t>
          </a:r>
          <a:r>
            <a:rPr lang="en-US" sz="2400" b="1" i="0" dirty="0" err="1" smtClean="0">
              <a:solidFill>
                <a:schemeClr val="bg1"/>
              </a:solidFill>
              <a:latin typeface="Arial"/>
            </a:rPr>
            <a:t>una</a:t>
          </a:r>
          <a:r>
            <a:rPr lang="en-US" sz="2400" b="1" i="0" dirty="0" smtClean="0">
              <a:solidFill>
                <a:schemeClr val="bg1"/>
              </a:solidFill>
              <a:latin typeface="Arial"/>
            </a:rPr>
            <a:t> </a:t>
          </a:r>
          <a:r>
            <a:rPr lang="en-US" sz="2400" b="1" i="0" dirty="0" err="1" smtClean="0">
              <a:solidFill>
                <a:schemeClr val="bg1"/>
              </a:solidFill>
              <a:latin typeface="Arial"/>
            </a:rPr>
            <a:t>serie</a:t>
          </a:r>
          <a:r>
            <a:rPr lang="en-US" sz="2400" b="1" i="0" dirty="0" smtClean="0">
              <a:solidFill>
                <a:schemeClr val="bg1"/>
              </a:solidFill>
              <a:latin typeface="Arial"/>
            </a:rPr>
            <a:t> de </a:t>
          </a:r>
          <a:r>
            <a:rPr lang="en-US" sz="2400" b="1" i="0" dirty="0" err="1" smtClean="0">
              <a:solidFill>
                <a:schemeClr val="bg1"/>
              </a:solidFill>
              <a:latin typeface="Arial"/>
            </a:rPr>
            <a:t>operaciones</a:t>
          </a:r>
          <a:r>
            <a:rPr lang="en-US" sz="2400" b="1" i="0" dirty="0" smtClean="0">
              <a:solidFill>
                <a:schemeClr val="bg1"/>
              </a:solidFill>
              <a:latin typeface="Arial"/>
            </a:rPr>
            <a:t> </a:t>
          </a:r>
          <a:r>
            <a:rPr lang="en-US" sz="2400" b="1" i="0" dirty="0" err="1" smtClean="0">
              <a:solidFill>
                <a:schemeClr val="bg1"/>
              </a:solidFill>
              <a:latin typeface="Arial"/>
            </a:rPr>
            <a:t>que</a:t>
          </a:r>
          <a:r>
            <a:rPr lang="en-US" sz="2400" b="1" i="0" dirty="0" smtClean="0">
              <a:solidFill>
                <a:schemeClr val="bg1"/>
              </a:solidFill>
              <a:latin typeface="Arial"/>
            </a:rPr>
            <a:t> </a:t>
          </a:r>
          <a:r>
            <a:rPr lang="en-US" sz="2400" b="1" i="0" dirty="0" err="1" smtClean="0">
              <a:solidFill>
                <a:schemeClr val="bg1"/>
              </a:solidFill>
              <a:latin typeface="Arial"/>
            </a:rPr>
            <a:t>cambiarán</a:t>
          </a:r>
          <a:r>
            <a:rPr lang="en-US" sz="2400" b="1" i="0" dirty="0" smtClean="0">
              <a:solidFill>
                <a:schemeClr val="bg1"/>
              </a:solidFill>
              <a:latin typeface="Arial"/>
            </a:rPr>
            <a:t> los </a:t>
          </a:r>
          <a:r>
            <a:rPr lang="en-US" sz="2400" b="1" i="0" dirty="0" err="1" smtClean="0">
              <a:solidFill>
                <a:schemeClr val="bg1"/>
              </a:solidFill>
              <a:latin typeface="Arial"/>
            </a:rPr>
            <a:t>valores</a:t>
          </a:r>
          <a:r>
            <a:rPr lang="en-US" sz="2400" b="1" i="0" dirty="0" smtClean="0">
              <a:solidFill>
                <a:schemeClr val="bg1"/>
              </a:solidFill>
              <a:latin typeface="Arial"/>
            </a:rPr>
            <a:t> de la </a:t>
          </a:r>
          <a:r>
            <a:rPr lang="en-US" sz="2400" b="1" i="0" dirty="0" err="1" smtClean="0">
              <a:solidFill>
                <a:schemeClr val="bg1"/>
              </a:solidFill>
              <a:latin typeface="Arial"/>
            </a:rPr>
            <a:t>matriz</a:t>
          </a:r>
          <a:r>
            <a:rPr lang="en-US" sz="2400" b="1" i="0" dirty="0" smtClean="0">
              <a:solidFill>
                <a:schemeClr val="bg1"/>
              </a:solidFill>
              <a:latin typeface="Arial"/>
            </a:rPr>
            <a:t>.</a:t>
          </a:r>
          <a:endParaRPr lang="en-US" sz="2400" b="1" i="0" dirty="0">
            <a:solidFill>
              <a:schemeClr val="bg1"/>
            </a:solidFill>
            <a:latin typeface="Arial"/>
          </a:endParaRPr>
        </a:p>
      </dgm:t>
    </dgm:pt>
    <dgm:pt modelId="{63C8EC55-35D3-BC4E-B3B3-032199F60F27}" type="parTrans" cxnId="{0CE6E8EE-5D23-4444-A9E8-F58D35A15298}">
      <dgm:prSet/>
      <dgm:spPr/>
      <dgm:t>
        <a:bodyPr/>
        <a:lstStyle/>
        <a:p>
          <a:endParaRPr lang="en-US"/>
        </a:p>
      </dgm:t>
    </dgm:pt>
    <dgm:pt modelId="{035F55BF-710B-854A-9938-35B09D0BE601}" type="sibTrans" cxnId="{0CE6E8EE-5D23-4444-A9E8-F58D35A15298}">
      <dgm:prSet/>
      <dgm:spPr/>
      <dgm:t>
        <a:bodyPr/>
        <a:lstStyle/>
        <a:p>
          <a:endParaRPr lang="en-US"/>
        </a:p>
      </dgm:t>
    </dgm:pt>
    <dgm:pt modelId="{652C0453-A8A6-9B47-A9A7-1D9AC8DDF5AB}" type="pres">
      <dgm:prSet presAssocID="{6324D5B7-6926-0C44-8C8E-E159D11DA4A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166EB4-70C5-BA44-8262-A52F142392C9}" type="pres">
      <dgm:prSet presAssocID="{8C7DF748-C9E3-1C4A-B532-109C5A6504D7}" presName="compositeNode" presStyleCnt="0">
        <dgm:presLayoutVars>
          <dgm:bulletEnabled val="1"/>
        </dgm:presLayoutVars>
      </dgm:prSet>
      <dgm:spPr/>
    </dgm:pt>
    <dgm:pt modelId="{DF9405E0-9776-4B40-B12B-A51A7B19E043}" type="pres">
      <dgm:prSet presAssocID="{8C7DF748-C9E3-1C4A-B532-109C5A6504D7}" presName="bgRect" presStyleLbl="node1" presStyleIdx="0" presStyleCnt="3" custScaleX="52222" custLinFactNeighborX="-3139"/>
      <dgm:spPr/>
      <dgm:t>
        <a:bodyPr/>
        <a:lstStyle/>
        <a:p>
          <a:endParaRPr lang="en-US"/>
        </a:p>
      </dgm:t>
    </dgm:pt>
    <dgm:pt modelId="{F0BE1CFD-ABBB-4B4B-91C6-4E2FBED7D904}" type="pres">
      <dgm:prSet presAssocID="{8C7DF748-C9E3-1C4A-B532-109C5A6504D7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5D5492-55B3-7148-BFF5-4D36B7BE7B71}" type="pres">
      <dgm:prSet presAssocID="{8C7DF748-C9E3-1C4A-B532-109C5A6504D7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A61AC6-A833-C54B-B30B-523CB35EAD4F}" type="pres">
      <dgm:prSet presAssocID="{EA562F42-0BE0-8F4A-802F-578A499D4CC4}" presName="hSp" presStyleCnt="0"/>
      <dgm:spPr/>
    </dgm:pt>
    <dgm:pt modelId="{BC778162-762F-BF46-B9F7-EF4EB1BCFC5B}" type="pres">
      <dgm:prSet presAssocID="{EA562F42-0BE0-8F4A-802F-578A499D4CC4}" presName="vProcSp" presStyleCnt="0"/>
      <dgm:spPr/>
    </dgm:pt>
    <dgm:pt modelId="{53F2012D-8660-D346-8A2E-E04C5A175014}" type="pres">
      <dgm:prSet presAssocID="{EA562F42-0BE0-8F4A-802F-578A499D4CC4}" presName="vSp1" presStyleCnt="0"/>
      <dgm:spPr/>
    </dgm:pt>
    <dgm:pt modelId="{2533CE46-0F60-4A4E-8279-077522DC1C52}" type="pres">
      <dgm:prSet presAssocID="{EA562F42-0BE0-8F4A-802F-578A499D4CC4}" presName="simulatedConn" presStyleLbl="solidFgAcc1" presStyleIdx="0" presStyleCnt="2"/>
      <dgm:spPr>
        <a:solidFill>
          <a:srgbClr val="FF0000"/>
        </a:solidFill>
      </dgm:spPr>
    </dgm:pt>
    <dgm:pt modelId="{E746FA66-5761-A940-9A0F-3AB2041B0529}" type="pres">
      <dgm:prSet presAssocID="{EA562F42-0BE0-8F4A-802F-578A499D4CC4}" presName="vSp2" presStyleCnt="0"/>
      <dgm:spPr/>
    </dgm:pt>
    <dgm:pt modelId="{49B0A7F6-39EC-9C44-BD74-97C2BD8C3B54}" type="pres">
      <dgm:prSet presAssocID="{EA562F42-0BE0-8F4A-802F-578A499D4CC4}" presName="sibTrans" presStyleCnt="0"/>
      <dgm:spPr/>
    </dgm:pt>
    <dgm:pt modelId="{8A067C0D-96CA-1B46-8DC5-D3516128ADA0}" type="pres">
      <dgm:prSet presAssocID="{8BCA9E19-162D-BF44-A16D-678C13B87DDF}" presName="compositeNode" presStyleCnt="0">
        <dgm:presLayoutVars>
          <dgm:bulletEnabled val="1"/>
        </dgm:presLayoutVars>
      </dgm:prSet>
      <dgm:spPr/>
    </dgm:pt>
    <dgm:pt modelId="{ADD33A81-A505-3240-80EA-EB9749E5A422}" type="pres">
      <dgm:prSet presAssocID="{8BCA9E19-162D-BF44-A16D-678C13B87DDF}" presName="bgRect" presStyleLbl="node1" presStyleIdx="1" presStyleCnt="3" custScaleX="97389"/>
      <dgm:spPr/>
      <dgm:t>
        <a:bodyPr/>
        <a:lstStyle/>
        <a:p>
          <a:endParaRPr lang="en-US"/>
        </a:p>
      </dgm:t>
    </dgm:pt>
    <dgm:pt modelId="{4454FD92-CDE2-7547-9BCF-438B9CB0C7D7}" type="pres">
      <dgm:prSet presAssocID="{8BCA9E19-162D-BF44-A16D-678C13B87DDF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9FE511-7FF5-624D-95D0-593BCF8CCB09}" type="pres">
      <dgm:prSet presAssocID="{8BCA9E19-162D-BF44-A16D-678C13B87DDF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11C727-0655-A04D-BD9D-8A6C512F2E24}" type="pres">
      <dgm:prSet presAssocID="{8DAF1025-DFD4-6340-8B26-C735633431F8}" presName="hSp" presStyleCnt="0"/>
      <dgm:spPr/>
    </dgm:pt>
    <dgm:pt modelId="{156F9A67-98E6-B94F-910C-B3BA7A32F536}" type="pres">
      <dgm:prSet presAssocID="{8DAF1025-DFD4-6340-8B26-C735633431F8}" presName="vProcSp" presStyleCnt="0"/>
      <dgm:spPr/>
    </dgm:pt>
    <dgm:pt modelId="{B0D4AD53-CD69-FE4C-873B-CB6579C1E476}" type="pres">
      <dgm:prSet presAssocID="{8DAF1025-DFD4-6340-8B26-C735633431F8}" presName="vSp1" presStyleCnt="0"/>
      <dgm:spPr/>
    </dgm:pt>
    <dgm:pt modelId="{57F22746-090B-FB4B-8CE4-1CBC0FE4E763}" type="pres">
      <dgm:prSet presAssocID="{8DAF1025-DFD4-6340-8B26-C735633431F8}" presName="simulatedConn" presStyleLbl="solidFgAcc1" presStyleIdx="1" presStyleCnt="2"/>
      <dgm:spPr>
        <a:solidFill>
          <a:schemeClr val="accent4"/>
        </a:solidFill>
      </dgm:spPr>
    </dgm:pt>
    <dgm:pt modelId="{ABB200EA-7DB3-D14A-903F-659FA521DC76}" type="pres">
      <dgm:prSet presAssocID="{8DAF1025-DFD4-6340-8B26-C735633431F8}" presName="vSp2" presStyleCnt="0"/>
      <dgm:spPr/>
    </dgm:pt>
    <dgm:pt modelId="{544855A4-44C2-5A45-AECB-0564BF56FCDD}" type="pres">
      <dgm:prSet presAssocID="{8DAF1025-DFD4-6340-8B26-C735633431F8}" presName="sibTrans" presStyleCnt="0"/>
      <dgm:spPr/>
    </dgm:pt>
    <dgm:pt modelId="{92413DB1-0681-064B-8AF3-8FF33472417F}" type="pres">
      <dgm:prSet presAssocID="{7FEE2E91-0413-A44C-8F54-E0C465044A52}" presName="compositeNode" presStyleCnt="0">
        <dgm:presLayoutVars>
          <dgm:bulletEnabled val="1"/>
        </dgm:presLayoutVars>
      </dgm:prSet>
      <dgm:spPr/>
    </dgm:pt>
    <dgm:pt modelId="{08F683BA-68F6-4B4E-850F-87F727BA97C2}" type="pres">
      <dgm:prSet presAssocID="{7FEE2E91-0413-A44C-8F54-E0C465044A52}" presName="bgRect" presStyleLbl="node1" presStyleIdx="2" presStyleCnt="3" custScaleX="65096" custLinFactNeighborX="30"/>
      <dgm:spPr/>
      <dgm:t>
        <a:bodyPr/>
        <a:lstStyle/>
        <a:p>
          <a:endParaRPr lang="en-US"/>
        </a:p>
      </dgm:t>
    </dgm:pt>
    <dgm:pt modelId="{9320532C-3544-204C-A15B-8DA52F64E264}" type="pres">
      <dgm:prSet presAssocID="{7FEE2E91-0413-A44C-8F54-E0C465044A52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B8C3EE-F904-314A-A998-39DC0898A672}" type="pres">
      <dgm:prSet presAssocID="{7FEE2E91-0413-A44C-8F54-E0C465044A52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93E7BF-221B-DB44-BA41-DC545D82A3E3}" type="presOf" srcId="{8C7DF748-C9E3-1C4A-B532-109C5A6504D7}" destId="{DF9405E0-9776-4B40-B12B-A51A7B19E043}" srcOrd="0" destOrd="0" presId="urn:microsoft.com/office/officeart/2005/8/layout/hProcess7#1"/>
    <dgm:cxn modelId="{92E1D813-6275-E845-99B6-835A3D19377B}" type="presOf" srcId="{8BCA9E19-162D-BF44-A16D-678C13B87DDF}" destId="{4454FD92-CDE2-7547-9BCF-438B9CB0C7D7}" srcOrd="1" destOrd="0" presId="urn:microsoft.com/office/officeart/2005/8/layout/hProcess7#1"/>
    <dgm:cxn modelId="{5D9FBA66-F1BE-C144-BA4F-B2014E3AED8D}" type="presOf" srcId="{8C7DF748-C9E3-1C4A-B532-109C5A6504D7}" destId="{F0BE1CFD-ABBB-4B4B-91C6-4E2FBED7D904}" srcOrd="1" destOrd="0" presId="urn:microsoft.com/office/officeart/2005/8/layout/hProcess7#1"/>
    <dgm:cxn modelId="{DCAE572C-7565-EC43-A919-656E2B680664}" srcId="{8C7DF748-C9E3-1C4A-B532-109C5A6504D7}" destId="{6EE337B2-99F3-BF4A-BBE1-2A940CF686AB}" srcOrd="0" destOrd="0" parTransId="{AA8FFECA-7AFE-CE4F-858C-3DA87DE606B7}" sibTransId="{10C66B06-772A-0B40-AAF7-634E7C7870EB}"/>
    <dgm:cxn modelId="{5F89C743-D492-5441-8F0D-778BDD193F19}" type="presOf" srcId="{6EE337B2-99F3-BF4A-BBE1-2A940CF686AB}" destId="{9F5D5492-55B3-7148-BFF5-4D36B7BE7B71}" srcOrd="0" destOrd="0" presId="urn:microsoft.com/office/officeart/2005/8/layout/hProcess7#1"/>
    <dgm:cxn modelId="{E1F5D135-6510-5049-9BD7-BE0F52E44D88}" type="presOf" srcId="{1F96A95B-9FD9-C241-88B7-E0A4A1885B4D}" destId="{F59FE511-7FF5-624D-95D0-593BCF8CCB09}" srcOrd="0" destOrd="0" presId="urn:microsoft.com/office/officeart/2005/8/layout/hProcess7#1"/>
    <dgm:cxn modelId="{06371B76-3DBC-064E-A8D3-EE7E024AE076}" srcId="{6324D5B7-6926-0C44-8C8E-E159D11DA4A1}" destId="{8BCA9E19-162D-BF44-A16D-678C13B87DDF}" srcOrd="1" destOrd="0" parTransId="{F1870424-87C5-7F4D-8AE8-6C4D3A956FDB}" sibTransId="{8DAF1025-DFD4-6340-8B26-C735633431F8}"/>
    <dgm:cxn modelId="{861C9374-2DA7-3F4C-BE7F-B485574C308A}" type="presOf" srcId="{7FEE2E91-0413-A44C-8F54-E0C465044A52}" destId="{9320532C-3544-204C-A15B-8DA52F64E264}" srcOrd="1" destOrd="0" presId="urn:microsoft.com/office/officeart/2005/8/layout/hProcess7#1"/>
    <dgm:cxn modelId="{7FDEC97B-7932-D546-8326-7394DCF8BB04}" type="presOf" srcId="{8BCA9E19-162D-BF44-A16D-678C13B87DDF}" destId="{ADD33A81-A505-3240-80EA-EB9749E5A422}" srcOrd="0" destOrd="0" presId="urn:microsoft.com/office/officeart/2005/8/layout/hProcess7#1"/>
    <dgm:cxn modelId="{BED080EC-7204-904E-81DE-04DE833417EC}" type="presOf" srcId="{31E1EACC-006C-F04F-A006-6FEC0EB0C8BF}" destId="{46B8C3EE-F904-314A-A998-39DC0898A672}" srcOrd="0" destOrd="0" presId="urn:microsoft.com/office/officeart/2005/8/layout/hProcess7#1"/>
    <dgm:cxn modelId="{641B60E3-D3A8-E542-B787-25F8FA238EE9}" srcId="{6324D5B7-6926-0C44-8C8E-E159D11DA4A1}" destId="{8C7DF748-C9E3-1C4A-B532-109C5A6504D7}" srcOrd="0" destOrd="0" parTransId="{53C85836-20A7-6F43-A09C-3BE0C7B8C9D9}" sibTransId="{EA562F42-0BE0-8F4A-802F-578A499D4CC4}"/>
    <dgm:cxn modelId="{57E1F86D-52E9-844A-B5CF-47D11ABB7D6B}" srcId="{6324D5B7-6926-0C44-8C8E-E159D11DA4A1}" destId="{7FEE2E91-0413-A44C-8F54-E0C465044A52}" srcOrd="2" destOrd="0" parTransId="{BF25C3D8-2B16-4C4F-B4DF-D909F39F9130}" sibTransId="{4F876CA5-BC79-0749-8F6A-E636DA7B4B75}"/>
    <dgm:cxn modelId="{C825B0F9-3219-5449-A5B5-86F7281C4406}" type="presOf" srcId="{6324D5B7-6926-0C44-8C8E-E159D11DA4A1}" destId="{652C0453-A8A6-9B47-A9A7-1D9AC8DDF5AB}" srcOrd="0" destOrd="0" presId="urn:microsoft.com/office/officeart/2005/8/layout/hProcess7#1"/>
    <dgm:cxn modelId="{0CE6E8EE-5D23-4444-A9E8-F58D35A15298}" srcId="{7FEE2E91-0413-A44C-8F54-E0C465044A52}" destId="{31E1EACC-006C-F04F-A006-6FEC0EB0C8BF}" srcOrd="0" destOrd="0" parTransId="{63C8EC55-35D3-BC4E-B3B3-032199F60F27}" sibTransId="{035F55BF-710B-854A-9938-35B09D0BE601}"/>
    <dgm:cxn modelId="{4798F4BB-1CF8-5A40-8027-BAAF7C9F8EFC}" type="presOf" srcId="{7FEE2E91-0413-A44C-8F54-E0C465044A52}" destId="{08F683BA-68F6-4B4E-850F-87F727BA97C2}" srcOrd="0" destOrd="0" presId="urn:microsoft.com/office/officeart/2005/8/layout/hProcess7#1"/>
    <dgm:cxn modelId="{83F855B6-35E0-1446-9300-D981A6504746}" srcId="{8BCA9E19-162D-BF44-A16D-678C13B87DDF}" destId="{1F96A95B-9FD9-C241-88B7-E0A4A1885B4D}" srcOrd="0" destOrd="0" parTransId="{8B4FE399-1E00-744F-A76C-62F0E7C98248}" sibTransId="{2D4BAD93-DA5D-F447-BC38-A6BEC272F44E}"/>
    <dgm:cxn modelId="{06254D79-5541-A348-A43E-F933B1E49AB2}" type="presParOf" srcId="{652C0453-A8A6-9B47-A9A7-1D9AC8DDF5AB}" destId="{EF166EB4-70C5-BA44-8262-A52F142392C9}" srcOrd="0" destOrd="0" presId="urn:microsoft.com/office/officeart/2005/8/layout/hProcess7#1"/>
    <dgm:cxn modelId="{32E5F49D-CC5D-5F45-B094-E5A1A42BB98D}" type="presParOf" srcId="{EF166EB4-70C5-BA44-8262-A52F142392C9}" destId="{DF9405E0-9776-4B40-B12B-A51A7B19E043}" srcOrd="0" destOrd="0" presId="urn:microsoft.com/office/officeart/2005/8/layout/hProcess7#1"/>
    <dgm:cxn modelId="{35FE0424-FE5C-8D4C-912C-ED403867B8FB}" type="presParOf" srcId="{EF166EB4-70C5-BA44-8262-A52F142392C9}" destId="{F0BE1CFD-ABBB-4B4B-91C6-4E2FBED7D904}" srcOrd="1" destOrd="0" presId="urn:microsoft.com/office/officeart/2005/8/layout/hProcess7#1"/>
    <dgm:cxn modelId="{210C95B2-A2CA-6C4E-AD0C-CEBCBC090DA5}" type="presParOf" srcId="{EF166EB4-70C5-BA44-8262-A52F142392C9}" destId="{9F5D5492-55B3-7148-BFF5-4D36B7BE7B71}" srcOrd="2" destOrd="0" presId="urn:microsoft.com/office/officeart/2005/8/layout/hProcess7#1"/>
    <dgm:cxn modelId="{F9A12E0A-151B-5643-9FB3-31901AA8DCDB}" type="presParOf" srcId="{652C0453-A8A6-9B47-A9A7-1D9AC8DDF5AB}" destId="{51A61AC6-A833-C54B-B30B-523CB35EAD4F}" srcOrd="1" destOrd="0" presId="urn:microsoft.com/office/officeart/2005/8/layout/hProcess7#1"/>
    <dgm:cxn modelId="{D70A985C-4E6C-0545-8258-E1BED0FAC652}" type="presParOf" srcId="{652C0453-A8A6-9B47-A9A7-1D9AC8DDF5AB}" destId="{BC778162-762F-BF46-B9F7-EF4EB1BCFC5B}" srcOrd="2" destOrd="0" presId="urn:microsoft.com/office/officeart/2005/8/layout/hProcess7#1"/>
    <dgm:cxn modelId="{F66D7153-9CA6-3448-9B1A-53FAE1FE38EE}" type="presParOf" srcId="{BC778162-762F-BF46-B9F7-EF4EB1BCFC5B}" destId="{53F2012D-8660-D346-8A2E-E04C5A175014}" srcOrd="0" destOrd="0" presId="urn:microsoft.com/office/officeart/2005/8/layout/hProcess7#1"/>
    <dgm:cxn modelId="{2248C9CF-E338-AD4D-8248-EDFBCBFB1060}" type="presParOf" srcId="{BC778162-762F-BF46-B9F7-EF4EB1BCFC5B}" destId="{2533CE46-0F60-4A4E-8279-077522DC1C52}" srcOrd="1" destOrd="0" presId="urn:microsoft.com/office/officeart/2005/8/layout/hProcess7#1"/>
    <dgm:cxn modelId="{5A794B2B-9E37-A642-84B8-26D3A07F151C}" type="presParOf" srcId="{BC778162-762F-BF46-B9F7-EF4EB1BCFC5B}" destId="{E746FA66-5761-A940-9A0F-3AB2041B0529}" srcOrd="2" destOrd="0" presId="urn:microsoft.com/office/officeart/2005/8/layout/hProcess7#1"/>
    <dgm:cxn modelId="{55496D97-7B81-224D-B98E-E977C1A6950F}" type="presParOf" srcId="{652C0453-A8A6-9B47-A9A7-1D9AC8DDF5AB}" destId="{49B0A7F6-39EC-9C44-BD74-97C2BD8C3B54}" srcOrd="3" destOrd="0" presId="urn:microsoft.com/office/officeart/2005/8/layout/hProcess7#1"/>
    <dgm:cxn modelId="{87F196AD-7770-2F4D-AD04-EEFC1B411585}" type="presParOf" srcId="{652C0453-A8A6-9B47-A9A7-1D9AC8DDF5AB}" destId="{8A067C0D-96CA-1B46-8DC5-D3516128ADA0}" srcOrd="4" destOrd="0" presId="urn:microsoft.com/office/officeart/2005/8/layout/hProcess7#1"/>
    <dgm:cxn modelId="{63C8F15E-54D8-AA48-9044-2949935D74C5}" type="presParOf" srcId="{8A067C0D-96CA-1B46-8DC5-D3516128ADA0}" destId="{ADD33A81-A505-3240-80EA-EB9749E5A422}" srcOrd="0" destOrd="0" presId="urn:microsoft.com/office/officeart/2005/8/layout/hProcess7#1"/>
    <dgm:cxn modelId="{4EF2C9CB-2DE8-8E49-B561-80C54324A1DC}" type="presParOf" srcId="{8A067C0D-96CA-1B46-8DC5-D3516128ADA0}" destId="{4454FD92-CDE2-7547-9BCF-438B9CB0C7D7}" srcOrd="1" destOrd="0" presId="urn:microsoft.com/office/officeart/2005/8/layout/hProcess7#1"/>
    <dgm:cxn modelId="{A17BCDA6-B5AE-C64A-9C72-555D74175944}" type="presParOf" srcId="{8A067C0D-96CA-1B46-8DC5-D3516128ADA0}" destId="{F59FE511-7FF5-624D-95D0-593BCF8CCB09}" srcOrd="2" destOrd="0" presId="urn:microsoft.com/office/officeart/2005/8/layout/hProcess7#1"/>
    <dgm:cxn modelId="{C3F00D0B-0816-E14F-8CF0-90F90AAD48C3}" type="presParOf" srcId="{652C0453-A8A6-9B47-A9A7-1D9AC8DDF5AB}" destId="{2D11C727-0655-A04D-BD9D-8A6C512F2E24}" srcOrd="5" destOrd="0" presId="urn:microsoft.com/office/officeart/2005/8/layout/hProcess7#1"/>
    <dgm:cxn modelId="{1CE76540-03C6-9C48-89F8-2AC589E5285C}" type="presParOf" srcId="{652C0453-A8A6-9B47-A9A7-1D9AC8DDF5AB}" destId="{156F9A67-98E6-B94F-910C-B3BA7A32F536}" srcOrd="6" destOrd="0" presId="urn:microsoft.com/office/officeart/2005/8/layout/hProcess7#1"/>
    <dgm:cxn modelId="{F2CD9EFF-032E-9D49-B5E8-30BC293D51BD}" type="presParOf" srcId="{156F9A67-98E6-B94F-910C-B3BA7A32F536}" destId="{B0D4AD53-CD69-FE4C-873B-CB6579C1E476}" srcOrd="0" destOrd="0" presId="urn:microsoft.com/office/officeart/2005/8/layout/hProcess7#1"/>
    <dgm:cxn modelId="{F62E8AC2-05D3-9F4F-83FE-8DD73432FF21}" type="presParOf" srcId="{156F9A67-98E6-B94F-910C-B3BA7A32F536}" destId="{57F22746-090B-FB4B-8CE4-1CBC0FE4E763}" srcOrd="1" destOrd="0" presId="urn:microsoft.com/office/officeart/2005/8/layout/hProcess7#1"/>
    <dgm:cxn modelId="{06EC3477-4653-D14A-ADC4-3673E99EB1D5}" type="presParOf" srcId="{156F9A67-98E6-B94F-910C-B3BA7A32F536}" destId="{ABB200EA-7DB3-D14A-903F-659FA521DC76}" srcOrd="2" destOrd="0" presId="urn:microsoft.com/office/officeart/2005/8/layout/hProcess7#1"/>
    <dgm:cxn modelId="{CFD81F32-F65E-8F4B-8B07-FA8FE509B842}" type="presParOf" srcId="{652C0453-A8A6-9B47-A9A7-1D9AC8DDF5AB}" destId="{544855A4-44C2-5A45-AECB-0564BF56FCDD}" srcOrd="7" destOrd="0" presId="urn:microsoft.com/office/officeart/2005/8/layout/hProcess7#1"/>
    <dgm:cxn modelId="{BFE1C7EE-8551-CB48-9C9B-32451B3E2A07}" type="presParOf" srcId="{652C0453-A8A6-9B47-A9A7-1D9AC8DDF5AB}" destId="{92413DB1-0681-064B-8AF3-8FF33472417F}" srcOrd="8" destOrd="0" presId="urn:microsoft.com/office/officeart/2005/8/layout/hProcess7#1"/>
    <dgm:cxn modelId="{AEFACF89-F893-A24F-BB0C-F4745096B806}" type="presParOf" srcId="{92413DB1-0681-064B-8AF3-8FF33472417F}" destId="{08F683BA-68F6-4B4E-850F-87F727BA97C2}" srcOrd="0" destOrd="0" presId="urn:microsoft.com/office/officeart/2005/8/layout/hProcess7#1"/>
    <dgm:cxn modelId="{AC0D50C2-92DF-294A-9F5E-8F5C309DA283}" type="presParOf" srcId="{92413DB1-0681-064B-8AF3-8FF33472417F}" destId="{9320532C-3544-204C-A15B-8DA52F64E264}" srcOrd="1" destOrd="0" presId="urn:microsoft.com/office/officeart/2005/8/layout/hProcess7#1"/>
    <dgm:cxn modelId="{6BB1DFBD-1092-A24A-A492-E04FA06B1DDE}" type="presParOf" srcId="{92413DB1-0681-064B-8AF3-8FF33472417F}" destId="{46B8C3EE-F904-314A-A998-39DC0898A672}" srcOrd="2" destOrd="0" presId="urn:microsoft.com/office/officeart/2005/8/layout/hProcess7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#1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AC5D6-1802-0A4D-A731-BDF7CA1E2F2D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81145-AB77-3B41-B0C1-927DD50EAD7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9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81145-AB77-3B41-B0C1-927DD50EAD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32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461247"/>
            <a:ext cx="9144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0" y="4953000"/>
            <a:ext cx="9144000" cy="45291"/>
            <a:chOff x="0" y="1613647"/>
            <a:chExt cx="9144000" cy="4529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1572768"/>
            <a:ext cx="4910328" cy="2130552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3711388"/>
            <a:ext cx="4910328" cy="88696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FBE9-ECE4-A14D-9EA0-BCFFF4704E8D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85F5-FB5E-4F79-A561-97039C58DE0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121024" y="85165"/>
            <a:ext cx="4433047" cy="4433047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4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16800000"/>
            </a:lightRig>
          </a:scene3d>
          <a:sp3d>
            <a:bevelT w="127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79294" y="112058"/>
            <a:ext cx="4201255" cy="4201255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38100" dist="12700" dir="27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5" name="Oval 34"/>
          <p:cNvSpPr/>
          <p:nvPr/>
        </p:nvSpPr>
        <p:spPr>
          <a:xfrm>
            <a:off x="264460" y="138952"/>
            <a:ext cx="3988777" cy="4056383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38100" dist="12700" dir="27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Oval 36"/>
          <p:cNvSpPr/>
          <p:nvPr/>
        </p:nvSpPr>
        <p:spPr>
          <a:xfrm>
            <a:off x="264460" y="138953"/>
            <a:ext cx="3897026" cy="3897026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27000" dist="63500" dir="162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1178859"/>
            <a:ext cx="9144000" cy="45291"/>
            <a:chOff x="0" y="1613647"/>
            <a:chExt cx="9144000" cy="4529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0" y="5715000"/>
            <a:ext cx="9144000" cy="45291"/>
            <a:chOff x="0" y="1613647"/>
            <a:chExt cx="9144000" cy="45291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581400" cy="1252538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895600"/>
            <a:ext cx="3581400" cy="243840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FBE9-ECE4-A14D-9EA0-BCFFF4704E8D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072A-EFE8-A948-837E-95B9BBCE0C7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4285131" y="1116106"/>
            <a:ext cx="4724400" cy="4724400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4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16800000"/>
            </a:lightRig>
          </a:scene3d>
          <a:sp3d>
            <a:bevelT w="127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3386" y="1148001"/>
            <a:ext cx="4434840" cy="4434987"/>
          </a:xfrm>
          <a:prstGeom prst="ellipse">
            <a:avLst/>
          </a:prstGeom>
          <a:effectLst>
            <a:innerShdw blurRad="63500" dist="50800" dir="18900000">
              <a:prstClr val="black">
                <a:alpha val="30000"/>
              </a:prstClr>
            </a:inn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Click icon to add picture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FBE9-ECE4-A14D-9EA0-BCFFF4704E8D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072A-EFE8-A948-837E-95B9BBCE0C78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6500" y="609600"/>
            <a:ext cx="1587500" cy="5516563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629400" cy="5516563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6499" y="6356350"/>
            <a:ext cx="1148229" cy="365125"/>
          </a:xfrm>
        </p:spPr>
        <p:txBody>
          <a:bodyPr/>
          <a:lstStyle/>
          <a:p>
            <a:fld id="{4CB1FBE9-ECE4-A14D-9EA0-BCFFF4704E8D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072A-EFE8-A948-837E-95B9BBCE0C78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4065260" y="3406355"/>
            <a:ext cx="6858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FBE9-ECE4-A14D-9EA0-BCFFF4704E8D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072A-EFE8-A948-837E-95B9BBCE0C78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7" name="Group 10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0" y="1461247"/>
            <a:ext cx="9144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9"/>
          <p:cNvGrpSpPr/>
          <p:nvPr/>
        </p:nvGrpSpPr>
        <p:grpSpPr>
          <a:xfrm>
            <a:off x="0" y="4953000"/>
            <a:ext cx="9144000" cy="45291"/>
            <a:chOff x="0" y="1613647"/>
            <a:chExt cx="9144000" cy="4529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5376" y="1573306"/>
            <a:ext cx="3653117" cy="2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5376" y="3998259"/>
            <a:ext cx="3653117" cy="883024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FBE9-ECE4-A14D-9EA0-BCFFF4704E8D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134471" y="685800"/>
            <a:ext cx="5268049" cy="526804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4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16800000"/>
            </a:lightRig>
          </a:scene3d>
          <a:sp3d>
            <a:bevelT w="127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Oval 16"/>
          <p:cNvSpPr/>
          <p:nvPr/>
        </p:nvSpPr>
        <p:spPr>
          <a:xfrm>
            <a:off x="229676" y="712694"/>
            <a:ext cx="4983480" cy="4983480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38100" dist="12700" dir="27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241232" y="716992"/>
            <a:ext cx="4906459" cy="4852935"/>
          </a:xfrm>
          <a:prstGeom prst="ellipse">
            <a:avLst/>
          </a:prstGeom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txBody>
          <a:bodyPr>
            <a:normAutofit/>
          </a:bodyPr>
          <a:lstStyle>
            <a:lvl1pPr algn="r">
              <a:buNone/>
              <a:defRPr sz="1800"/>
            </a:lvl1pPr>
          </a:lstStyle>
          <a:p>
            <a:r>
              <a:rPr lang="es-ES_tradnl" smtClean="0"/>
              <a:t>Click icon to add picture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8013" cy="1362075"/>
          </a:xfrm>
        </p:spPr>
        <p:txBody>
          <a:bodyPr anchor="b" anchorCtr="0">
            <a:normAutofit/>
          </a:bodyPr>
          <a:lstStyle>
            <a:lvl1pPr algn="ctr">
              <a:defRPr sz="4800" b="1" cap="none" baseline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29013"/>
            <a:ext cx="8228013" cy="1347787"/>
          </a:xfrm>
        </p:spPr>
        <p:txBody>
          <a:bodyPr anchor="t" anchorCtr="0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FBE9-ECE4-A14D-9EA0-BCFFF4704E8D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072A-EFE8-A948-837E-95B9BBCE0C78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0" y="1447800"/>
            <a:ext cx="9144000" cy="45291"/>
            <a:chOff x="0" y="1613647"/>
            <a:chExt cx="9144000" cy="4529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0"/>
          <p:cNvGrpSpPr/>
          <p:nvPr/>
        </p:nvGrpSpPr>
        <p:grpSpPr>
          <a:xfrm>
            <a:off x="0" y="4939553"/>
            <a:ext cx="9144000" cy="45291"/>
            <a:chOff x="0" y="1613647"/>
            <a:chExt cx="9144000" cy="4529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1"/>
            <a:ext cx="3931920" cy="39803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057401"/>
            <a:ext cx="3931920" cy="39803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FBE9-ECE4-A14D-9EA0-BCFFF4704E8D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072A-EFE8-A948-837E-95B9BBCE0C78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8" name="Group 16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34670"/>
            <a:ext cx="3931920" cy="744071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3931920" cy="352312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734670"/>
            <a:ext cx="3931920" cy="744071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514600"/>
            <a:ext cx="3931920" cy="352312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FBE9-ECE4-A14D-9EA0-BCFFF4704E8D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072A-EFE8-A948-837E-95B9BBCE0C7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FBE9-ECE4-A14D-9EA0-BCFFF4704E8D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072A-EFE8-A948-837E-95B9BBCE0C78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FBE9-ECE4-A14D-9EA0-BCFFF4704E8D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072A-EFE8-A948-837E-95B9BBCE0C7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58906"/>
            <a:ext cx="3602039" cy="116205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3388" y="273051"/>
            <a:ext cx="4206240" cy="57785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1905001"/>
            <a:ext cx="3602039" cy="3733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FBE9-ECE4-A14D-9EA0-BCFFF4704E8D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072A-EFE8-A948-837E-95B9BBCE0C7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1"/>
            <a:ext cx="82296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7112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1FBE9-ECE4-A14D-9EA0-BCFFF4704E8D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Alejandra </a:t>
            </a:r>
            <a:r>
              <a:rPr lang="en-US" dirty="0" err="1" smtClean="0"/>
              <a:t>González</a:t>
            </a:r>
            <a:r>
              <a:rPr lang="en-US" dirty="0" smtClean="0"/>
              <a:t> </a:t>
            </a:r>
          </a:p>
          <a:p>
            <a:r>
              <a:rPr lang="en-US" dirty="0" smtClean="0"/>
              <a:t>ITESM  Campus Monterrey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6072A-EFE8-A948-837E-95B9BBCE0C7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8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"/>
        <a:defRPr sz="24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ct val="20000"/>
        </a:spcBef>
        <a:buClr>
          <a:schemeClr val="accent2"/>
        </a:buClr>
        <a:buSzPct val="90000"/>
        <a:buFont typeface="Wingdings" pitchFamily="2" charset="2"/>
        <a:buChar char=""/>
        <a:defRPr sz="22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"/>
        <a:defRPr sz="20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ct val="20000"/>
        </a:spcBef>
        <a:buClr>
          <a:schemeClr val="accent2"/>
        </a:buClr>
        <a:buSzPct val="90000"/>
        <a:buFont typeface="Wingdings" pitchFamily="2" charset="2"/>
        <a:buChar char=""/>
        <a:defRPr sz="18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"/>
        <a:defRPr sz="18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371600" y="1447800"/>
            <a:ext cx="7543800" cy="4247317"/>
          </a:xfrm>
          <a:prstGeom prst="rect">
            <a:avLst/>
          </a:prstGeom>
          <a:solidFill>
            <a:srgbClr val="FFFF00">
              <a:alpha val="81000"/>
            </a:srgbClr>
          </a:solidFill>
          <a:ln w="57150" cmpd="sng">
            <a:solidFill>
              <a:schemeClr val="bg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000" b="1" dirty="0" err="1" smtClean="0">
                <a:solidFill>
                  <a:schemeClr val="bg1"/>
                </a:solidFill>
                <a:latin typeface="Arial" pitchFamily="-108" charset="0"/>
              </a:rPr>
              <a:t>Solución</a:t>
            </a:r>
            <a:r>
              <a:rPr lang="en-US" sz="6000" b="1" dirty="0" smtClean="0">
                <a:solidFill>
                  <a:schemeClr val="bg1"/>
                </a:solidFill>
                <a:latin typeface="Arial" pitchFamily="-108" charset="0"/>
              </a:rPr>
              <a:t> de </a:t>
            </a:r>
            <a:r>
              <a:rPr lang="en-US" sz="6000" b="1" dirty="0" err="1" smtClean="0">
                <a:solidFill>
                  <a:schemeClr val="bg1"/>
                </a:solidFill>
                <a:latin typeface="Arial" pitchFamily="-108" charset="0"/>
              </a:rPr>
              <a:t>sistemas</a:t>
            </a:r>
            <a:r>
              <a:rPr lang="en-US" sz="6000" b="1" dirty="0" smtClean="0">
                <a:solidFill>
                  <a:schemeClr val="bg1"/>
                </a:solidFill>
                <a:latin typeface="Arial" pitchFamily="-108" charset="0"/>
              </a:rPr>
              <a:t> de </a:t>
            </a:r>
            <a:r>
              <a:rPr lang="en-US" sz="6000" b="1" dirty="0" err="1" smtClean="0">
                <a:solidFill>
                  <a:schemeClr val="bg1"/>
                </a:solidFill>
                <a:latin typeface="Arial" pitchFamily="-108" charset="0"/>
              </a:rPr>
              <a:t>ecuaciones</a:t>
            </a:r>
            <a:r>
              <a:rPr lang="en-US" sz="6000" b="1" dirty="0" smtClean="0">
                <a:solidFill>
                  <a:schemeClr val="bg1"/>
                </a:solidFill>
                <a:latin typeface="Arial" pitchFamily="-108" charset="0"/>
              </a:rPr>
              <a:t> </a:t>
            </a:r>
            <a:r>
              <a:rPr lang="en-US" sz="6000" b="1" dirty="0" err="1" smtClean="0">
                <a:solidFill>
                  <a:schemeClr val="bg1"/>
                </a:solidFill>
                <a:latin typeface="Arial" pitchFamily="-108" charset="0"/>
              </a:rPr>
              <a:t>lineales</a:t>
            </a:r>
            <a:endParaRPr lang="en-US" sz="6000" b="1" dirty="0" smtClean="0">
              <a:solidFill>
                <a:schemeClr val="bg1"/>
              </a:solidFill>
              <a:latin typeface="Arial" pitchFamily="-108" charset="0"/>
            </a:endParaRPr>
          </a:p>
          <a:p>
            <a:pPr algn="ctr">
              <a:spcBef>
                <a:spcPct val="50000"/>
              </a:spcBef>
            </a:pPr>
            <a:r>
              <a:rPr lang="en-US" sz="6000" b="1" dirty="0">
                <a:solidFill>
                  <a:srgbClr val="FF6600"/>
                </a:solidFill>
                <a:latin typeface="Arial" pitchFamily="-108" charset="0"/>
              </a:rPr>
              <a:t>(</a:t>
            </a:r>
            <a:r>
              <a:rPr lang="en-US" sz="6000" b="1" dirty="0" err="1">
                <a:solidFill>
                  <a:srgbClr val="FF6600"/>
                </a:solidFill>
                <a:latin typeface="Arial" pitchFamily="-108" charset="0"/>
              </a:rPr>
              <a:t>continuación</a:t>
            </a:r>
            <a:r>
              <a:rPr lang="en-US" sz="6000" b="1" dirty="0">
                <a:solidFill>
                  <a:srgbClr val="FF6600"/>
                </a:solidFill>
                <a:latin typeface="Arial" pitchFamily="-108" charset="0"/>
              </a:rPr>
              <a:t>)</a:t>
            </a:r>
            <a:endParaRPr lang="en-US" sz="5400" b="1" dirty="0">
              <a:solidFill>
                <a:srgbClr val="FF6600"/>
              </a:solidFill>
              <a:latin typeface="Arial" pitchFamily="-108" charset="0"/>
            </a:endParaRPr>
          </a:p>
        </p:txBody>
      </p:sp>
      <p:sp>
        <p:nvSpPr>
          <p:cNvPr id="5" name="U-Turn Arrow 4"/>
          <p:cNvSpPr/>
          <p:nvPr/>
        </p:nvSpPr>
        <p:spPr>
          <a:xfrm rot="20264515">
            <a:off x="539713" y="432259"/>
            <a:ext cx="2628080" cy="1757354"/>
          </a:xfrm>
          <a:prstGeom prst="uturn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1" y="6324600"/>
            <a:ext cx="1828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>
                <a:solidFill>
                  <a:schemeClr val="bg1"/>
                </a:solidFill>
              </a:rPr>
              <a:t>Ing</a:t>
            </a:r>
            <a:r>
              <a:rPr lang="en-US" sz="1000" b="1" dirty="0" smtClean="0">
                <a:solidFill>
                  <a:schemeClr val="bg1"/>
                </a:solidFill>
              </a:rPr>
              <a:t>. Alejandra </a:t>
            </a:r>
            <a:r>
              <a:rPr lang="en-US" sz="1000" b="1" dirty="0" err="1" smtClean="0">
                <a:solidFill>
                  <a:schemeClr val="bg1"/>
                </a:solidFill>
              </a:rPr>
              <a:t>González</a:t>
            </a:r>
            <a:endParaRPr lang="en-US" sz="1000" b="1" dirty="0" smtClean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chemeClr val="bg1"/>
                </a:solidFill>
              </a:rPr>
              <a:t>ITESM Campus Monterrey 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534400" cy="838200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Arial"/>
              </a:rPr>
              <a:t>Método</a:t>
            </a:r>
            <a:r>
              <a:rPr lang="en-US" sz="4000" dirty="0" smtClean="0">
                <a:solidFill>
                  <a:schemeClr val="bg1"/>
                </a:solidFill>
                <a:latin typeface="Arial"/>
              </a:rPr>
              <a:t> de </a:t>
            </a:r>
            <a:r>
              <a:rPr lang="en-US" sz="4000" dirty="0" err="1" smtClean="0">
                <a:solidFill>
                  <a:schemeClr val="bg1"/>
                </a:solidFill>
                <a:latin typeface="Arial"/>
              </a:rPr>
              <a:t>Montante</a:t>
            </a:r>
            <a:endParaRPr lang="en-US" sz="40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534400" cy="5791200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sz="1800" u="sng" dirty="0" smtClean="0">
                <a:solidFill>
                  <a:schemeClr val="bg1"/>
                </a:solidFill>
                <a:latin typeface="Arial"/>
              </a:rPr>
              <a:t>NOTAS</a:t>
            </a:r>
            <a:r>
              <a:rPr lang="en-US" sz="1800" dirty="0" smtClean="0">
                <a:solidFill>
                  <a:schemeClr val="bg1"/>
                </a:solidFill>
                <a:latin typeface="Arial"/>
              </a:rPr>
              <a:t>: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  <a:latin typeface="Arial"/>
              </a:rPr>
              <a:t>Si el </a:t>
            </a:r>
            <a:r>
              <a:rPr lang="en-US" sz="1800" dirty="0" err="1" smtClean="0">
                <a:solidFill>
                  <a:schemeClr val="bg1"/>
                </a:solidFill>
                <a:latin typeface="Arial"/>
              </a:rPr>
              <a:t>pivote</a:t>
            </a:r>
            <a:r>
              <a:rPr lang="en-US" sz="1800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Arial"/>
              </a:rPr>
              <a:t>utilizado</a:t>
            </a:r>
            <a:r>
              <a:rPr lang="en-US" sz="1800" dirty="0" smtClean="0">
                <a:solidFill>
                  <a:schemeClr val="bg1"/>
                </a:solidFill>
                <a:latin typeface="Arial"/>
              </a:rPr>
              <a:t> a</a:t>
            </a:r>
            <a:r>
              <a:rPr lang="en-US" sz="1800" baseline="-25000" dirty="0" smtClean="0">
                <a:solidFill>
                  <a:schemeClr val="bg1"/>
                </a:solidFill>
                <a:latin typeface="Arial"/>
              </a:rPr>
              <a:t>11</a:t>
            </a:r>
            <a:r>
              <a:rPr lang="en-US" sz="1800" dirty="0" smtClean="0">
                <a:solidFill>
                  <a:schemeClr val="bg1"/>
                </a:solidFill>
                <a:latin typeface="Arial"/>
              </a:rPr>
              <a:t> (primer </a:t>
            </a:r>
            <a:r>
              <a:rPr lang="en-US" sz="1800" dirty="0" err="1" smtClean="0">
                <a:solidFill>
                  <a:schemeClr val="bg1"/>
                </a:solidFill>
                <a:latin typeface="Arial"/>
              </a:rPr>
              <a:t>pivote</a:t>
            </a:r>
            <a:r>
              <a:rPr lang="en-US" sz="1800" dirty="0" smtClean="0">
                <a:solidFill>
                  <a:schemeClr val="bg1"/>
                </a:solidFill>
                <a:latin typeface="Arial"/>
              </a:rPr>
              <a:t>) ==&gt; </a:t>
            </a:r>
            <a:r>
              <a:rPr lang="en-US" sz="1800" dirty="0" err="1" smtClean="0">
                <a:solidFill>
                  <a:schemeClr val="bg1"/>
                </a:solidFill>
                <a:latin typeface="Arial"/>
              </a:rPr>
              <a:t>pivote</a:t>
            </a:r>
            <a:r>
              <a:rPr lang="en-US" sz="1800" dirty="0" smtClean="0">
                <a:solidFill>
                  <a:schemeClr val="bg1"/>
                </a:solidFill>
                <a:latin typeface="Arial"/>
              </a:rPr>
              <a:t> anterior = 1.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  <a:latin typeface="Arial"/>
              </a:rPr>
              <a:t>Las </a:t>
            </a:r>
            <a:r>
              <a:rPr lang="en-US" sz="1800" dirty="0" err="1" smtClean="0">
                <a:solidFill>
                  <a:schemeClr val="bg1"/>
                </a:solidFill>
                <a:latin typeface="Arial"/>
              </a:rPr>
              <a:t>evaluaciones</a:t>
            </a:r>
            <a:r>
              <a:rPr lang="en-US" sz="1800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Arial"/>
              </a:rPr>
              <a:t>anteriores</a:t>
            </a:r>
            <a:r>
              <a:rPr lang="en-US" sz="1800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Arial"/>
              </a:rPr>
              <a:t>corresponden</a:t>
            </a:r>
            <a:r>
              <a:rPr lang="en-US" sz="1800" dirty="0" smtClean="0">
                <a:solidFill>
                  <a:schemeClr val="bg1"/>
                </a:solidFill>
                <a:latin typeface="Arial"/>
              </a:rPr>
              <a:t> al </a:t>
            </a:r>
            <a:r>
              <a:rPr lang="en-US" sz="1800" dirty="0" err="1" smtClean="0">
                <a:solidFill>
                  <a:schemeClr val="bg1"/>
                </a:solidFill>
                <a:latin typeface="Arial"/>
              </a:rPr>
              <a:t>uso</a:t>
            </a:r>
            <a:r>
              <a:rPr lang="en-US" sz="1800" dirty="0" smtClean="0">
                <a:solidFill>
                  <a:schemeClr val="bg1"/>
                </a:solidFill>
                <a:latin typeface="Arial"/>
              </a:rPr>
              <a:t> de la </a:t>
            </a:r>
            <a:r>
              <a:rPr lang="en-US" sz="1800" dirty="0" err="1" smtClean="0">
                <a:solidFill>
                  <a:schemeClr val="bg1"/>
                </a:solidFill>
                <a:latin typeface="Arial"/>
              </a:rPr>
              <a:t>siguiente</a:t>
            </a:r>
            <a:r>
              <a:rPr lang="en-US" sz="1800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Arial"/>
              </a:rPr>
              <a:t>fórmula</a:t>
            </a:r>
            <a:r>
              <a:rPr lang="en-US" sz="1800" dirty="0" smtClean="0">
                <a:solidFill>
                  <a:schemeClr val="bg1"/>
                </a:solidFill>
                <a:latin typeface="Arial"/>
              </a:rPr>
              <a:t>: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  <a:latin typeface="Arial"/>
              </a:rPr>
              <a:t>      		</a:t>
            </a:r>
            <a:r>
              <a:rPr lang="en-US" sz="1800" baseline="-25000" dirty="0" smtClean="0">
                <a:solidFill>
                  <a:schemeClr val="bg1"/>
                </a:solidFill>
                <a:latin typeface="Arial"/>
              </a:rPr>
              <a:t>(Actual </a:t>
            </a:r>
            <a:r>
              <a:rPr lang="en-US" sz="1800" baseline="-25000" dirty="0" err="1" smtClean="0">
                <a:solidFill>
                  <a:schemeClr val="bg1"/>
                </a:solidFill>
                <a:latin typeface="Arial"/>
              </a:rPr>
              <a:t>aij</a:t>
            </a:r>
            <a:r>
              <a:rPr lang="en-US" sz="1800" baseline="-25000" dirty="0" smtClean="0">
                <a:solidFill>
                  <a:schemeClr val="bg1"/>
                </a:solidFill>
                <a:latin typeface="Arial"/>
              </a:rPr>
              <a:t>)*(#</a:t>
            </a:r>
            <a:r>
              <a:rPr lang="en-US" sz="1800" baseline="-25000" dirty="0" err="1" smtClean="0">
                <a:solidFill>
                  <a:schemeClr val="bg1"/>
                </a:solidFill>
                <a:latin typeface="Arial"/>
              </a:rPr>
              <a:t>Pivote</a:t>
            </a:r>
            <a:r>
              <a:rPr lang="en-US" sz="1800" baseline="-25000" dirty="0" smtClean="0">
                <a:solidFill>
                  <a:schemeClr val="bg1"/>
                </a:solidFill>
                <a:latin typeface="Arial"/>
              </a:rPr>
              <a:t> actual) - (E.C.C.P.)*(E.C.R.P)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  <a:latin typeface="Arial"/>
              </a:rPr>
              <a:t>     Nuevo </a:t>
            </a:r>
            <a:r>
              <a:rPr lang="en-US" sz="1800" dirty="0" err="1" smtClean="0">
                <a:solidFill>
                  <a:schemeClr val="bg1"/>
                </a:solidFill>
                <a:latin typeface="Arial"/>
              </a:rPr>
              <a:t>aij</a:t>
            </a:r>
            <a:r>
              <a:rPr lang="en-US" sz="1800" dirty="0" smtClean="0">
                <a:solidFill>
                  <a:schemeClr val="bg1"/>
                </a:solidFill>
                <a:latin typeface="Arial"/>
              </a:rPr>
              <a:t> =  </a:t>
            </a:r>
            <a:r>
              <a:rPr lang="en-US" sz="1800" baseline="30000" dirty="0" smtClean="0">
                <a:solidFill>
                  <a:schemeClr val="bg1"/>
                </a:solidFill>
                <a:latin typeface="Arial"/>
              </a:rPr>
              <a:t>___________________________________________</a:t>
            </a:r>
          </a:p>
          <a:p>
            <a:pPr>
              <a:buNone/>
            </a:pPr>
            <a:r>
              <a:rPr lang="en-US" sz="1800" baseline="30000" dirty="0" smtClean="0">
                <a:solidFill>
                  <a:schemeClr val="bg1"/>
                </a:solidFill>
                <a:latin typeface="Arial"/>
              </a:rPr>
              <a:t>                                                     #</a:t>
            </a:r>
            <a:r>
              <a:rPr lang="en-US" sz="1800" baseline="30000" dirty="0" err="1" smtClean="0">
                <a:solidFill>
                  <a:schemeClr val="bg1"/>
                </a:solidFill>
                <a:latin typeface="Arial"/>
              </a:rPr>
              <a:t>Pivote</a:t>
            </a:r>
            <a:r>
              <a:rPr lang="en-US" sz="1800" baseline="30000" dirty="0" smtClean="0">
                <a:solidFill>
                  <a:schemeClr val="bg1"/>
                </a:solidFill>
                <a:latin typeface="Arial"/>
              </a:rPr>
              <a:t> anterior</a:t>
            </a:r>
          </a:p>
          <a:p>
            <a:pPr>
              <a:buNone/>
            </a:pPr>
            <a:r>
              <a:rPr lang="en-US" sz="1400" dirty="0" err="1" smtClean="0">
                <a:solidFill>
                  <a:schemeClr val="bg1"/>
                </a:solidFill>
                <a:latin typeface="Arial"/>
              </a:rPr>
              <a:t>donde</a:t>
            </a:r>
            <a:r>
              <a:rPr lang="en-US" sz="1400" dirty="0" smtClean="0">
                <a:solidFill>
                  <a:schemeClr val="bg1"/>
                </a:solidFill>
                <a:latin typeface="Arial"/>
              </a:rPr>
              <a:t>:       	</a:t>
            </a:r>
          </a:p>
          <a:p>
            <a:pPr>
              <a:buNone/>
            </a:pPr>
            <a:r>
              <a:rPr lang="en-US" sz="1400" dirty="0" smtClean="0">
                <a:solidFill>
                  <a:schemeClr val="bg1"/>
                </a:solidFill>
                <a:latin typeface="Arial"/>
              </a:rPr>
              <a:t>  	     E.C.C.P. =  </a:t>
            </a:r>
            <a:r>
              <a:rPr lang="en-US" sz="1400" dirty="0" err="1" smtClean="0">
                <a:solidFill>
                  <a:schemeClr val="bg1"/>
                </a:solidFill>
                <a:latin typeface="Arial"/>
              </a:rPr>
              <a:t>elemento</a:t>
            </a:r>
            <a:r>
              <a:rPr lang="en-US" sz="1400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rial"/>
              </a:rPr>
              <a:t>correspondiente</a:t>
            </a:r>
            <a:r>
              <a:rPr lang="en-US" sz="1400" dirty="0" smtClean="0">
                <a:solidFill>
                  <a:schemeClr val="bg1"/>
                </a:solidFill>
                <a:latin typeface="Arial"/>
              </a:rPr>
              <a:t> al </a:t>
            </a:r>
            <a:r>
              <a:rPr lang="en-US" sz="1400" dirty="0" err="1" smtClean="0">
                <a:solidFill>
                  <a:schemeClr val="bg1"/>
                </a:solidFill>
                <a:latin typeface="Arial"/>
              </a:rPr>
              <a:t>a</a:t>
            </a:r>
            <a:r>
              <a:rPr lang="en-US" sz="1400" baseline="-25000" dirty="0" err="1" smtClean="0">
                <a:solidFill>
                  <a:schemeClr val="bg1"/>
                </a:solidFill>
                <a:latin typeface="Arial"/>
              </a:rPr>
              <a:t>ij</a:t>
            </a:r>
            <a:r>
              <a:rPr lang="en-US" sz="1400" baseline="-25000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rial"/>
              </a:rPr>
              <a:t>buscado</a:t>
            </a:r>
            <a:r>
              <a:rPr lang="en-US" sz="1400" dirty="0" smtClean="0">
                <a:solidFill>
                  <a:schemeClr val="bg1"/>
                </a:solidFill>
                <a:latin typeface="Arial"/>
              </a:rPr>
              <a:t> en la </a:t>
            </a:r>
            <a:r>
              <a:rPr lang="en-US" sz="1400" dirty="0" err="1" smtClean="0">
                <a:solidFill>
                  <a:schemeClr val="bg1"/>
                </a:solidFill>
                <a:latin typeface="Arial"/>
              </a:rPr>
              <a:t>columna</a:t>
            </a:r>
            <a:r>
              <a:rPr lang="en-US" sz="1400" dirty="0" smtClean="0">
                <a:solidFill>
                  <a:schemeClr val="bg1"/>
                </a:solidFill>
                <a:latin typeface="Arial"/>
              </a:rPr>
              <a:t> del </a:t>
            </a:r>
            <a:r>
              <a:rPr lang="en-US" sz="1400" dirty="0" err="1" smtClean="0">
                <a:solidFill>
                  <a:schemeClr val="bg1"/>
                </a:solidFill>
                <a:latin typeface="Arial"/>
              </a:rPr>
              <a:t>pivote</a:t>
            </a:r>
            <a:r>
              <a:rPr lang="en-US" sz="1400" dirty="0" smtClean="0">
                <a:solidFill>
                  <a:schemeClr val="bg1"/>
                </a:solidFill>
                <a:latin typeface="Arial"/>
              </a:rPr>
              <a:t> actual</a:t>
            </a:r>
          </a:p>
          <a:p>
            <a:pPr>
              <a:buNone/>
            </a:pPr>
            <a:r>
              <a:rPr lang="en-US" sz="1400" dirty="0" smtClean="0">
                <a:solidFill>
                  <a:schemeClr val="bg1"/>
                </a:solidFill>
                <a:latin typeface="Arial"/>
              </a:rPr>
              <a:t>		E.C.R.P. =  </a:t>
            </a:r>
            <a:r>
              <a:rPr lang="en-US" sz="1400" dirty="0" err="1" smtClean="0">
                <a:solidFill>
                  <a:schemeClr val="bg1"/>
                </a:solidFill>
                <a:latin typeface="Arial"/>
              </a:rPr>
              <a:t>elemento</a:t>
            </a:r>
            <a:r>
              <a:rPr lang="en-US" sz="1400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rial"/>
              </a:rPr>
              <a:t>correspondiente</a:t>
            </a:r>
            <a:r>
              <a:rPr lang="en-US" sz="1400" dirty="0" smtClean="0">
                <a:solidFill>
                  <a:schemeClr val="bg1"/>
                </a:solidFill>
                <a:latin typeface="Arial"/>
              </a:rPr>
              <a:t> al </a:t>
            </a:r>
            <a:r>
              <a:rPr lang="en-US" sz="1400" dirty="0" err="1" smtClean="0">
                <a:solidFill>
                  <a:schemeClr val="bg1"/>
                </a:solidFill>
                <a:latin typeface="Arial"/>
              </a:rPr>
              <a:t>aij</a:t>
            </a:r>
            <a:r>
              <a:rPr lang="en-US" sz="1400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rial"/>
              </a:rPr>
              <a:t>buscado</a:t>
            </a:r>
            <a:r>
              <a:rPr lang="en-US" sz="1400" dirty="0" smtClean="0">
                <a:solidFill>
                  <a:schemeClr val="bg1"/>
                </a:solidFill>
                <a:latin typeface="Arial"/>
              </a:rPr>
              <a:t> en la </a:t>
            </a:r>
            <a:r>
              <a:rPr lang="en-US" sz="1400" dirty="0" err="1" smtClean="0">
                <a:solidFill>
                  <a:schemeClr val="bg1"/>
                </a:solidFill>
                <a:latin typeface="Arial"/>
              </a:rPr>
              <a:t>fila</a:t>
            </a:r>
            <a:r>
              <a:rPr lang="en-US" sz="1400" dirty="0" smtClean="0">
                <a:solidFill>
                  <a:schemeClr val="bg1"/>
                </a:solidFill>
                <a:latin typeface="Arial"/>
              </a:rPr>
              <a:t> del </a:t>
            </a:r>
            <a:r>
              <a:rPr lang="en-US" sz="1400" dirty="0" err="1" smtClean="0">
                <a:solidFill>
                  <a:schemeClr val="bg1"/>
                </a:solidFill>
                <a:latin typeface="Arial"/>
              </a:rPr>
              <a:t>pivote</a:t>
            </a:r>
            <a:r>
              <a:rPr lang="en-US" sz="1400" dirty="0" smtClean="0">
                <a:solidFill>
                  <a:schemeClr val="bg1"/>
                </a:solidFill>
                <a:latin typeface="Arial"/>
              </a:rPr>
              <a:t> actual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  <a:latin typeface="Arial"/>
              </a:rPr>
              <a:t> De </a:t>
            </a:r>
            <a:r>
              <a:rPr lang="en-US" sz="1800" dirty="0" err="1" smtClean="0">
                <a:solidFill>
                  <a:schemeClr val="bg1"/>
                </a:solidFill>
                <a:latin typeface="Arial"/>
              </a:rPr>
              <a:t>otra</a:t>
            </a:r>
            <a:r>
              <a:rPr lang="en-US" sz="1800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Arial"/>
              </a:rPr>
              <a:t>manera</a:t>
            </a:r>
            <a:r>
              <a:rPr lang="en-US" sz="1800" dirty="0" smtClean="0">
                <a:solidFill>
                  <a:schemeClr val="bg1"/>
                </a:solidFill>
                <a:latin typeface="Arial"/>
              </a:rPr>
              <a:t>:                             </a:t>
            </a:r>
            <a:r>
              <a:rPr lang="en-US" sz="1800" dirty="0" err="1" smtClean="0">
                <a:solidFill>
                  <a:schemeClr val="bg1"/>
                </a:solidFill>
                <a:latin typeface="Arial"/>
              </a:rPr>
              <a:t>a</a:t>
            </a:r>
            <a:r>
              <a:rPr lang="en-US" sz="1800" baseline="-25000" dirty="0" err="1" smtClean="0">
                <a:solidFill>
                  <a:schemeClr val="bg1"/>
                </a:solidFill>
                <a:latin typeface="Arial"/>
              </a:rPr>
              <a:t>ij</a:t>
            </a:r>
            <a:r>
              <a:rPr lang="en-US" sz="1800" baseline="-25000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Arial"/>
              </a:rPr>
              <a:t>* </a:t>
            </a:r>
            <a:r>
              <a:rPr lang="en-US" sz="1800" dirty="0" err="1" smtClean="0">
                <a:solidFill>
                  <a:schemeClr val="bg1"/>
                </a:solidFill>
                <a:latin typeface="Arial"/>
              </a:rPr>
              <a:t>a</a:t>
            </a:r>
            <a:r>
              <a:rPr lang="en-US" sz="1800" baseline="-25000" dirty="0" err="1" smtClean="0">
                <a:solidFill>
                  <a:schemeClr val="bg1"/>
                </a:solidFill>
                <a:latin typeface="Arial"/>
              </a:rPr>
              <a:t>kk</a:t>
            </a:r>
            <a:r>
              <a:rPr lang="en-US" sz="1800" dirty="0" smtClean="0">
                <a:solidFill>
                  <a:schemeClr val="bg1"/>
                </a:solidFill>
                <a:latin typeface="Arial"/>
              </a:rPr>
              <a:t> -  </a:t>
            </a:r>
            <a:r>
              <a:rPr lang="en-US" sz="1800" dirty="0" err="1" smtClean="0">
                <a:solidFill>
                  <a:schemeClr val="bg1"/>
                </a:solidFill>
                <a:latin typeface="Arial"/>
              </a:rPr>
              <a:t>a</a:t>
            </a:r>
            <a:r>
              <a:rPr lang="en-US" sz="1800" baseline="-25000" dirty="0" err="1" smtClean="0">
                <a:solidFill>
                  <a:schemeClr val="bg1"/>
                </a:solidFill>
                <a:latin typeface="Arial"/>
              </a:rPr>
              <a:t>ik</a:t>
            </a:r>
            <a:r>
              <a:rPr lang="en-US" sz="1800" dirty="0" smtClean="0">
                <a:solidFill>
                  <a:schemeClr val="bg1"/>
                </a:solidFill>
                <a:latin typeface="Arial"/>
              </a:rPr>
              <a:t> * </a:t>
            </a:r>
            <a:r>
              <a:rPr lang="en-US" sz="1800" dirty="0" err="1" smtClean="0">
                <a:solidFill>
                  <a:schemeClr val="bg1"/>
                </a:solidFill>
                <a:latin typeface="Arial"/>
              </a:rPr>
              <a:t>a</a:t>
            </a:r>
            <a:r>
              <a:rPr lang="en-US" sz="1800" baseline="-25000" dirty="0" err="1" smtClean="0">
                <a:solidFill>
                  <a:schemeClr val="bg1"/>
                </a:solidFill>
                <a:latin typeface="Arial"/>
              </a:rPr>
              <a:t>kj</a:t>
            </a:r>
            <a:endParaRPr lang="en-US" sz="1800" baseline="-25000" dirty="0" smtClean="0">
              <a:solidFill>
                <a:schemeClr val="bg1"/>
              </a:solidFill>
              <a:latin typeface="Arial"/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  <a:latin typeface="Arial"/>
              </a:rPr>
              <a:t>                                                </a:t>
            </a:r>
            <a:r>
              <a:rPr lang="en-US" sz="1800" dirty="0" err="1" smtClean="0">
                <a:solidFill>
                  <a:schemeClr val="bg1"/>
                </a:solidFill>
                <a:latin typeface="Arial"/>
              </a:rPr>
              <a:t>a</a:t>
            </a:r>
            <a:r>
              <a:rPr lang="en-US" sz="1800" baseline="-25000" dirty="0" err="1" smtClean="0">
                <a:solidFill>
                  <a:schemeClr val="bg1"/>
                </a:solidFill>
                <a:latin typeface="Arial"/>
              </a:rPr>
              <a:t>ij</a:t>
            </a:r>
            <a:r>
              <a:rPr lang="en-US" sz="1800" dirty="0" smtClean="0">
                <a:solidFill>
                  <a:schemeClr val="bg1"/>
                </a:solidFill>
                <a:latin typeface="Arial"/>
              </a:rPr>
              <a:t> =  </a:t>
            </a:r>
            <a:r>
              <a:rPr lang="en-US" sz="1800" baseline="30000" dirty="0" smtClean="0">
                <a:solidFill>
                  <a:schemeClr val="bg1"/>
                </a:solidFill>
                <a:latin typeface="Arial"/>
              </a:rPr>
              <a:t>_________________________</a:t>
            </a:r>
          </a:p>
          <a:p>
            <a:pPr>
              <a:buNone/>
            </a:pPr>
            <a:r>
              <a:rPr lang="en-US" sz="1800" baseline="30000" dirty="0" smtClean="0">
                <a:solidFill>
                  <a:schemeClr val="bg1"/>
                </a:solidFill>
                <a:latin typeface="Arial"/>
              </a:rPr>
              <a:t>                                                                                                   </a:t>
            </a:r>
            <a:r>
              <a:rPr lang="en-US" sz="1800" baseline="30000" dirty="0" err="1" smtClean="0">
                <a:solidFill>
                  <a:schemeClr val="bg1"/>
                </a:solidFill>
                <a:latin typeface="Arial"/>
              </a:rPr>
              <a:t>p</a:t>
            </a:r>
            <a:r>
              <a:rPr lang="en-US" sz="1800" baseline="30000" dirty="0" smtClean="0">
                <a:solidFill>
                  <a:schemeClr val="bg1"/>
                </a:solidFill>
                <a:latin typeface="Arial"/>
              </a:rPr>
              <a:t> a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  <a:latin typeface="Arial"/>
              </a:rPr>
              <a:t> </a:t>
            </a:r>
          </a:p>
          <a:p>
            <a:endParaRPr lang="en-US" sz="18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1" y="6124545"/>
            <a:ext cx="1828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>
                <a:solidFill>
                  <a:schemeClr val="bg1"/>
                </a:solidFill>
              </a:rPr>
              <a:t>Ing</a:t>
            </a:r>
            <a:r>
              <a:rPr lang="en-US" sz="1000" b="1" dirty="0" smtClean="0">
                <a:solidFill>
                  <a:schemeClr val="bg1"/>
                </a:solidFill>
              </a:rPr>
              <a:t>. Alejandra </a:t>
            </a:r>
            <a:r>
              <a:rPr lang="en-US" sz="1000" b="1" dirty="0" err="1" smtClean="0">
                <a:solidFill>
                  <a:schemeClr val="bg1"/>
                </a:solidFill>
              </a:rPr>
              <a:t>González</a:t>
            </a:r>
            <a:endParaRPr lang="en-US" sz="1000" b="1" dirty="0" smtClean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chemeClr val="bg1"/>
                </a:solidFill>
              </a:rPr>
              <a:t>ITESM Campus Monterrey 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  <a:ln cap="rnd">
            <a:solidFill>
              <a:schemeClr val="bg1">
                <a:alpha val="81000"/>
              </a:schemeClr>
            </a:solidFill>
            <a:prstDash val="solid"/>
          </a:ln>
          <a:effectLst/>
        </p:spPr>
        <p:txBody>
          <a:bodyPr anchor="ctr" anchorCtr="0"/>
          <a:lstStyle/>
          <a:p>
            <a:r>
              <a:rPr lang="en-US" dirty="0" err="1" smtClean="0">
                <a:solidFill>
                  <a:schemeClr val="bg1"/>
                </a:solidFill>
                <a:latin typeface="Arial"/>
              </a:rPr>
              <a:t>Método</a:t>
            </a:r>
            <a:r>
              <a:rPr lang="en-US" dirty="0" smtClean="0">
                <a:solidFill>
                  <a:schemeClr val="bg1"/>
                </a:solidFill>
                <a:latin typeface="Arial"/>
              </a:rPr>
              <a:t> de </a:t>
            </a:r>
            <a:r>
              <a:rPr lang="en-US" dirty="0" err="1" smtClean="0">
                <a:solidFill>
                  <a:schemeClr val="bg1"/>
                </a:solidFill>
                <a:latin typeface="Arial"/>
              </a:rPr>
              <a:t>Montante</a:t>
            </a:r>
            <a:endParaRPr lang="en-US" dirty="0">
              <a:solidFill>
                <a:schemeClr val="bg1"/>
              </a:solidFill>
              <a:latin typeface="Arial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057400"/>
          <a:ext cx="82296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4801" y="6324600"/>
            <a:ext cx="1828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>
                <a:solidFill>
                  <a:schemeClr val="bg1"/>
                </a:solidFill>
              </a:rPr>
              <a:t>Ing</a:t>
            </a:r>
            <a:r>
              <a:rPr lang="en-US" sz="1000" b="1" dirty="0" smtClean="0">
                <a:solidFill>
                  <a:schemeClr val="bg1"/>
                </a:solidFill>
              </a:rPr>
              <a:t>. Alejandra </a:t>
            </a:r>
            <a:r>
              <a:rPr lang="en-US" sz="1000" b="1" dirty="0" err="1" smtClean="0">
                <a:solidFill>
                  <a:schemeClr val="bg1"/>
                </a:solidFill>
              </a:rPr>
              <a:t>González</a:t>
            </a:r>
            <a:endParaRPr lang="en-US" sz="1000" b="1" dirty="0" smtClean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chemeClr val="bg1"/>
                </a:solidFill>
              </a:rPr>
              <a:t>ITESM Campus Monterrey 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52400" y="914400"/>
          <a:ext cx="8991600" cy="5242560"/>
        </p:xfrm>
        <a:graphic>
          <a:graphicData uri="http://schemas.openxmlformats.org/drawingml/2006/table">
            <a:tbl>
              <a:tblPr firstRow="1" bandRow="1">
                <a:effectLst>
                  <a:outerShdw blurRad="107950" dir="16200000" sx="32000" sy="32000" algn="tl" rotWithShape="0">
                    <a:schemeClr val="accent3"/>
                  </a:outerShdw>
                </a:effectLst>
                <a:tableStyleId>{5C22544A-7EE6-4342-B048-85BDC9FD1C3A}</a:tableStyleId>
              </a:tblPr>
              <a:tblGrid>
                <a:gridCol w="8492067"/>
                <a:gridCol w="499533"/>
              </a:tblGrid>
              <a:tr h="762532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                </a:t>
                      </a:r>
                      <a:r>
                        <a:rPr lang="en-US" sz="2800" baseline="0" dirty="0" err="1" smtClean="0">
                          <a:solidFill>
                            <a:srgbClr val="FFFF00"/>
                          </a:solidFill>
                        </a:rPr>
                        <a:t>Creado</a:t>
                      </a:r>
                      <a:r>
                        <a:rPr lang="en-US" sz="2800" baseline="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rgbClr val="FFFF00"/>
                          </a:solidFill>
                        </a:rPr>
                        <a:t>por</a:t>
                      </a:r>
                      <a:r>
                        <a:rPr lang="en-US" sz="2800" baseline="0" dirty="0" smtClean="0">
                          <a:solidFill>
                            <a:srgbClr val="FFFF00"/>
                          </a:solidFill>
                        </a:rPr>
                        <a:t> el </a:t>
                      </a:r>
                      <a:r>
                        <a:rPr lang="en-US" sz="2800" baseline="0" dirty="0" err="1" smtClean="0">
                          <a:solidFill>
                            <a:srgbClr val="FFFF00"/>
                          </a:solidFill>
                        </a:rPr>
                        <a:t>Ing</a:t>
                      </a:r>
                      <a:r>
                        <a:rPr lang="en-US" sz="2800" baseline="0" dirty="0" smtClean="0">
                          <a:solidFill>
                            <a:srgbClr val="FFFF00"/>
                          </a:solidFill>
                        </a:rPr>
                        <a:t>. René Mario </a:t>
                      </a:r>
                      <a:r>
                        <a:rPr lang="en-US" sz="2800" baseline="0" dirty="0" err="1" smtClean="0">
                          <a:solidFill>
                            <a:srgbClr val="FFFF00"/>
                          </a:solidFill>
                        </a:rPr>
                        <a:t>Montante</a:t>
                      </a:r>
                      <a:endParaRPr lang="en-US" sz="2800" baseline="0" dirty="0" smtClean="0">
                        <a:solidFill>
                          <a:srgbClr val="FFFF00"/>
                        </a:solidFill>
                      </a:endParaRPr>
                    </a:p>
                    <a:p>
                      <a:pPr>
                        <a:buFontTx/>
                        <a:buChar char="-"/>
                      </a:pPr>
                      <a:endParaRPr lang="en-US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117312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                    </a:t>
                      </a:r>
                      <a:r>
                        <a:rPr lang="en-US" sz="2800" b="1" i="0" dirty="0" smtClean="0">
                          <a:solidFill>
                            <a:srgbClr val="FFFF00"/>
                          </a:solidFill>
                        </a:rPr>
                        <a:t>en 1977 se </a:t>
                      </a:r>
                      <a:r>
                        <a:rPr lang="en-US" sz="2800" b="1" i="0" dirty="0" err="1" smtClean="0">
                          <a:solidFill>
                            <a:srgbClr val="FFFF00"/>
                          </a:solidFill>
                        </a:rPr>
                        <a:t>dió</a:t>
                      </a:r>
                      <a:r>
                        <a:rPr lang="en-US" sz="2800" b="1" i="0" dirty="0" smtClean="0">
                          <a:solidFill>
                            <a:srgbClr val="FFFF00"/>
                          </a:solidFill>
                        </a:rPr>
                        <a:t> a </a:t>
                      </a:r>
                      <a:r>
                        <a:rPr lang="en-US" sz="2800" b="1" i="0" dirty="0" err="1" smtClean="0">
                          <a:solidFill>
                            <a:srgbClr val="FFFF00"/>
                          </a:solidFill>
                        </a:rPr>
                        <a:t>conocer</a:t>
                      </a:r>
                      <a:r>
                        <a:rPr lang="en-US" sz="2800" b="1" i="0" dirty="0" smtClean="0">
                          <a:solidFill>
                            <a:srgbClr val="FFFF00"/>
                          </a:solidFill>
                        </a:rPr>
                        <a:t> en </a:t>
                      </a:r>
                      <a:r>
                        <a:rPr lang="en-US" sz="2800" b="1" i="0" dirty="0" err="1" smtClean="0">
                          <a:solidFill>
                            <a:srgbClr val="FFFF00"/>
                          </a:solidFill>
                        </a:rPr>
                        <a:t>una</a:t>
                      </a:r>
                      <a:r>
                        <a:rPr lang="en-US" sz="2800" b="1" i="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sz="2800" b="1" i="0" dirty="0" err="1" smtClean="0">
                          <a:solidFill>
                            <a:srgbClr val="FFFF00"/>
                          </a:solidFill>
                        </a:rPr>
                        <a:t>revista</a:t>
                      </a:r>
                      <a:r>
                        <a:rPr lang="en-US" sz="2800" b="1" i="0" dirty="0" smtClean="0">
                          <a:solidFill>
                            <a:srgbClr val="FFFF00"/>
                          </a:solidFill>
                        </a:rPr>
                        <a:t> de </a:t>
                      </a:r>
                      <a:r>
                        <a:rPr lang="en-US" sz="2800" b="1" i="0" dirty="0" err="1" smtClean="0">
                          <a:solidFill>
                            <a:srgbClr val="FFFF00"/>
                          </a:solidFill>
                        </a:rPr>
                        <a:t>divulgación</a:t>
                      </a:r>
                      <a:r>
                        <a:rPr lang="en-US" sz="2800" b="1" i="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sz="2800" b="1" i="0" dirty="0" err="1" smtClean="0">
                          <a:solidFill>
                            <a:srgbClr val="FFFF00"/>
                          </a:solidFill>
                        </a:rPr>
                        <a:t>científica</a:t>
                      </a:r>
                      <a:endParaRPr lang="en-US" sz="2800" b="1" i="0" dirty="0" smtClean="0">
                        <a:solidFill>
                          <a:srgbClr val="FFFF00"/>
                        </a:solidFill>
                      </a:endParaRPr>
                    </a:p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1173126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FF00"/>
                          </a:solidFill>
                        </a:rPr>
                        <a:t>               </a:t>
                      </a:r>
                      <a:r>
                        <a:rPr lang="en-US" sz="2800" b="1" i="0" dirty="0" err="1" smtClean="0">
                          <a:solidFill>
                            <a:srgbClr val="FFFF00"/>
                          </a:solidFill>
                        </a:rPr>
                        <a:t>bajo</a:t>
                      </a:r>
                      <a:r>
                        <a:rPr lang="en-US" sz="2800" b="1" i="0" dirty="0" smtClean="0">
                          <a:solidFill>
                            <a:srgbClr val="FFFF00"/>
                          </a:solidFill>
                        </a:rPr>
                        <a:t> el</a:t>
                      </a:r>
                      <a:r>
                        <a:rPr lang="en-US" sz="2800" b="1" i="0" baseline="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sz="2800" b="1" i="0" baseline="0" dirty="0" err="1" smtClean="0">
                          <a:solidFill>
                            <a:srgbClr val="FFFF00"/>
                          </a:solidFill>
                        </a:rPr>
                        <a:t>nombre</a:t>
                      </a:r>
                      <a:r>
                        <a:rPr lang="en-US" sz="2800" b="1" i="0" baseline="0" dirty="0" smtClean="0">
                          <a:solidFill>
                            <a:srgbClr val="FFFF00"/>
                          </a:solidFill>
                        </a:rPr>
                        <a:t> de: “ un </a:t>
                      </a:r>
                      <a:r>
                        <a:rPr lang="en-US" sz="2800" b="1" i="0" baseline="0" dirty="0" err="1" smtClean="0">
                          <a:solidFill>
                            <a:srgbClr val="FFFF00"/>
                          </a:solidFill>
                        </a:rPr>
                        <a:t>método</a:t>
                      </a:r>
                      <a:r>
                        <a:rPr lang="en-US" sz="2800" b="1" i="0" baseline="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sz="2800" b="1" i="0" baseline="0" dirty="0" err="1" smtClean="0">
                          <a:solidFill>
                            <a:srgbClr val="FFFF00"/>
                          </a:solidFill>
                        </a:rPr>
                        <a:t>numérico</a:t>
                      </a:r>
                      <a:r>
                        <a:rPr lang="en-US" sz="2800" b="1" i="0" baseline="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sz="2800" b="1" i="0" baseline="0" dirty="0" err="1" smtClean="0">
                          <a:solidFill>
                            <a:srgbClr val="FFFF00"/>
                          </a:solidFill>
                        </a:rPr>
                        <a:t>para</a:t>
                      </a:r>
                      <a:r>
                        <a:rPr lang="en-US" sz="2800" b="1" i="0" baseline="0" dirty="0" smtClean="0">
                          <a:solidFill>
                            <a:srgbClr val="FFFF00"/>
                          </a:solidFill>
                        </a:rPr>
                        <a:t> el </a:t>
                      </a:r>
                      <a:r>
                        <a:rPr lang="en-US" sz="2800" b="1" i="0" baseline="0" dirty="0" err="1" smtClean="0">
                          <a:solidFill>
                            <a:srgbClr val="FFFF00"/>
                          </a:solidFill>
                        </a:rPr>
                        <a:t>cálculo</a:t>
                      </a:r>
                      <a:r>
                        <a:rPr lang="en-US" sz="2800" b="1" i="0" baseline="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sz="2800" b="1" i="0" baseline="0" dirty="0" err="1" smtClean="0">
                          <a:solidFill>
                            <a:srgbClr val="FFFF00"/>
                          </a:solidFill>
                        </a:rPr>
                        <a:t>matricial</a:t>
                      </a:r>
                      <a:r>
                        <a:rPr lang="en-US" sz="2800" b="1" i="0" baseline="0" dirty="0" smtClean="0">
                          <a:solidFill>
                            <a:srgbClr val="FFFF00"/>
                          </a:solidFill>
                        </a:rPr>
                        <a:t>”</a:t>
                      </a:r>
                    </a:p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158372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                   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FFFF00"/>
                          </a:solidFill>
                        </a:rPr>
                        <a:t>                  </a:t>
                      </a:r>
                      <a:r>
                        <a:rPr lang="en-US" sz="2800" b="1" i="0" baseline="0" dirty="0" smtClean="0">
                          <a:solidFill>
                            <a:srgbClr val="FFFF00"/>
                          </a:solidFill>
                        </a:rPr>
                        <a:t>se </a:t>
                      </a:r>
                      <a:r>
                        <a:rPr lang="en-US" sz="2800" b="1" i="0" baseline="0" dirty="0" err="1" smtClean="0">
                          <a:solidFill>
                            <a:srgbClr val="FFFF00"/>
                          </a:solidFill>
                        </a:rPr>
                        <a:t>basa</a:t>
                      </a:r>
                      <a:r>
                        <a:rPr lang="en-US" sz="2800" b="1" i="0" baseline="0" dirty="0" smtClean="0">
                          <a:solidFill>
                            <a:srgbClr val="FFFF00"/>
                          </a:solidFill>
                        </a:rPr>
                        <a:t> en </a:t>
                      </a:r>
                      <a:r>
                        <a:rPr lang="en-US" sz="2800" b="1" i="0" baseline="0" dirty="0" err="1" smtClean="0">
                          <a:solidFill>
                            <a:srgbClr val="FFFF00"/>
                          </a:solidFill>
                        </a:rPr>
                        <a:t>hacer</a:t>
                      </a:r>
                      <a:r>
                        <a:rPr lang="en-US" sz="2800" b="1" i="0" baseline="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sz="2800" b="1" i="0" baseline="0" dirty="0" err="1" smtClean="0">
                          <a:solidFill>
                            <a:srgbClr val="FFFF00"/>
                          </a:solidFill>
                        </a:rPr>
                        <a:t>transformaciones</a:t>
                      </a:r>
                      <a:r>
                        <a:rPr lang="en-US" sz="2800" b="1" i="0" baseline="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sz="2800" b="1" i="0" baseline="0" dirty="0" err="1" smtClean="0">
                          <a:solidFill>
                            <a:srgbClr val="FFFF00"/>
                          </a:solidFill>
                        </a:rPr>
                        <a:t>sucesivas</a:t>
                      </a:r>
                      <a:r>
                        <a:rPr lang="en-US" sz="2800" b="1" i="0" baseline="0" dirty="0" smtClean="0">
                          <a:solidFill>
                            <a:srgbClr val="FFFF00"/>
                          </a:solidFill>
                        </a:rPr>
                        <a:t> a la </a:t>
                      </a:r>
                      <a:r>
                        <a:rPr lang="en-US" sz="2800" b="1" i="0" baseline="0" dirty="0" err="1" smtClean="0">
                          <a:solidFill>
                            <a:srgbClr val="FFFF00"/>
                          </a:solidFill>
                        </a:rPr>
                        <a:t>matriz</a:t>
                      </a:r>
                      <a:r>
                        <a:rPr lang="en-US" sz="2800" b="1" i="0" baseline="0" dirty="0" smtClean="0">
                          <a:solidFill>
                            <a:srgbClr val="FFFF00"/>
                          </a:solidFill>
                        </a:rPr>
                        <a:t> con la </a:t>
                      </a:r>
                      <a:r>
                        <a:rPr lang="en-US" sz="2800" b="1" i="0" baseline="0" dirty="0" err="1" smtClean="0">
                          <a:solidFill>
                            <a:srgbClr val="FFFF00"/>
                          </a:solidFill>
                        </a:rPr>
                        <a:t>que</a:t>
                      </a:r>
                      <a:r>
                        <a:rPr lang="en-US" sz="2800" b="1" i="0" baseline="0" dirty="0" smtClean="0">
                          <a:solidFill>
                            <a:srgbClr val="FFFF00"/>
                          </a:solidFill>
                        </a:rPr>
                        <a:t> se </a:t>
                      </a:r>
                      <a:r>
                        <a:rPr lang="en-US" sz="2800" b="1" i="0" baseline="0" dirty="0" err="1" smtClean="0">
                          <a:solidFill>
                            <a:srgbClr val="FFFF00"/>
                          </a:solidFill>
                        </a:rPr>
                        <a:t>va</a:t>
                      </a:r>
                      <a:r>
                        <a:rPr lang="en-US" sz="2800" b="1" i="0" baseline="0" dirty="0" smtClean="0">
                          <a:solidFill>
                            <a:srgbClr val="FFFF00"/>
                          </a:solidFill>
                        </a:rPr>
                        <a:t> a </a:t>
                      </a:r>
                      <a:r>
                        <a:rPr lang="en-US" sz="2800" b="1" i="0" baseline="0" dirty="0" err="1" smtClean="0">
                          <a:solidFill>
                            <a:srgbClr val="FFFF00"/>
                          </a:solidFill>
                        </a:rPr>
                        <a:t>trabajar</a:t>
                      </a:r>
                      <a:r>
                        <a:rPr lang="en-US" sz="2800" b="1" i="0" baseline="0" dirty="0" smtClean="0">
                          <a:solidFill>
                            <a:srgbClr val="FFFF00"/>
                          </a:solidFill>
                        </a:rPr>
                        <a:t> (</a:t>
                      </a:r>
                      <a:r>
                        <a:rPr lang="en-US" sz="2800" b="1" i="0" baseline="0" dirty="0" err="1" smtClean="0">
                          <a:solidFill>
                            <a:srgbClr val="FFFF00"/>
                          </a:solidFill>
                        </a:rPr>
                        <a:t>para</a:t>
                      </a:r>
                      <a:r>
                        <a:rPr lang="en-US" sz="2800" b="1" i="0" baseline="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sz="2800" b="1" i="0" baseline="0" dirty="0" err="1" smtClean="0">
                          <a:solidFill>
                            <a:srgbClr val="FFFF00"/>
                          </a:solidFill>
                        </a:rPr>
                        <a:t>obtener</a:t>
                      </a:r>
                      <a:r>
                        <a:rPr lang="en-US" sz="2800" b="1" i="0" baseline="0" dirty="0" smtClean="0">
                          <a:solidFill>
                            <a:srgbClr val="FFFF00"/>
                          </a:solidFill>
                        </a:rPr>
                        <a:t> la </a:t>
                      </a:r>
                      <a:r>
                        <a:rPr lang="en-US" sz="2800" b="1" i="0" baseline="0" dirty="0" err="1" smtClean="0">
                          <a:solidFill>
                            <a:srgbClr val="FFFF00"/>
                          </a:solidFill>
                        </a:rPr>
                        <a:t>inversa</a:t>
                      </a:r>
                      <a:r>
                        <a:rPr lang="en-US" sz="2800" b="1" i="0" baseline="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sz="2800" b="1" i="0" baseline="0" dirty="0" err="1" smtClean="0">
                          <a:solidFill>
                            <a:srgbClr val="FFFF00"/>
                          </a:solidFill>
                        </a:rPr>
                        <a:t>o</a:t>
                      </a:r>
                      <a:r>
                        <a:rPr lang="en-US" sz="2800" b="1" i="0" baseline="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sz="2800" b="1" i="0" baseline="0" dirty="0" err="1" smtClean="0">
                          <a:solidFill>
                            <a:srgbClr val="FFFF00"/>
                          </a:solidFill>
                        </a:rPr>
                        <a:t>para</a:t>
                      </a:r>
                      <a:r>
                        <a:rPr lang="en-US" sz="2800" b="1" i="0" baseline="0" dirty="0" smtClean="0">
                          <a:solidFill>
                            <a:srgbClr val="FFFF00"/>
                          </a:solidFill>
                        </a:rPr>
                        <a:t> resolver el </a:t>
                      </a:r>
                      <a:r>
                        <a:rPr lang="en-US" sz="2800" b="1" i="0" baseline="0" dirty="0" err="1" smtClean="0">
                          <a:solidFill>
                            <a:srgbClr val="FFFF00"/>
                          </a:solidFill>
                        </a:rPr>
                        <a:t>sistema</a:t>
                      </a:r>
                      <a:r>
                        <a:rPr lang="en-US" sz="2800" b="1" i="0" baseline="0" dirty="0" smtClean="0">
                          <a:solidFill>
                            <a:srgbClr val="FFFF00"/>
                          </a:solidFill>
                        </a:rPr>
                        <a:t> de </a:t>
                      </a:r>
                      <a:r>
                        <a:rPr lang="en-US" sz="2800" b="1" i="0" baseline="0" dirty="0" err="1" smtClean="0">
                          <a:solidFill>
                            <a:srgbClr val="FFFF00"/>
                          </a:solidFill>
                        </a:rPr>
                        <a:t>ecuaciones</a:t>
                      </a:r>
                      <a:r>
                        <a:rPr lang="en-US" sz="2800" b="1" i="0" baseline="0" dirty="0" smtClean="0">
                          <a:solidFill>
                            <a:srgbClr val="FFFF00"/>
                          </a:solidFill>
                        </a:rPr>
                        <a:t>)</a:t>
                      </a:r>
                      <a:endParaRPr lang="en-US" sz="2800" b="1" i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51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410463" y="0"/>
            <a:ext cx="8229600" cy="914400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chemeClr val="bg1"/>
                </a:solidFill>
                <a:latin typeface="Arial"/>
              </a:rPr>
              <a:t>Método</a:t>
            </a:r>
            <a:r>
              <a:rPr lang="en-US" sz="4800" b="1" dirty="0" smtClean="0">
                <a:solidFill>
                  <a:schemeClr val="bg1"/>
                </a:solidFill>
                <a:latin typeface="Arial"/>
              </a:rPr>
              <a:t> de </a:t>
            </a:r>
            <a:r>
              <a:rPr lang="en-US" sz="4800" b="1" dirty="0" err="1" smtClean="0">
                <a:solidFill>
                  <a:schemeClr val="bg1"/>
                </a:solidFill>
                <a:latin typeface="Arial"/>
              </a:rPr>
              <a:t>Montante</a:t>
            </a:r>
            <a:endParaRPr lang="en-US" sz="4800" b="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" name="Isosceles Triangle 4"/>
          <p:cNvSpPr/>
          <p:nvPr/>
        </p:nvSpPr>
        <p:spPr>
          <a:xfrm rot="21235500">
            <a:off x="511216" y="2696546"/>
            <a:ext cx="609600" cy="388936"/>
          </a:xfrm>
          <a:prstGeom prst="triangle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2132398">
            <a:off x="620886" y="3953214"/>
            <a:ext cx="609600" cy="410618"/>
          </a:xfrm>
          <a:prstGeom prst="triangle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18469138">
            <a:off x="433832" y="5218168"/>
            <a:ext cx="609600" cy="357680"/>
          </a:xfrm>
          <a:prstGeom prst="triangle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4803470">
            <a:off x="561145" y="1943099"/>
            <a:ext cx="609600" cy="517763"/>
          </a:xfrm>
          <a:prstGeom prst="triangle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0463" y="6324600"/>
            <a:ext cx="1828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>
                <a:solidFill>
                  <a:schemeClr val="bg1"/>
                </a:solidFill>
              </a:rPr>
              <a:t>Ing</a:t>
            </a:r>
            <a:r>
              <a:rPr lang="en-US" sz="1000" b="1" dirty="0" smtClean="0">
                <a:solidFill>
                  <a:schemeClr val="bg1"/>
                </a:solidFill>
              </a:rPr>
              <a:t>. Alejandra </a:t>
            </a:r>
            <a:r>
              <a:rPr lang="en-US" sz="1000" b="1" dirty="0" err="1" smtClean="0">
                <a:solidFill>
                  <a:schemeClr val="bg1"/>
                </a:solidFill>
              </a:rPr>
              <a:t>González</a:t>
            </a:r>
            <a:endParaRPr lang="en-US" sz="1000" b="1" dirty="0" smtClean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chemeClr val="bg1"/>
                </a:solidFill>
              </a:rPr>
              <a:t>ITESM Campus Monterrey 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4444" dirty="0" err="1" smtClean="0">
                <a:solidFill>
                  <a:schemeClr val="bg1"/>
                </a:solidFill>
                <a:latin typeface="Arial"/>
              </a:rPr>
              <a:t>Método</a:t>
            </a:r>
            <a:r>
              <a:rPr lang="en-US" sz="4444" dirty="0" smtClean="0">
                <a:solidFill>
                  <a:schemeClr val="bg1"/>
                </a:solidFill>
                <a:latin typeface="Arial"/>
              </a:rPr>
              <a:t> de </a:t>
            </a:r>
            <a:r>
              <a:rPr lang="en-US" sz="4444" dirty="0" err="1" smtClean="0">
                <a:solidFill>
                  <a:schemeClr val="bg1"/>
                </a:solidFill>
                <a:latin typeface="Arial"/>
              </a:rPr>
              <a:t>Montante</a:t>
            </a:r>
            <a:endParaRPr lang="en-US" sz="4800" dirty="0">
              <a:solidFill>
                <a:schemeClr val="bg1"/>
              </a:solidFill>
              <a:latin typeface="Arial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-76200" y="1600200"/>
          <a:ext cx="92202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67000" y="1752600"/>
          <a:ext cx="32766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/>
                <a:gridCol w="819150"/>
                <a:gridCol w="819150"/>
                <a:gridCol w="81915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b="1" i="0" u="none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b="1" i="0" u="none" baseline="-25000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b="1" i="0" u="none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="1" i="0" u="none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i="0" u="none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u="none" dirty="0" smtClean="0">
                          <a:solidFill>
                            <a:schemeClr val="bg1"/>
                          </a:solidFill>
                        </a:rPr>
                        <a:t>+ a</a:t>
                      </a:r>
                      <a:r>
                        <a:rPr lang="en-US" b="1" i="0" u="none" baseline="-250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lang="en-US" b="1" i="0" u="none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="1" i="0" u="none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i="0" u="none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u="none" baseline="0" dirty="0" smtClean="0">
                          <a:solidFill>
                            <a:schemeClr val="bg1"/>
                          </a:solidFill>
                        </a:rPr>
                        <a:t>+ a</a:t>
                      </a:r>
                      <a:r>
                        <a:rPr lang="en-US" b="1" i="0" u="none" baseline="-25000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r>
                        <a:rPr lang="en-US" b="1" i="0" u="none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="1" i="0" u="none" baseline="-25000" dirty="0" smtClean="0">
                          <a:solidFill>
                            <a:schemeClr val="bg1"/>
                          </a:solidFill>
                        </a:rPr>
                        <a:t>3 </a:t>
                      </a:r>
                      <a:endParaRPr lang="en-US" b="1" i="0" u="none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u="none" dirty="0" smtClean="0">
                          <a:solidFill>
                            <a:schemeClr val="bg1"/>
                          </a:solidFill>
                        </a:rPr>
                        <a:t>=   b</a:t>
                      </a:r>
                      <a:r>
                        <a:rPr lang="en-US" b="1" i="0" u="none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i="0" u="none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b="1" i="0" u="none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b="1" i="0" u="none" baseline="-25000" dirty="0" smtClean="0">
                          <a:solidFill>
                            <a:schemeClr val="bg1"/>
                          </a:solidFill>
                        </a:rPr>
                        <a:t>21</a:t>
                      </a:r>
                      <a:r>
                        <a:rPr lang="en-US" b="1" i="0" u="none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="1" i="0" u="none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i="0" u="none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u="none" dirty="0" smtClean="0">
                          <a:solidFill>
                            <a:schemeClr val="bg1"/>
                          </a:solidFill>
                        </a:rPr>
                        <a:t>+ a</a:t>
                      </a:r>
                      <a:r>
                        <a:rPr lang="en-US" b="1" i="0" u="none" baseline="-25000" dirty="0" smtClean="0">
                          <a:solidFill>
                            <a:schemeClr val="bg1"/>
                          </a:solidFill>
                        </a:rPr>
                        <a:t>22</a:t>
                      </a:r>
                      <a:r>
                        <a:rPr lang="en-US" b="1" i="0" u="none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="1" i="0" u="none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i="0" u="none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u="none" dirty="0" smtClean="0">
                          <a:solidFill>
                            <a:schemeClr val="bg1"/>
                          </a:solidFill>
                        </a:rPr>
                        <a:t>+ a</a:t>
                      </a:r>
                      <a:r>
                        <a:rPr lang="en-US" b="1" i="0" u="none" baseline="-25000" dirty="0" smtClean="0">
                          <a:solidFill>
                            <a:schemeClr val="bg1"/>
                          </a:solidFill>
                        </a:rPr>
                        <a:t>23</a:t>
                      </a:r>
                      <a:r>
                        <a:rPr lang="en-US" b="1" i="0" u="none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="1" i="0" u="none" baseline="-25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i="0" u="none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u="none" dirty="0" smtClean="0">
                          <a:solidFill>
                            <a:schemeClr val="bg1"/>
                          </a:solidFill>
                        </a:rPr>
                        <a:t>=   b</a:t>
                      </a:r>
                      <a:r>
                        <a:rPr lang="en-US" b="1" i="0" u="none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i="0" u="none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b="1" i="0" u="none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b="1" i="0" u="none" baseline="-25000" dirty="0" smtClean="0">
                          <a:solidFill>
                            <a:schemeClr val="bg1"/>
                          </a:solidFill>
                        </a:rPr>
                        <a:t>31</a:t>
                      </a:r>
                      <a:r>
                        <a:rPr lang="en-US" b="1" i="0" u="none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b="1" i="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u="none" dirty="0" smtClean="0">
                          <a:solidFill>
                            <a:schemeClr val="bg1"/>
                          </a:solidFill>
                        </a:rPr>
                        <a:t>+ a</a:t>
                      </a:r>
                      <a:r>
                        <a:rPr lang="en-US" b="1" i="0" u="none" baseline="-25000" dirty="0" smtClean="0">
                          <a:solidFill>
                            <a:schemeClr val="bg1"/>
                          </a:solidFill>
                        </a:rPr>
                        <a:t>32</a:t>
                      </a:r>
                      <a:r>
                        <a:rPr lang="en-US" b="1" i="0" u="none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="1" i="0" u="none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i="0" u="none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u="none" dirty="0" smtClean="0">
                          <a:solidFill>
                            <a:schemeClr val="bg1"/>
                          </a:solidFill>
                        </a:rPr>
                        <a:t>+ a</a:t>
                      </a:r>
                      <a:r>
                        <a:rPr lang="en-US" b="1" i="0" u="none" baseline="-25000" dirty="0" smtClean="0">
                          <a:solidFill>
                            <a:schemeClr val="bg1"/>
                          </a:solidFill>
                        </a:rPr>
                        <a:t>33</a:t>
                      </a:r>
                      <a:r>
                        <a:rPr lang="en-US" b="1" i="0" u="none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="1" i="0" u="none" baseline="-25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i="0" u="none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u="none" dirty="0" smtClean="0">
                          <a:solidFill>
                            <a:schemeClr val="bg1"/>
                          </a:solidFill>
                        </a:rPr>
                        <a:t>=  b</a:t>
                      </a:r>
                      <a:r>
                        <a:rPr lang="en-US" b="1" i="0" u="none" baseline="-25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i="0" u="none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5410200" y="3276600"/>
          <a:ext cx="3001108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8" imgW="1219200" imgH="660400" progId="Equation.3">
                  <p:embed/>
                </p:oleObj>
              </mc:Choice>
              <mc:Fallback>
                <p:oleObj name="Equation" r:id="rId8" imgW="1219200" imgH="660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276600"/>
                        <a:ext cx="3001108" cy="1625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Striped Right Arrow 14"/>
          <p:cNvSpPr/>
          <p:nvPr/>
        </p:nvSpPr>
        <p:spPr>
          <a:xfrm rot="1881264">
            <a:off x="1631564" y="2632665"/>
            <a:ext cx="1254436" cy="765509"/>
          </a:xfrm>
          <a:prstGeom prst="stripedRightArrow">
            <a:avLst/>
          </a:prstGeom>
          <a:solidFill>
            <a:schemeClr val="tx1"/>
          </a:solidFill>
          <a:ln>
            <a:solidFill>
              <a:schemeClr val="bg1"/>
            </a:solidFill>
            <a:prstDash val="solid"/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riped Right Arrow 15"/>
          <p:cNvSpPr/>
          <p:nvPr/>
        </p:nvSpPr>
        <p:spPr>
          <a:xfrm rot="20443350">
            <a:off x="4293164" y="4574289"/>
            <a:ext cx="1254436" cy="765509"/>
          </a:xfrm>
          <a:prstGeom prst="stripedRightArrow">
            <a:avLst/>
          </a:prstGeom>
          <a:solidFill>
            <a:schemeClr val="tx1"/>
          </a:solidFill>
          <a:ln>
            <a:solidFill>
              <a:schemeClr val="bg1"/>
            </a:solidFill>
            <a:prstDash val="solid"/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iped Right Arrow 16"/>
          <p:cNvSpPr/>
          <p:nvPr/>
        </p:nvSpPr>
        <p:spPr>
          <a:xfrm rot="2428931">
            <a:off x="5737137" y="2220569"/>
            <a:ext cx="1254436" cy="765509"/>
          </a:xfrm>
          <a:prstGeom prst="stripedRightArrow">
            <a:avLst/>
          </a:prstGeom>
          <a:solidFill>
            <a:schemeClr val="tx1"/>
          </a:solidFill>
          <a:ln>
            <a:solidFill>
              <a:schemeClr val="bg1"/>
            </a:solidFill>
            <a:prstDash val="solid"/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52700" y="5437681"/>
            <a:ext cx="3962400" cy="12679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rm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Arial"/>
              </a:rPr>
              <a:t>Nota: en el </a:t>
            </a:r>
            <a:r>
              <a:rPr lang="en-US" sz="1600" b="1" dirty="0" err="1" smtClean="0">
                <a:solidFill>
                  <a:srgbClr val="FF0000"/>
                </a:solidFill>
                <a:latin typeface="Arial"/>
              </a:rPr>
              <a:t>caso</a:t>
            </a:r>
            <a:r>
              <a:rPr lang="en-US" sz="1600" b="1" dirty="0" smtClean="0">
                <a:solidFill>
                  <a:srgbClr val="FF0000"/>
                </a:solidFill>
                <a:latin typeface="Arial"/>
              </a:rPr>
              <a:t> de </a:t>
            </a:r>
            <a:r>
              <a:rPr lang="en-US" sz="1600" b="1" dirty="0" err="1" smtClean="0">
                <a:solidFill>
                  <a:srgbClr val="FF0000"/>
                </a:solidFill>
                <a:latin typeface="Arial"/>
              </a:rPr>
              <a:t>invertir</a:t>
            </a:r>
            <a:r>
              <a:rPr lang="en-US" sz="1600" b="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Arial"/>
              </a:rPr>
              <a:t>una</a:t>
            </a:r>
            <a:r>
              <a:rPr lang="en-US" sz="1600" b="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Arial"/>
              </a:rPr>
              <a:t>matriz</a:t>
            </a:r>
            <a:r>
              <a:rPr lang="en-US" sz="1600" b="1" dirty="0" smtClean="0">
                <a:solidFill>
                  <a:srgbClr val="FF0000"/>
                </a:solidFill>
                <a:latin typeface="Arial"/>
              </a:rPr>
              <a:t> la </a:t>
            </a:r>
            <a:r>
              <a:rPr lang="en-US" sz="1600" b="1" dirty="0" err="1" smtClean="0">
                <a:solidFill>
                  <a:srgbClr val="FF0000"/>
                </a:solidFill>
                <a:latin typeface="Arial"/>
              </a:rPr>
              <a:t>matriz</a:t>
            </a:r>
            <a:r>
              <a:rPr lang="en-US" sz="1600" b="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Arial"/>
              </a:rPr>
              <a:t>aumentada</a:t>
            </a:r>
            <a:r>
              <a:rPr lang="en-US" sz="1600" b="1" dirty="0" smtClean="0">
                <a:solidFill>
                  <a:srgbClr val="FF0000"/>
                </a:solidFill>
                <a:latin typeface="Arial"/>
              </a:rPr>
              <a:t> se </a:t>
            </a:r>
            <a:r>
              <a:rPr lang="en-US" sz="1600" b="1" dirty="0" err="1" smtClean="0">
                <a:solidFill>
                  <a:srgbClr val="FF0000"/>
                </a:solidFill>
                <a:latin typeface="Arial"/>
              </a:rPr>
              <a:t>formará</a:t>
            </a:r>
            <a:r>
              <a:rPr lang="en-US" sz="1600" b="1" dirty="0" smtClean="0">
                <a:solidFill>
                  <a:srgbClr val="FF0000"/>
                </a:solidFill>
                <a:latin typeface="Arial"/>
              </a:rPr>
              <a:t> con los </a:t>
            </a:r>
            <a:r>
              <a:rPr lang="en-US" sz="1600" b="1" dirty="0" err="1" smtClean="0">
                <a:solidFill>
                  <a:srgbClr val="FF0000"/>
                </a:solidFill>
                <a:latin typeface="Arial"/>
              </a:rPr>
              <a:t>coeficientes</a:t>
            </a:r>
            <a:r>
              <a:rPr lang="en-US" sz="1600" b="1" dirty="0" smtClean="0">
                <a:solidFill>
                  <a:srgbClr val="FF0000"/>
                </a:solidFill>
                <a:latin typeface="Arial"/>
              </a:rPr>
              <a:t> de la </a:t>
            </a:r>
            <a:r>
              <a:rPr lang="en-US" sz="1600" b="1" dirty="0" err="1" smtClean="0">
                <a:solidFill>
                  <a:srgbClr val="FF0000"/>
                </a:solidFill>
                <a:latin typeface="Arial"/>
              </a:rPr>
              <a:t>matriz</a:t>
            </a:r>
            <a:r>
              <a:rPr lang="en-US" sz="1600" b="1" dirty="0" smtClean="0">
                <a:solidFill>
                  <a:srgbClr val="FF0000"/>
                </a:solidFill>
                <a:latin typeface="Arial"/>
              </a:rPr>
              <a:t> a </a:t>
            </a:r>
            <a:r>
              <a:rPr lang="en-US" sz="1600" b="1" dirty="0" err="1" smtClean="0">
                <a:solidFill>
                  <a:srgbClr val="FF0000"/>
                </a:solidFill>
                <a:latin typeface="Arial"/>
              </a:rPr>
              <a:t>invertir</a:t>
            </a:r>
            <a:r>
              <a:rPr lang="en-US" sz="1600" b="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Arial"/>
              </a:rPr>
              <a:t>y</a:t>
            </a:r>
            <a:r>
              <a:rPr lang="en-US" sz="1600" b="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Arial"/>
              </a:rPr>
              <a:t>una</a:t>
            </a:r>
            <a:r>
              <a:rPr lang="en-US" sz="1600" b="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Arial"/>
              </a:rPr>
              <a:t>matriz</a:t>
            </a:r>
            <a:r>
              <a:rPr lang="en-US" sz="1600" b="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Arial"/>
              </a:rPr>
              <a:t>identidad</a:t>
            </a:r>
            <a:r>
              <a:rPr lang="en-US" sz="1600" b="1" dirty="0" smtClean="0">
                <a:solidFill>
                  <a:srgbClr val="FF0000"/>
                </a:solidFill>
                <a:latin typeface="Arial"/>
              </a:rPr>
              <a:t> del </a:t>
            </a:r>
            <a:r>
              <a:rPr lang="en-US" sz="1600" b="1" dirty="0" err="1" smtClean="0">
                <a:solidFill>
                  <a:srgbClr val="FF0000"/>
                </a:solidFill>
                <a:latin typeface="Arial"/>
              </a:rPr>
              <a:t>mismo</a:t>
            </a:r>
            <a:r>
              <a:rPr lang="en-US" sz="1600" b="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Arial"/>
              </a:rPr>
              <a:t>orden</a:t>
            </a:r>
            <a:endParaRPr lang="en-US" sz="16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1" y="6124545"/>
            <a:ext cx="1828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>
                <a:solidFill>
                  <a:schemeClr val="bg1"/>
                </a:solidFill>
              </a:rPr>
              <a:t>Ing</a:t>
            </a:r>
            <a:r>
              <a:rPr lang="en-US" sz="1000" b="1" dirty="0" smtClean="0">
                <a:solidFill>
                  <a:schemeClr val="bg1"/>
                </a:solidFill>
              </a:rPr>
              <a:t>. Alejandra </a:t>
            </a:r>
            <a:r>
              <a:rPr lang="en-US" sz="1000" b="1" dirty="0" err="1" smtClean="0">
                <a:solidFill>
                  <a:schemeClr val="bg1"/>
                </a:solidFill>
              </a:rPr>
              <a:t>González</a:t>
            </a:r>
            <a:endParaRPr lang="en-US" sz="1000" b="1" dirty="0" smtClean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chemeClr val="bg1"/>
                </a:solidFill>
              </a:rPr>
              <a:t>ITESM Campus Monterrey 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Método de Montante: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1981200"/>
            <a:ext cx="2022889" cy="62022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10" name="Diagram 9"/>
          <p:cNvGraphicFramePr/>
          <p:nvPr/>
        </p:nvGraphicFramePr>
        <p:xfrm>
          <a:off x="0" y="1752600"/>
          <a:ext cx="91440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6229290"/>
            <a:ext cx="1828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>
                <a:solidFill>
                  <a:schemeClr val="bg1"/>
                </a:solidFill>
              </a:rPr>
              <a:t>Ing</a:t>
            </a:r>
            <a:r>
              <a:rPr lang="en-US" sz="1000" b="1" dirty="0" smtClean="0">
                <a:solidFill>
                  <a:schemeClr val="bg1"/>
                </a:solidFill>
              </a:rPr>
              <a:t>. Alejandra </a:t>
            </a:r>
            <a:r>
              <a:rPr lang="en-US" sz="1000" b="1" dirty="0" err="1" smtClean="0">
                <a:solidFill>
                  <a:schemeClr val="bg1"/>
                </a:solidFill>
              </a:rPr>
              <a:t>González</a:t>
            </a:r>
            <a:endParaRPr lang="en-US" sz="1000" b="1" dirty="0" smtClean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chemeClr val="bg1"/>
                </a:solidFill>
              </a:rPr>
              <a:t>ITESM Campus Monterrey 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Arial"/>
              </a:rPr>
              <a:t>Método</a:t>
            </a:r>
            <a:r>
              <a:rPr lang="en-US" dirty="0" smtClean="0">
                <a:solidFill>
                  <a:schemeClr val="bg1"/>
                </a:solidFill>
                <a:latin typeface="Arial"/>
              </a:rPr>
              <a:t> de </a:t>
            </a:r>
            <a:r>
              <a:rPr lang="en-US" dirty="0" err="1" smtClean="0">
                <a:solidFill>
                  <a:schemeClr val="bg1"/>
                </a:solidFill>
                <a:latin typeface="Arial"/>
              </a:rPr>
              <a:t>Montante</a:t>
            </a:r>
            <a:r>
              <a:rPr lang="en-US" dirty="0" smtClean="0">
                <a:solidFill>
                  <a:schemeClr val="bg1"/>
                </a:solidFill>
                <a:latin typeface="Arial"/>
              </a:rPr>
              <a:t>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6400" y="1676401"/>
            <a:ext cx="8509000" cy="1107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/>
              </a:rPr>
              <a:t>Para la </a:t>
            </a:r>
            <a:r>
              <a:rPr lang="en-US" sz="2400" b="1" dirty="0" err="1" smtClean="0">
                <a:solidFill>
                  <a:schemeClr val="bg1"/>
                </a:solidFill>
                <a:latin typeface="Arial"/>
              </a:rPr>
              <a:t>explicación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</a:rPr>
              <a:t> de </a:t>
            </a:r>
            <a:r>
              <a:rPr lang="en-US" sz="2400" b="1" dirty="0" err="1" smtClean="0">
                <a:solidFill>
                  <a:schemeClr val="bg1"/>
                </a:solidFill>
                <a:latin typeface="Arial"/>
              </a:rPr>
              <a:t>las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rial"/>
              </a:rPr>
              <a:t>operaciones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</a:rPr>
              <a:t> se </a:t>
            </a:r>
            <a:r>
              <a:rPr lang="en-US" sz="2400" b="1" dirty="0" err="1" smtClean="0">
                <a:solidFill>
                  <a:schemeClr val="bg1"/>
                </a:solidFill>
                <a:latin typeface="Arial"/>
              </a:rPr>
              <a:t>hace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rial"/>
              </a:rPr>
              <a:t>referencia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</a:rPr>
              <a:t> a </a:t>
            </a:r>
            <a:r>
              <a:rPr lang="en-US" sz="2400" b="1" dirty="0" err="1" smtClean="0">
                <a:solidFill>
                  <a:schemeClr val="bg1"/>
                </a:solidFill>
                <a:latin typeface="Arial"/>
              </a:rPr>
              <a:t>una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rial"/>
              </a:rPr>
              <a:t>matriz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</a:rPr>
              <a:t> general </a:t>
            </a:r>
            <a:r>
              <a:rPr lang="en-US" sz="2400" b="1" dirty="0" err="1" smtClean="0">
                <a:solidFill>
                  <a:schemeClr val="bg1"/>
                </a:solidFill>
                <a:latin typeface="Arial"/>
              </a:rPr>
              <a:t>aumentada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</a:rPr>
              <a:t>,  </a:t>
            </a:r>
            <a:r>
              <a:rPr lang="en-US" sz="2400" b="1" dirty="0" err="1" smtClean="0">
                <a:solidFill>
                  <a:schemeClr val="bg1"/>
                </a:solidFill>
                <a:latin typeface="Arial"/>
              </a:rPr>
              <a:t>tal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rial"/>
              </a:rPr>
              <a:t>como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</a:rPr>
              <a:t> la </a:t>
            </a:r>
            <a:r>
              <a:rPr lang="en-US" sz="2400" b="1" dirty="0" err="1" smtClean="0">
                <a:solidFill>
                  <a:schemeClr val="bg1"/>
                </a:solidFill>
                <a:latin typeface="Arial"/>
              </a:rPr>
              <a:t>siguiente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</a:rPr>
              <a:t>:</a:t>
            </a:r>
          </a:p>
          <a:p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21200" y="3340100"/>
          <a:ext cx="101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3" imgW="101600" imgH="177800" progId="Equation.3">
                  <p:embed/>
                </p:oleObj>
              </mc:Choice>
              <mc:Fallback>
                <p:oleObj name="Equation" r:id="rId3" imgW="101600" imgH="177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40100"/>
                        <a:ext cx="1016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2159000" y="3048000"/>
          <a:ext cx="4724400" cy="3169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5" imgW="2006600" imgH="1346200" progId="Equation.3">
                  <p:embed/>
                </p:oleObj>
              </mc:Choice>
              <mc:Fallback>
                <p:oleObj name="Equation" r:id="rId5" imgW="2006600" imgH="1346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3048000"/>
                        <a:ext cx="4724400" cy="3169534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ghtning Bolt 10"/>
          <p:cNvSpPr/>
          <p:nvPr/>
        </p:nvSpPr>
        <p:spPr>
          <a:xfrm rot="5080010">
            <a:off x="6990573" y="2347693"/>
            <a:ext cx="1433238" cy="1788542"/>
          </a:xfrm>
          <a:prstGeom prst="lightningBol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otched Right Arrow 11"/>
          <p:cNvSpPr/>
          <p:nvPr/>
        </p:nvSpPr>
        <p:spPr>
          <a:xfrm rot="20810388">
            <a:off x="1680800" y="5257755"/>
            <a:ext cx="3149600" cy="401954"/>
          </a:xfrm>
          <a:prstGeom prst="notchedRightArrow">
            <a:avLst/>
          </a:prstGeom>
          <a:solidFill>
            <a:schemeClr val="accent1">
              <a:satMod val="150000"/>
              <a:alpha val="28000"/>
            </a:schemeClr>
          </a:solidFill>
          <a:ln w="2857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8600" y="5294204"/>
            <a:ext cx="144780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rgbClr val="FF0000"/>
              </a:solidFill>
              <a:latin typeface="Arial"/>
            </a:endParaRPr>
          </a:p>
          <a:p>
            <a:r>
              <a:rPr lang="en-US" b="1" dirty="0" err="1" smtClean="0">
                <a:solidFill>
                  <a:srgbClr val="FF0000"/>
                </a:solidFill>
                <a:latin typeface="Arial"/>
              </a:rPr>
              <a:t>Pivote</a:t>
            </a:r>
            <a:r>
              <a:rPr lang="en-US" b="1" dirty="0" smtClean="0">
                <a:solidFill>
                  <a:srgbClr val="FF0000"/>
                </a:solidFill>
                <a:latin typeface="Arial"/>
              </a:rPr>
              <a:t>  =</a:t>
            </a:r>
            <a:r>
              <a:rPr lang="en-US" b="1" dirty="0" err="1" smtClean="0">
                <a:solidFill>
                  <a:srgbClr val="FF0000"/>
                </a:solidFill>
                <a:latin typeface="Arial"/>
              </a:rPr>
              <a:t>a</a:t>
            </a:r>
            <a:r>
              <a:rPr lang="en-US" b="1" baseline="-25000" dirty="0" err="1" smtClean="0">
                <a:solidFill>
                  <a:srgbClr val="FF0000"/>
                </a:solidFill>
                <a:latin typeface="Arial"/>
              </a:rPr>
              <a:t>kk</a:t>
            </a:r>
            <a:endParaRPr lang="en-US" b="1" baseline="-2500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1" y="6324600"/>
            <a:ext cx="1828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>
                <a:solidFill>
                  <a:schemeClr val="bg1"/>
                </a:solidFill>
              </a:rPr>
              <a:t>Ing</a:t>
            </a:r>
            <a:r>
              <a:rPr lang="en-US" sz="1000" b="1" dirty="0" smtClean="0">
                <a:solidFill>
                  <a:schemeClr val="bg1"/>
                </a:solidFill>
              </a:rPr>
              <a:t>. Alejandra </a:t>
            </a:r>
            <a:r>
              <a:rPr lang="en-US" sz="1000" b="1" dirty="0" err="1" smtClean="0">
                <a:solidFill>
                  <a:schemeClr val="bg1"/>
                </a:solidFill>
              </a:rPr>
              <a:t>González</a:t>
            </a:r>
            <a:endParaRPr lang="en-US" sz="1000" b="1" dirty="0" smtClean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chemeClr val="bg1"/>
                </a:solidFill>
              </a:rPr>
              <a:t>ITESM Campus Monterrey 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Arial"/>
              </a:rPr>
              <a:t>Método</a:t>
            </a:r>
            <a:r>
              <a:rPr lang="en-US" sz="4400" dirty="0" smtClean="0">
                <a:solidFill>
                  <a:schemeClr val="bg1"/>
                </a:solidFill>
                <a:latin typeface="Arial"/>
              </a:rPr>
              <a:t> de </a:t>
            </a:r>
            <a:r>
              <a:rPr lang="en-US" sz="4400" dirty="0" err="1" smtClean="0">
                <a:solidFill>
                  <a:schemeClr val="bg1"/>
                </a:solidFill>
                <a:latin typeface="Arial"/>
              </a:rPr>
              <a:t>Montante</a:t>
            </a:r>
            <a:endParaRPr lang="en-US" sz="44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86800" cy="54864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55000" lnSpcReduction="20000"/>
          </a:bodyPr>
          <a:lstStyle/>
          <a:p>
            <a:pPr>
              <a:buClr>
                <a:schemeClr val="accent3"/>
              </a:buClr>
              <a:buFont typeface="Wingdings" charset="2"/>
              <a:buChar char="u"/>
            </a:pPr>
            <a:r>
              <a:rPr lang="en-US" sz="2857" dirty="0" smtClean="0">
                <a:solidFill>
                  <a:schemeClr val="bg1"/>
                </a:solidFill>
                <a:effectLst/>
                <a:latin typeface="Arial"/>
              </a:rPr>
              <a:t>En el </a:t>
            </a:r>
            <a:r>
              <a:rPr lang="en-US" sz="2857" dirty="0" err="1" smtClean="0">
                <a:solidFill>
                  <a:schemeClr val="bg1"/>
                </a:solidFill>
                <a:effectLst/>
                <a:latin typeface="Arial"/>
              </a:rPr>
              <a:t>paso</a:t>
            </a:r>
            <a:r>
              <a:rPr lang="en-US" sz="2857" dirty="0" smtClean="0">
                <a:solidFill>
                  <a:schemeClr val="bg1"/>
                </a:solidFill>
                <a:effectLst/>
                <a:latin typeface="Arial"/>
              </a:rPr>
              <a:t> </a:t>
            </a:r>
            <a:r>
              <a:rPr lang="en-US" sz="2857" dirty="0" err="1" smtClean="0">
                <a:solidFill>
                  <a:schemeClr val="bg1"/>
                </a:solidFill>
                <a:effectLst/>
                <a:latin typeface="Arial"/>
              </a:rPr>
              <a:t>k</a:t>
            </a:r>
            <a:r>
              <a:rPr lang="en-US" sz="2857" dirty="0" smtClean="0">
                <a:solidFill>
                  <a:schemeClr val="bg1"/>
                </a:solidFill>
                <a:effectLst/>
                <a:latin typeface="Arial"/>
              </a:rPr>
              <a:t>, </a:t>
            </a:r>
            <a:r>
              <a:rPr lang="en-US" sz="2857" dirty="0" err="1" smtClean="0">
                <a:solidFill>
                  <a:schemeClr val="bg1"/>
                </a:solidFill>
                <a:effectLst/>
                <a:latin typeface="Arial"/>
              </a:rPr>
              <a:t>a</a:t>
            </a:r>
            <a:r>
              <a:rPr lang="en-US" sz="2857" baseline="-25000" dirty="0" err="1" smtClean="0">
                <a:solidFill>
                  <a:schemeClr val="bg1"/>
                </a:solidFill>
                <a:effectLst/>
                <a:latin typeface="Arial"/>
              </a:rPr>
              <a:t>kk</a:t>
            </a:r>
            <a:r>
              <a:rPr lang="en-US" sz="2857" dirty="0" smtClean="0">
                <a:solidFill>
                  <a:schemeClr val="bg1"/>
                </a:solidFill>
                <a:effectLst/>
                <a:latin typeface="Arial"/>
              </a:rPr>
              <a:t> </a:t>
            </a:r>
            <a:r>
              <a:rPr lang="en-US" sz="2857" dirty="0" err="1" smtClean="0">
                <a:solidFill>
                  <a:schemeClr val="bg1"/>
                </a:solidFill>
                <a:effectLst/>
                <a:latin typeface="Arial"/>
              </a:rPr>
              <a:t>es</a:t>
            </a:r>
            <a:r>
              <a:rPr lang="en-US" sz="2857" dirty="0" smtClean="0">
                <a:solidFill>
                  <a:schemeClr val="bg1"/>
                </a:solidFill>
                <a:effectLst/>
                <a:latin typeface="Arial"/>
              </a:rPr>
              <a:t> el </a:t>
            </a:r>
            <a:r>
              <a:rPr lang="en-US" sz="2857" dirty="0" err="1" smtClean="0">
                <a:solidFill>
                  <a:schemeClr val="bg1"/>
                </a:solidFill>
                <a:effectLst/>
                <a:latin typeface="Arial"/>
              </a:rPr>
              <a:t>pivote</a:t>
            </a:r>
            <a:r>
              <a:rPr lang="en-US" sz="2857" dirty="0" smtClean="0">
                <a:solidFill>
                  <a:schemeClr val="bg1"/>
                </a:solidFill>
                <a:effectLst/>
                <a:latin typeface="Arial"/>
              </a:rPr>
              <a:t>.</a:t>
            </a:r>
          </a:p>
          <a:p>
            <a:pPr>
              <a:buClr>
                <a:schemeClr val="accent3"/>
              </a:buClr>
              <a:buFont typeface="Wingdings" charset="2"/>
              <a:buChar char="u"/>
            </a:pPr>
            <a:r>
              <a:rPr lang="en-US" sz="2857" dirty="0" smtClean="0">
                <a:solidFill>
                  <a:schemeClr val="bg1"/>
                </a:solidFill>
                <a:latin typeface="Arial"/>
              </a:rPr>
              <a:t>Es </a:t>
            </a:r>
            <a:r>
              <a:rPr lang="en-US" sz="2857" dirty="0" err="1" smtClean="0">
                <a:solidFill>
                  <a:schemeClr val="bg1"/>
                </a:solidFill>
                <a:latin typeface="Arial"/>
              </a:rPr>
              <a:t>conveniente</a:t>
            </a:r>
            <a:r>
              <a:rPr lang="en-US" sz="2857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2857" dirty="0" err="1" smtClean="0">
                <a:solidFill>
                  <a:schemeClr val="bg1"/>
                </a:solidFill>
                <a:latin typeface="Arial"/>
              </a:rPr>
              <a:t>dividir</a:t>
            </a:r>
            <a:r>
              <a:rPr lang="en-US" sz="2857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2857" dirty="0" err="1" smtClean="0">
                <a:solidFill>
                  <a:schemeClr val="bg1"/>
                </a:solidFill>
                <a:latin typeface="Arial"/>
              </a:rPr>
              <a:t>mentalmente</a:t>
            </a:r>
            <a:r>
              <a:rPr lang="en-US" sz="2857" dirty="0" smtClean="0">
                <a:solidFill>
                  <a:schemeClr val="bg1"/>
                </a:solidFill>
                <a:latin typeface="Arial"/>
              </a:rPr>
              <a:t>, a los </a:t>
            </a:r>
            <a:r>
              <a:rPr lang="en-US" sz="2857" dirty="0" err="1" smtClean="0">
                <a:solidFill>
                  <a:schemeClr val="bg1"/>
                </a:solidFill>
                <a:latin typeface="Arial"/>
              </a:rPr>
              <a:t>elementos</a:t>
            </a:r>
            <a:r>
              <a:rPr lang="en-US" sz="2857" dirty="0" smtClean="0">
                <a:solidFill>
                  <a:schemeClr val="bg1"/>
                </a:solidFill>
                <a:latin typeface="Arial"/>
              </a:rPr>
              <a:t> de la </a:t>
            </a:r>
            <a:r>
              <a:rPr lang="en-US" sz="2857" dirty="0" err="1" smtClean="0">
                <a:solidFill>
                  <a:schemeClr val="bg1"/>
                </a:solidFill>
                <a:latin typeface="Arial"/>
              </a:rPr>
              <a:t>matriz</a:t>
            </a:r>
            <a:r>
              <a:rPr lang="en-US" sz="2857" dirty="0" smtClean="0">
                <a:solidFill>
                  <a:schemeClr val="bg1"/>
                </a:solidFill>
                <a:latin typeface="Arial"/>
              </a:rPr>
              <a:t>, en </a:t>
            </a:r>
            <a:r>
              <a:rPr lang="en-US" sz="2857" dirty="0" err="1" smtClean="0">
                <a:solidFill>
                  <a:schemeClr val="bg1"/>
                </a:solidFill>
                <a:latin typeface="Arial"/>
              </a:rPr>
              <a:t>cuatro</a:t>
            </a:r>
            <a:r>
              <a:rPr lang="en-US" sz="2857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2857" dirty="0" err="1" smtClean="0">
                <a:solidFill>
                  <a:schemeClr val="bg1"/>
                </a:solidFill>
                <a:latin typeface="Arial"/>
              </a:rPr>
              <a:t>cuadrantes</a:t>
            </a:r>
            <a:r>
              <a:rPr lang="en-US" sz="2857" dirty="0" smtClean="0">
                <a:solidFill>
                  <a:schemeClr val="bg1"/>
                </a:solidFill>
                <a:latin typeface="Arial"/>
              </a:rPr>
              <a:t>, </a:t>
            </a:r>
            <a:r>
              <a:rPr lang="en-US" sz="2857" dirty="0" err="1" smtClean="0">
                <a:solidFill>
                  <a:schemeClr val="bg1"/>
                </a:solidFill>
                <a:latin typeface="Arial"/>
              </a:rPr>
              <a:t>considerando</a:t>
            </a:r>
            <a:r>
              <a:rPr lang="en-US" sz="2857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2857" dirty="0" err="1" smtClean="0">
                <a:solidFill>
                  <a:schemeClr val="bg1"/>
                </a:solidFill>
                <a:latin typeface="Arial"/>
              </a:rPr>
              <a:t>como</a:t>
            </a:r>
            <a:r>
              <a:rPr lang="en-US" sz="2857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2857" dirty="0" err="1" smtClean="0">
                <a:solidFill>
                  <a:schemeClr val="bg1"/>
                </a:solidFill>
                <a:latin typeface="Arial"/>
              </a:rPr>
              <a:t>ejes</a:t>
            </a:r>
            <a:r>
              <a:rPr lang="en-US" sz="2857" dirty="0" smtClean="0">
                <a:solidFill>
                  <a:schemeClr val="bg1"/>
                </a:solidFill>
                <a:latin typeface="Arial"/>
              </a:rPr>
              <a:t> el </a:t>
            </a:r>
            <a:r>
              <a:rPr lang="en-US" sz="2857" dirty="0" err="1" smtClean="0">
                <a:solidFill>
                  <a:schemeClr val="bg1"/>
                </a:solidFill>
                <a:latin typeface="Arial"/>
              </a:rPr>
              <a:t>renglón</a:t>
            </a:r>
            <a:r>
              <a:rPr lang="en-US" sz="2857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2857" dirty="0" err="1" smtClean="0">
                <a:solidFill>
                  <a:schemeClr val="bg1"/>
                </a:solidFill>
                <a:latin typeface="Arial"/>
              </a:rPr>
              <a:t>y</a:t>
            </a:r>
            <a:r>
              <a:rPr lang="en-US" sz="2857" dirty="0" smtClean="0">
                <a:solidFill>
                  <a:schemeClr val="bg1"/>
                </a:solidFill>
                <a:latin typeface="Arial"/>
              </a:rPr>
              <a:t> la </a:t>
            </a:r>
            <a:r>
              <a:rPr lang="en-US" sz="2857" dirty="0" err="1" smtClean="0">
                <a:solidFill>
                  <a:schemeClr val="bg1"/>
                </a:solidFill>
                <a:latin typeface="Arial"/>
              </a:rPr>
              <a:t>columna</a:t>
            </a:r>
            <a:r>
              <a:rPr lang="en-US" sz="2857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2857" dirty="0" err="1" smtClean="0">
                <a:solidFill>
                  <a:schemeClr val="bg1"/>
                </a:solidFill>
                <a:latin typeface="Arial"/>
              </a:rPr>
              <a:t>k</a:t>
            </a:r>
            <a:r>
              <a:rPr lang="en-US" sz="2857" dirty="0" smtClean="0">
                <a:solidFill>
                  <a:schemeClr val="bg1"/>
                </a:solidFill>
                <a:latin typeface="Arial"/>
              </a:rPr>
              <a:t>.</a:t>
            </a:r>
          </a:p>
          <a:p>
            <a:pPr>
              <a:buClr>
                <a:schemeClr val="accent3"/>
              </a:buClr>
              <a:buNone/>
            </a:pPr>
            <a:r>
              <a:rPr lang="en-US" sz="5176" b="0" dirty="0" smtClean="0">
                <a:solidFill>
                  <a:schemeClr val="bg1"/>
                </a:solidFill>
                <a:latin typeface="Arial"/>
              </a:rPr>
              <a:t>             </a:t>
            </a:r>
            <a:r>
              <a:rPr lang="en-US" sz="8000" b="0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8000" dirty="0" smtClean="0">
                <a:solidFill>
                  <a:schemeClr val="bg1"/>
                </a:solidFill>
                <a:latin typeface="Arial"/>
              </a:rPr>
              <a:t> II</a:t>
            </a:r>
          </a:p>
          <a:p>
            <a:pPr>
              <a:buNone/>
            </a:pPr>
            <a:endParaRPr lang="en-US" sz="1946" b="0" dirty="0" smtClean="0">
              <a:solidFill>
                <a:schemeClr val="bg1"/>
              </a:solidFill>
              <a:latin typeface="Arial"/>
            </a:endParaRP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8000" dirty="0" smtClean="0"/>
              <a:t>           </a:t>
            </a:r>
            <a:r>
              <a:rPr lang="en-US" sz="8000" dirty="0" smtClean="0">
                <a:solidFill>
                  <a:schemeClr val="bg1"/>
                </a:solidFill>
                <a:latin typeface="Arial"/>
              </a:rPr>
              <a:t>III                      IV</a:t>
            </a:r>
            <a:endParaRPr lang="en-US" sz="8000" dirty="0" smtClean="0"/>
          </a:p>
          <a:p>
            <a:pPr>
              <a:buClr>
                <a:schemeClr val="accent3"/>
              </a:buClr>
              <a:buFont typeface="Wingdings" charset="2"/>
              <a:buChar char="u"/>
            </a:pPr>
            <a:r>
              <a:rPr lang="en-US" sz="3273" dirty="0" err="1" smtClean="0">
                <a:solidFill>
                  <a:schemeClr val="bg1"/>
                </a:solidFill>
                <a:latin typeface="Arial"/>
              </a:rPr>
              <a:t>Hecha</a:t>
            </a:r>
            <a:r>
              <a:rPr lang="en-US" sz="3273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3273" dirty="0" err="1" smtClean="0">
                <a:solidFill>
                  <a:schemeClr val="bg1"/>
                </a:solidFill>
                <a:latin typeface="Arial"/>
              </a:rPr>
              <a:t>esta</a:t>
            </a:r>
            <a:r>
              <a:rPr lang="en-US" sz="3273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3273" dirty="0" err="1" smtClean="0">
                <a:solidFill>
                  <a:schemeClr val="bg1"/>
                </a:solidFill>
                <a:latin typeface="Arial"/>
              </a:rPr>
              <a:t>división</a:t>
            </a:r>
            <a:r>
              <a:rPr lang="en-US" sz="3273" dirty="0" smtClean="0">
                <a:solidFill>
                  <a:schemeClr val="bg1"/>
                </a:solidFill>
                <a:latin typeface="Arial"/>
              </a:rPr>
              <a:t>, </a:t>
            </a:r>
            <a:r>
              <a:rPr lang="en-US" sz="3273" dirty="0" err="1" smtClean="0">
                <a:solidFill>
                  <a:schemeClr val="bg1"/>
                </a:solidFill>
                <a:latin typeface="Arial"/>
              </a:rPr>
              <a:t>será</a:t>
            </a:r>
            <a:r>
              <a:rPr lang="en-US" sz="3273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3273" dirty="0" err="1" smtClean="0">
                <a:solidFill>
                  <a:schemeClr val="bg1"/>
                </a:solidFill>
                <a:latin typeface="Arial"/>
              </a:rPr>
              <a:t>necesario</a:t>
            </a:r>
            <a:r>
              <a:rPr lang="en-US" sz="3273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3273" dirty="0" err="1" smtClean="0">
                <a:solidFill>
                  <a:schemeClr val="bg1"/>
                </a:solidFill>
                <a:latin typeface="Arial"/>
              </a:rPr>
              <a:t>calcular</a:t>
            </a:r>
            <a:r>
              <a:rPr lang="en-US" sz="3273" dirty="0" smtClean="0">
                <a:solidFill>
                  <a:schemeClr val="bg1"/>
                </a:solidFill>
                <a:latin typeface="Arial"/>
              </a:rPr>
              <a:t> los </a:t>
            </a:r>
            <a:r>
              <a:rPr lang="en-US" sz="3273" dirty="0" err="1" smtClean="0">
                <a:solidFill>
                  <a:schemeClr val="bg1"/>
                </a:solidFill>
                <a:latin typeface="Arial"/>
              </a:rPr>
              <a:t>valores</a:t>
            </a:r>
            <a:r>
              <a:rPr lang="en-US" sz="3273" dirty="0" smtClean="0">
                <a:solidFill>
                  <a:schemeClr val="bg1"/>
                </a:solidFill>
                <a:latin typeface="Arial"/>
              </a:rPr>
              <a:t> de los </a:t>
            </a:r>
            <a:r>
              <a:rPr lang="en-US" sz="3273" dirty="0" err="1" smtClean="0">
                <a:solidFill>
                  <a:schemeClr val="bg1"/>
                </a:solidFill>
                <a:latin typeface="Arial"/>
              </a:rPr>
              <a:t>elementos</a:t>
            </a:r>
            <a:r>
              <a:rPr lang="en-US" sz="3273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3273" dirty="0" err="1" smtClean="0">
                <a:solidFill>
                  <a:schemeClr val="bg1"/>
                </a:solidFill>
                <a:latin typeface="Arial"/>
              </a:rPr>
              <a:t>que</a:t>
            </a:r>
            <a:r>
              <a:rPr lang="en-US" sz="3273" dirty="0" smtClean="0">
                <a:solidFill>
                  <a:schemeClr val="bg1"/>
                </a:solidFill>
                <a:latin typeface="Arial"/>
              </a:rPr>
              <a:t> en la </a:t>
            </a:r>
            <a:r>
              <a:rPr lang="en-US" sz="3273" dirty="0" err="1" smtClean="0">
                <a:solidFill>
                  <a:schemeClr val="bg1"/>
                </a:solidFill>
                <a:latin typeface="Arial"/>
              </a:rPr>
              <a:t>nueva</a:t>
            </a:r>
            <a:r>
              <a:rPr lang="en-US" sz="3273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3273" dirty="0" err="1" smtClean="0">
                <a:solidFill>
                  <a:schemeClr val="bg1"/>
                </a:solidFill>
                <a:latin typeface="Arial"/>
              </a:rPr>
              <a:t>matriz</a:t>
            </a:r>
            <a:r>
              <a:rPr lang="en-US" sz="3273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3273" dirty="0" err="1" smtClean="0">
                <a:solidFill>
                  <a:schemeClr val="bg1"/>
                </a:solidFill>
                <a:latin typeface="Arial"/>
              </a:rPr>
              <a:t>substituirán</a:t>
            </a:r>
            <a:r>
              <a:rPr lang="en-US" sz="3273" dirty="0" smtClean="0">
                <a:solidFill>
                  <a:schemeClr val="bg1"/>
                </a:solidFill>
                <a:latin typeface="Arial"/>
              </a:rPr>
              <a:t> a </a:t>
            </a:r>
            <a:r>
              <a:rPr lang="en-US" sz="3273" dirty="0" err="1" smtClean="0">
                <a:solidFill>
                  <a:schemeClr val="bg1"/>
                </a:solidFill>
                <a:latin typeface="Arial"/>
              </a:rPr>
              <a:t>aquellos</a:t>
            </a:r>
            <a:r>
              <a:rPr lang="en-US" sz="3273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3273" dirty="0" err="1" smtClean="0">
                <a:solidFill>
                  <a:schemeClr val="bg1"/>
                </a:solidFill>
                <a:latin typeface="Arial"/>
              </a:rPr>
              <a:t>que</a:t>
            </a:r>
            <a:r>
              <a:rPr lang="en-US" sz="3273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3273" dirty="0" err="1" smtClean="0">
                <a:solidFill>
                  <a:schemeClr val="bg1"/>
                </a:solidFill>
                <a:latin typeface="Arial"/>
              </a:rPr>
              <a:t>ocupan</a:t>
            </a:r>
            <a:r>
              <a:rPr lang="en-US" sz="3273" dirty="0" smtClean="0">
                <a:solidFill>
                  <a:schemeClr val="bg1"/>
                </a:solidFill>
                <a:latin typeface="Arial"/>
              </a:rPr>
              <a:t> el I </a:t>
            </a:r>
            <a:r>
              <a:rPr lang="en-US" sz="3273" dirty="0" err="1" smtClean="0">
                <a:solidFill>
                  <a:schemeClr val="bg1"/>
                </a:solidFill>
                <a:latin typeface="Arial"/>
              </a:rPr>
              <a:t>y</a:t>
            </a:r>
            <a:r>
              <a:rPr lang="en-US" sz="3273" dirty="0" smtClean="0">
                <a:solidFill>
                  <a:schemeClr val="bg1"/>
                </a:solidFill>
                <a:latin typeface="Arial"/>
              </a:rPr>
              <a:t> IV </a:t>
            </a:r>
            <a:r>
              <a:rPr lang="en-US" sz="3273" dirty="0" err="1" smtClean="0">
                <a:solidFill>
                  <a:schemeClr val="bg1"/>
                </a:solidFill>
                <a:latin typeface="Arial"/>
              </a:rPr>
              <a:t>cuadrante</a:t>
            </a:r>
            <a:r>
              <a:rPr lang="en-US" sz="3273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3273" dirty="0" err="1" smtClean="0">
                <a:solidFill>
                  <a:schemeClr val="bg1"/>
                </a:solidFill>
                <a:latin typeface="Arial"/>
              </a:rPr>
              <a:t>únicamente</a:t>
            </a:r>
            <a:r>
              <a:rPr lang="en-US" sz="3273" dirty="0" smtClean="0">
                <a:solidFill>
                  <a:schemeClr val="bg1"/>
                </a:solidFill>
                <a:latin typeface="Arial"/>
              </a:rPr>
              <a:t>, </a:t>
            </a:r>
            <a:r>
              <a:rPr lang="en-US" sz="3273" dirty="0" err="1" smtClean="0">
                <a:solidFill>
                  <a:schemeClr val="bg1"/>
                </a:solidFill>
                <a:latin typeface="Arial"/>
              </a:rPr>
              <a:t>ya</a:t>
            </a:r>
            <a:r>
              <a:rPr lang="en-US" sz="3273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3273" dirty="0" err="1" smtClean="0">
                <a:solidFill>
                  <a:schemeClr val="bg1"/>
                </a:solidFill>
                <a:latin typeface="Arial"/>
              </a:rPr>
              <a:t>que</a:t>
            </a:r>
            <a:r>
              <a:rPr lang="en-US" sz="3273" dirty="0" smtClean="0">
                <a:solidFill>
                  <a:schemeClr val="bg1"/>
                </a:solidFill>
                <a:latin typeface="Arial"/>
              </a:rPr>
              <a:t> los </a:t>
            </a:r>
            <a:r>
              <a:rPr lang="en-US" sz="3273" dirty="0" err="1" smtClean="0">
                <a:solidFill>
                  <a:schemeClr val="bg1"/>
                </a:solidFill>
                <a:latin typeface="Arial"/>
              </a:rPr>
              <a:t>valores</a:t>
            </a:r>
            <a:r>
              <a:rPr lang="en-US" sz="3273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3273" dirty="0" err="1" smtClean="0">
                <a:solidFill>
                  <a:schemeClr val="bg1"/>
                </a:solidFill>
                <a:latin typeface="Arial"/>
              </a:rPr>
              <a:t>para</a:t>
            </a:r>
            <a:r>
              <a:rPr lang="en-US" sz="3273" dirty="0" smtClean="0">
                <a:solidFill>
                  <a:schemeClr val="bg1"/>
                </a:solidFill>
                <a:latin typeface="Arial"/>
              </a:rPr>
              <a:t> el II </a:t>
            </a:r>
            <a:r>
              <a:rPr lang="en-US" sz="3273" dirty="0" err="1" smtClean="0">
                <a:solidFill>
                  <a:schemeClr val="bg1"/>
                </a:solidFill>
                <a:latin typeface="Arial"/>
              </a:rPr>
              <a:t>y</a:t>
            </a:r>
            <a:r>
              <a:rPr lang="en-US" sz="3273" dirty="0" smtClean="0">
                <a:solidFill>
                  <a:schemeClr val="bg1"/>
                </a:solidFill>
                <a:latin typeface="Arial"/>
              </a:rPr>
              <a:t> III </a:t>
            </a:r>
            <a:r>
              <a:rPr lang="en-US" sz="3273" dirty="0" err="1" smtClean="0">
                <a:solidFill>
                  <a:schemeClr val="bg1"/>
                </a:solidFill>
                <a:latin typeface="Arial"/>
              </a:rPr>
              <a:t>cuadrantes</a:t>
            </a:r>
            <a:r>
              <a:rPr lang="en-US" sz="3273" dirty="0" smtClean="0">
                <a:solidFill>
                  <a:schemeClr val="bg1"/>
                </a:solidFill>
                <a:latin typeface="Arial"/>
              </a:rPr>
              <a:t>, se </a:t>
            </a:r>
            <a:r>
              <a:rPr lang="en-US" sz="3273" dirty="0" err="1" smtClean="0">
                <a:solidFill>
                  <a:schemeClr val="bg1"/>
                </a:solidFill>
                <a:latin typeface="Arial"/>
              </a:rPr>
              <a:t>pueden</a:t>
            </a:r>
            <a:r>
              <a:rPr lang="en-US" sz="3273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3273" dirty="0" err="1" smtClean="0">
                <a:solidFill>
                  <a:schemeClr val="bg1"/>
                </a:solidFill>
                <a:latin typeface="Arial"/>
              </a:rPr>
              <a:t>establecer</a:t>
            </a:r>
            <a:r>
              <a:rPr lang="en-US" sz="3273" dirty="0" smtClean="0">
                <a:solidFill>
                  <a:schemeClr val="bg1"/>
                </a:solidFill>
                <a:latin typeface="Arial"/>
              </a:rPr>
              <a:t> sin </a:t>
            </a:r>
            <a:r>
              <a:rPr lang="en-US" sz="3273" dirty="0" err="1" smtClean="0">
                <a:solidFill>
                  <a:schemeClr val="bg1"/>
                </a:solidFill>
                <a:latin typeface="Arial"/>
              </a:rPr>
              <a:t>necesidad</a:t>
            </a:r>
            <a:r>
              <a:rPr lang="en-US" sz="3273" dirty="0" smtClean="0">
                <a:solidFill>
                  <a:schemeClr val="bg1"/>
                </a:solidFill>
                <a:latin typeface="Arial"/>
              </a:rPr>
              <a:t> de </a:t>
            </a:r>
            <a:r>
              <a:rPr lang="en-US" sz="3273" dirty="0" err="1" smtClean="0">
                <a:solidFill>
                  <a:schemeClr val="bg1"/>
                </a:solidFill>
                <a:latin typeface="Arial"/>
              </a:rPr>
              <a:t>cálculo</a:t>
            </a:r>
            <a:r>
              <a:rPr lang="en-US" sz="3273" dirty="0" smtClean="0">
                <a:solidFill>
                  <a:schemeClr val="bg1"/>
                </a:solidFill>
                <a:latin typeface="Arial"/>
              </a:rPr>
              <a:t>. </a:t>
            </a:r>
          </a:p>
          <a:p>
            <a:pPr>
              <a:buClr>
                <a:schemeClr val="accent3"/>
              </a:buClr>
              <a:buFont typeface="Wingdings" charset="2"/>
              <a:buChar char="u"/>
            </a:pPr>
            <a:r>
              <a:rPr lang="en-US" sz="3273" dirty="0" err="1" smtClean="0">
                <a:solidFill>
                  <a:schemeClr val="bg1"/>
                </a:solidFill>
                <a:latin typeface="Arial"/>
              </a:rPr>
              <a:t>Tampoco</a:t>
            </a:r>
            <a:r>
              <a:rPr lang="en-US" sz="3273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3273" dirty="0" err="1" smtClean="0">
                <a:solidFill>
                  <a:schemeClr val="bg1"/>
                </a:solidFill>
                <a:latin typeface="Arial"/>
              </a:rPr>
              <a:t>será</a:t>
            </a:r>
            <a:r>
              <a:rPr lang="en-US" sz="3273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3273" dirty="0" err="1" smtClean="0">
                <a:solidFill>
                  <a:schemeClr val="bg1"/>
                </a:solidFill>
                <a:latin typeface="Arial"/>
              </a:rPr>
              <a:t>necesario</a:t>
            </a:r>
            <a:r>
              <a:rPr lang="en-US" sz="3273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3273" dirty="0" err="1" smtClean="0">
                <a:solidFill>
                  <a:schemeClr val="bg1"/>
                </a:solidFill>
                <a:latin typeface="Arial"/>
              </a:rPr>
              <a:t>calcular</a:t>
            </a:r>
            <a:r>
              <a:rPr lang="en-US" sz="3273" dirty="0" smtClean="0">
                <a:solidFill>
                  <a:schemeClr val="bg1"/>
                </a:solidFill>
                <a:latin typeface="Arial"/>
              </a:rPr>
              <a:t> los </a:t>
            </a:r>
            <a:r>
              <a:rPr lang="en-US" sz="3273" dirty="0" err="1" smtClean="0">
                <a:solidFill>
                  <a:schemeClr val="bg1"/>
                </a:solidFill>
                <a:latin typeface="Arial"/>
              </a:rPr>
              <a:t>valores</a:t>
            </a:r>
            <a:r>
              <a:rPr lang="en-US" sz="3273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3273" dirty="0" err="1" smtClean="0">
                <a:solidFill>
                  <a:schemeClr val="bg1"/>
                </a:solidFill>
                <a:latin typeface="Arial"/>
              </a:rPr>
              <a:t>para</a:t>
            </a:r>
            <a:r>
              <a:rPr lang="en-US" sz="3273" dirty="0" smtClean="0">
                <a:solidFill>
                  <a:schemeClr val="bg1"/>
                </a:solidFill>
                <a:latin typeface="Arial"/>
              </a:rPr>
              <a:t> el </a:t>
            </a:r>
            <a:r>
              <a:rPr lang="en-US" sz="3273" dirty="0" err="1" smtClean="0">
                <a:solidFill>
                  <a:schemeClr val="bg1"/>
                </a:solidFill>
                <a:latin typeface="Arial"/>
              </a:rPr>
              <a:t>renglón</a:t>
            </a:r>
            <a:r>
              <a:rPr lang="en-US" sz="3273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3273" dirty="0" err="1" smtClean="0">
                <a:solidFill>
                  <a:schemeClr val="bg1"/>
                </a:solidFill>
                <a:latin typeface="Arial"/>
              </a:rPr>
              <a:t>y</a:t>
            </a:r>
            <a:r>
              <a:rPr lang="en-US" sz="3273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3273" dirty="0" err="1" smtClean="0">
                <a:solidFill>
                  <a:schemeClr val="bg1"/>
                </a:solidFill>
                <a:latin typeface="Arial"/>
              </a:rPr>
              <a:t>columna</a:t>
            </a:r>
            <a:r>
              <a:rPr lang="en-US" sz="3273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3273" dirty="0" err="1" smtClean="0">
                <a:solidFill>
                  <a:schemeClr val="bg1"/>
                </a:solidFill>
                <a:latin typeface="Arial"/>
              </a:rPr>
              <a:t>k</a:t>
            </a:r>
            <a:r>
              <a:rPr lang="en-US" sz="3273" dirty="0" smtClean="0">
                <a:solidFill>
                  <a:schemeClr val="bg1"/>
                </a:solidFill>
                <a:latin typeface="Arial"/>
              </a:rPr>
              <a:t>.</a:t>
            </a:r>
          </a:p>
          <a:p>
            <a:pPr>
              <a:buClr>
                <a:schemeClr val="accent3"/>
              </a:buClr>
              <a:buFont typeface="Wingdings" charset="2"/>
              <a:buChar char="u"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439196" y="2286000"/>
          <a:ext cx="3200400" cy="2147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3" imgW="2006600" imgH="1346200" progId="Equation.3">
                  <p:embed/>
                </p:oleObj>
              </mc:Choice>
              <mc:Fallback>
                <p:oleObj name="Equation" r:id="rId3" imgW="2006600" imgH="1346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196" y="2286000"/>
                        <a:ext cx="3200400" cy="2147581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 rot="5400000">
            <a:off x="2668590" y="3428206"/>
            <a:ext cx="2743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3123406" y="3428206"/>
            <a:ext cx="2743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71600" y="3200400"/>
            <a:ext cx="51816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71600" y="3810000"/>
            <a:ext cx="51816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24550" y="2286000"/>
            <a:ext cx="342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Arial"/>
              </a:rPr>
              <a:t>I</a:t>
            </a:r>
            <a:endParaRPr lang="en-US" sz="4400" b="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1" y="6124545"/>
            <a:ext cx="1828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>
                <a:solidFill>
                  <a:schemeClr val="bg1"/>
                </a:solidFill>
              </a:rPr>
              <a:t>Ing</a:t>
            </a:r>
            <a:r>
              <a:rPr lang="en-US" sz="1000" b="1" dirty="0" smtClean="0">
                <a:solidFill>
                  <a:schemeClr val="bg1"/>
                </a:solidFill>
              </a:rPr>
              <a:t>. Alejandra </a:t>
            </a:r>
            <a:r>
              <a:rPr lang="en-US" sz="1000" b="1" dirty="0" err="1" smtClean="0">
                <a:solidFill>
                  <a:schemeClr val="bg1"/>
                </a:solidFill>
              </a:rPr>
              <a:t>González</a:t>
            </a:r>
            <a:endParaRPr lang="en-US" sz="1000" b="1" dirty="0" smtClean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chemeClr val="bg1"/>
                </a:solidFill>
              </a:rPr>
              <a:t>ITESM Campus Monterrey 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782763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Arial"/>
              </a:rPr>
              <a:t>Método</a:t>
            </a:r>
            <a:r>
              <a:rPr lang="en-US" sz="4400" dirty="0" smtClean="0">
                <a:solidFill>
                  <a:schemeClr val="bg1"/>
                </a:solidFill>
                <a:latin typeface="Arial"/>
              </a:rPr>
              <a:t> de </a:t>
            </a:r>
            <a:r>
              <a:rPr lang="en-US" sz="4400" dirty="0" err="1" smtClean="0">
                <a:solidFill>
                  <a:schemeClr val="bg1"/>
                </a:solidFill>
                <a:latin typeface="Arial"/>
              </a:rPr>
              <a:t>Montante</a:t>
            </a:r>
            <a:r>
              <a:rPr lang="en-US" sz="4400" dirty="0" smtClean="0">
                <a:solidFill>
                  <a:schemeClr val="bg1"/>
                </a:solidFill>
                <a:latin typeface="Arial"/>
              </a:rPr>
              <a:t/>
            </a:r>
            <a:br>
              <a:rPr lang="en-US" sz="4400" dirty="0" smtClean="0">
                <a:solidFill>
                  <a:schemeClr val="bg1"/>
                </a:solidFill>
                <a:latin typeface="Arial"/>
              </a:rPr>
            </a:br>
            <a:r>
              <a:rPr lang="en-US" sz="3111" dirty="0" err="1" smtClean="0">
                <a:solidFill>
                  <a:schemeClr val="bg1"/>
                </a:solidFill>
                <a:latin typeface="Arial"/>
              </a:rPr>
              <a:t>Reglas</a:t>
            </a:r>
            <a:r>
              <a:rPr lang="en-US" sz="3111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3111" dirty="0" err="1" smtClean="0">
                <a:solidFill>
                  <a:schemeClr val="bg1"/>
                </a:solidFill>
                <a:latin typeface="Arial"/>
              </a:rPr>
              <a:t>generales</a:t>
            </a:r>
            <a:r>
              <a:rPr lang="en-US" sz="3111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3111" dirty="0" err="1" smtClean="0">
                <a:solidFill>
                  <a:schemeClr val="bg1"/>
                </a:solidFill>
                <a:latin typeface="Arial"/>
              </a:rPr>
              <a:t>para</a:t>
            </a:r>
            <a:r>
              <a:rPr lang="en-US" sz="3111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3111" dirty="0" err="1" smtClean="0">
                <a:solidFill>
                  <a:schemeClr val="bg1"/>
                </a:solidFill>
                <a:latin typeface="Arial"/>
              </a:rPr>
              <a:t>construir</a:t>
            </a:r>
            <a:r>
              <a:rPr lang="en-US" sz="3111" dirty="0" smtClean="0">
                <a:solidFill>
                  <a:schemeClr val="bg1"/>
                </a:solidFill>
                <a:latin typeface="Arial"/>
              </a:rPr>
              <a:t> la </a:t>
            </a:r>
            <a:r>
              <a:rPr lang="en-US" sz="3111" dirty="0" err="1" smtClean="0">
                <a:solidFill>
                  <a:schemeClr val="bg1"/>
                </a:solidFill>
                <a:latin typeface="Arial"/>
              </a:rPr>
              <a:t>nueva</a:t>
            </a:r>
            <a:r>
              <a:rPr lang="en-US" sz="3111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3111" dirty="0" err="1" smtClean="0">
                <a:solidFill>
                  <a:schemeClr val="bg1"/>
                </a:solidFill>
                <a:latin typeface="Arial"/>
              </a:rPr>
              <a:t>matriz</a:t>
            </a:r>
            <a:endParaRPr lang="en-US" sz="311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962400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marL="457200" indent="-457200">
              <a:buClrTx/>
              <a:buAutoNum type="arabicParenR"/>
            </a:pPr>
            <a:r>
              <a:rPr lang="en-US" sz="2800" dirty="0" smtClean="0">
                <a:solidFill>
                  <a:schemeClr val="bg1"/>
                </a:solidFill>
                <a:latin typeface="Arial"/>
              </a:rPr>
              <a:t>El </a:t>
            </a:r>
            <a:r>
              <a:rPr lang="en-US" sz="2800" dirty="0" err="1" smtClean="0">
                <a:solidFill>
                  <a:schemeClr val="bg1"/>
                </a:solidFill>
                <a:latin typeface="Arial"/>
              </a:rPr>
              <a:t>renglón</a:t>
            </a:r>
            <a:r>
              <a:rPr lang="en-US" sz="2800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/>
              </a:rPr>
              <a:t>k</a:t>
            </a:r>
            <a:r>
              <a:rPr lang="en-US" sz="2800" dirty="0" smtClean="0">
                <a:solidFill>
                  <a:schemeClr val="bg1"/>
                </a:solidFill>
                <a:latin typeface="Arial"/>
              </a:rPr>
              <a:t> (</a:t>
            </a:r>
            <a:r>
              <a:rPr lang="en-US" sz="2800" dirty="0" err="1" smtClean="0">
                <a:solidFill>
                  <a:schemeClr val="bg1"/>
                </a:solidFill>
                <a:latin typeface="Arial"/>
              </a:rPr>
              <a:t>donde</a:t>
            </a:r>
            <a:r>
              <a:rPr lang="en-US" sz="2800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/>
              </a:rPr>
              <a:t>está</a:t>
            </a:r>
            <a:r>
              <a:rPr lang="en-US" sz="2800" dirty="0" smtClean="0">
                <a:solidFill>
                  <a:schemeClr val="bg1"/>
                </a:solidFill>
                <a:latin typeface="Arial"/>
              </a:rPr>
              <a:t> el </a:t>
            </a:r>
            <a:r>
              <a:rPr lang="en-US" sz="2800" dirty="0" err="1" smtClean="0">
                <a:solidFill>
                  <a:schemeClr val="bg1"/>
                </a:solidFill>
                <a:latin typeface="Arial"/>
              </a:rPr>
              <a:t>pivote</a:t>
            </a:r>
            <a:r>
              <a:rPr lang="en-US" sz="2800" dirty="0" smtClean="0">
                <a:solidFill>
                  <a:schemeClr val="bg1"/>
                </a:solidFill>
                <a:latin typeface="Arial"/>
              </a:rPr>
              <a:t>) </a:t>
            </a:r>
            <a:r>
              <a:rPr lang="en-US" sz="2800" dirty="0" err="1" smtClean="0">
                <a:solidFill>
                  <a:schemeClr val="bg1"/>
                </a:solidFill>
                <a:latin typeface="Arial"/>
              </a:rPr>
              <a:t>pasa</a:t>
            </a:r>
            <a:r>
              <a:rPr lang="en-US" sz="2800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/>
              </a:rPr>
              <a:t>idéntico</a:t>
            </a:r>
            <a:r>
              <a:rPr lang="en-US" sz="2800" dirty="0" smtClean="0">
                <a:solidFill>
                  <a:schemeClr val="bg1"/>
                </a:solidFill>
                <a:latin typeface="Arial"/>
              </a:rPr>
              <a:t>.</a:t>
            </a:r>
          </a:p>
          <a:p>
            <a:pPr marL="457200" indent="-457200">
              <a:buClrTx/>
              <a:buAutoNum type="arabicParenR"/>
            </a:pPr>
            <a:r>
              <a:rPr lang="en-US" sz="2800" dirty="0" smtClean="0">
                <a:solidFill>
                  <a:schemeClr val="bg1"/>
                </a:solidFill>
                <a:latin typeface="Arial"/>
              </a:rPr>
              <a:t> Las </a:t>
            </a:r>
            <a:r>
              <a:rPr lang="en-US" sz="2800" dirty="0" err="1" smtClean="0">
                <a:solidFill>
                  <a:schemeClr val="bg1"/>
                </a:solidFill>
                <a:latin typeface="Arial"/>
              </a:rPr>
              <a:t>columnas</a:t>
            </a:r>
            <a:r>
              <a:rPr lang="en-US" sz="2800" dirty="0" smtClean="0">
                <a:solidFill>
                  <a:schemeClr val="bg1"/>
                </a:solidFill>
                <a:latin typeface="Arial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latin typeface="Arial"/>
              </a:rPr>
              <a:t>hasta</a:t>
            </a:r>
            <a:r>
              <a:rPr lang="en-US" sz="2800" dirty="0" smtClean="0">
                <a:solidFill>
                  <a:schemeClr val="bg1"/>
                </a:solidFill>
                <a:latin typeface="Arial"/>
              </a:rPr>
              <a:t> la </a:t>
            </a:r>
            <a:r>
              <a:rPr lang="en-US" sz="2800" dirty="0" err="1" smtClean="0">
                <a:solidFill>
                  <a:schemeClr val="bg1"/>
                </a:solidFill>
                <a:latin typeface="Arial"/>
              </a:rPr>
              <a:t>k</a:t>
            </a:r>
            <a:r>
              <a:rPr lang="en-US" sz="2800" dirty="0" smtClean="0">
                <a:solidFill>
                  <a:schemeClr val="bg1"/>
                </a:solidFill>
                <a:latin typeface="Arial"/>
              </a:rPr>
              <a:t> (</a:t>
            </a:r>
            <a:r>
              <a:rPr lang="en-US" sz="2800" dirty="0" err="1" smtClean="0">
                <a:solidFill>
                  <a:schemeClr val="bg1"/>
                </a:solidFill>
                <a:latin typeface="Arial"/>
              </a:rPr>
              <a:t>donde</a:t>
            </a:r>
            <a:r>
              <a:rPr lang="en-US" sz="2800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/>
              </a:rPr>
              <a:t>está</a:t>
            </a:r>
            <a:r>
              <a:rPr lang="en-US" sz="2800" dirty="0" smtClean="0">
                <a:solidFill>
                  <a:schemeClr val="bg1"/>
                </a:solidFill>
                <a:latin typeface="Arial"/>
              </a:rPr>
              <a:t> el </a:t>
            </a:r>
            <a:r>
              <a:rPr lang="en-US" sz="2800" dirty="0" err="1" smtClean="0">
                <a:solidFill>
                  <a:schemeClr val="bg1"/>
                </a:solidFill>
                <a:latin typeface="Arial"/>
              </a:rPr>
              <a:t>pivote</a:t>
            </a:r>
            <a:r>
              <a:rPr lang="en-US" sz="2800" dirty="0" smtClean="0">
                <a:solidFill>
                  <a:schemeClr val="bg1"/>
                </a:solidFill>
                <a:latin typeface="Arial"/>
              </a:rPr>
              <a:t>) </a:t>
            </a:r>
            <a:r>
              <a:rPr lang="en-US" sz="2800" dirty="0" err="1" smtClean="0">
                <a:solidFill>
                  <a:schemeClr val="bg1"/>
                </a:solidFill>
                <a:latin typeface="Arial"/>
              </a:rPr>
              <a:t>quedarán</a:t>
            </a:r>
            <a:r>
              <a:rPr lang="en-US" sz="2800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/>
              </a:rPr>
              <a:t>formadas</a:t>
            </a:r>
            <a:r>
              <a:rPr lang="en-US" sz="2800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/>
              </a:rPr>
              <a:t>por</a:t>
            </a:r>
            <a:r>
              <a:rPr lang="en-US" sz="2800" dirty="0" smtClean="0">
                <a:solidFill>
                  <a:schemeClr val="bg1"/>
                </a:solidFill>
                <a:latin typeface="Arial"/>
              </a:rPr>
              <a:t> ceros, </a:t>
            </a:r>
            <a:r>
              <a:rPr lang="en-US" sz="2800" dirty="0" err="1" smtClean="0">
                <a:solidFill>
                  <a:schemeClr val="bg1"/>
                </a:solidFill>
                <a:latin typeface="Arial"/>
              </a:rPr>
              <a:t>excepto</a:t>
            </a:r>
            <a:r>
              <a:rPr lang="en-US" sz="2800" dirty="0" smtClean="0">
                <a:solidFill>
                  <a:schemeClr val="bg1"/>
                </a:solidFill>
                <a:latin typeface="Arial"/>
              </a:rPr>
              <a:t> la diagonal principal, la </a:t>
            </a:r>
            <a:r>
              <a:rPr lang="en-US" sz="2800" dirty="0" err="1" smtClean="0">
                <a:solidFill>
                  <a:schemeClr val="bg1"/>
                </a:solidFill>
                <a:latin typeface="Arial"/>
              </a:rPr>
              <a:t>cual</a:t>
            </a:r>
            <a:r>
              <a:rPr lang="en-US" sz="2800" dirty="0" smtClean="0">
                <a:solidFill>
                  <a:schemeClr val="bg1"/>
                </a:solidFill>
                <a:latin typeface="Arial"/>
              </a:rPr>
              <a:t>, en la parte superior </a:t>
            </a:r>
            <a:r>
              <a:rPr lang="en-US" sz="2800" dirty="0" err="1" smtClean="0">
                <a:solidFill>
                  <a:schemeClr val="bg1"/>
                </a:solidFill>
                <a:latin typeface="Arial"/>
              </a:rPr>
              <a:t>izquierda</a:t>
            </a:r>
            <a:r>
              <a:rPr lang="en-US" sz="2800" dirty="0" smtClean="0">
                <a:solidFill>
                  <a:schemeClr val="bg1"/>
                </a:solidFill>
                <a:latin typeface="Arial"/>
              </a:rPr>
              <a:t> de </a:t>
            </a:r>
            <a:r>
              <a:rPr lang="en-US" sz="2800" dirty="0" err="1" smtClean="0">
                <a:solidFill>
                  <a:schemeClr val="bg1"/>
                </a:solidFill>
                <a:latin typeface="Arial"/>
              </a:rPr>
              <a:t>a</a:t>
            </a:r>
            <a:r>
              <a:rPr lang="en-US" sz="2800" baseline="-25000" dirty="0" err="1" smtClean="0">
                <a:solidFill>
                  <a:schemeClr val="bg1"/>
                </a:solidFill>
                <a:latin typeface="Arial"/>
              </a:rPr>
              <a:t>kk</a:t>
            </a:r>
            <a:r>
              <a:rPr lang="en-US" sz="2800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/>
              </a:rPr>
              <a:t>estará</a:t>
            </a:r>
            <a:r>
              <a:rPr lang="en-US" sz="2800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/>
              </a:rPr>
              <a:t>formada</a:t>
            </a:r>
            <a:r>
              <a:rPr lang="en-US" sz="2800" dirty="0" smtClean="0">
                <a:solidFill>
                  <a:schemeClr val="bg1"/>
                </a:solidFill>
                <a:latin typeface="Arial"/>
              </a:rPr>
              <a:t> de </a:t>
            </a:r>
            <a:r>
              <a:rPr lang="en-US" sz="2800" dirty="0" err="1" smtClean="0">
                <a:solidFill>
                  <a:schemeClr val="bg1"/>
                </a:solidFill>
                <a:latin typeface="Arial"/>
              </a:rPr>
              <a:t>valores</a:t>
            </a:r>
            <a:r>
              <a:rPr lang="en-US" sz="2800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/>
              </a:rPr>
              <a:t>iguales</a:t>
            </a:r>
            <a:r>
              <a:rPr lang="en-US" sz="2800" dirty="0" smtClean="0">
                <a:solidFill>
                  <a:schemeClr val="bg1"/>
                </a:solidFill>
                <a:latin typeface="Arial"/>
              </a:rPr>
              <a:t> a </a:t>
            </a:r>
            <a:r>
              <a:rPr lang="en-US" sz="2800" dirty="0" err="1" smtClean="0">
                <a:solidFill>
                  <a:schemeClr val="bg1"/>
                </a:solidFill>
                <a:latin typeface="Arial"/>
              </a:rPr>
              <a:t>a</a:t>
            </a:r>
            <a:r>
              <a:rPr lang="en-US" sz="2800" baseline="-25000" dirty="0" err="1" smtClean="0">
                <a:solidFill>
                  <a:schemeClr val="bg1"/>
                </a:solidFill>
                <a:latin typeface="Arial"/>
              </a:rPr>
              <a:t>kk</a:t>
            </a:r>
            <a:r>
              <a:rPr lang="en-US" sz="2800" dirty="0" smtClean="0">
                <a:solidFill>
                  <a:schemeClr val="bg1"/>
                </a:solidFill>
                <a:latin typeface="Arial"/>
              </a:rPr>
              <a:t> (el </a:t>
            </a:r>
            <a:r>
              <a:rPr lang="en-US" sz="2800" dirty="0" err="1" smtClean="0">
                <a:solidFill>
                  <a:schemeClr val="bg1"/>
                </a:solidFill>
                <a:latin typeface="Arial"/>
              </a:rPr>
              <a:t>pivote</a:t>
            </a:r>
            <a:r>
              <a:rPr lang="en-US" sz="2800" dirty="0" smtClean="0">
                <a:solidFill>
                  <a:schemeClr val="bg1"/>
                </a:solidFill>
                <a:latin typeface="Arial"/>
              </a:rPr>
              <a:t>).</a:t>
            </a:r>
          </a:p>
          <a:p>
            <a:endParaRPr lang="en-US" sz="28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1" y="6324600"/>
            <a:ext cx="1828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>
                <a:solidFill>
                  <a:schemeClr val="bg1"/>
                </a:solidFill>
              </a:rPr>
              <a:t>Ing</a:t>
            </a:r>
            <a:r>
              <a:rPr lang="en-US" sz="1000" b="1" dirty="0" smtClean="0">
                <a:solidFill>
                  <a:schemeClr val="bg1"/>
                </a:solidFill>
              </a:rPr>
              <a:t>. Alejandra </a:t>
            </a:r>
            <a:r>
              <a:rPr lang="en-US" sz="1000" b="1" dirty="0" err="1" smtClean="0">
                <a:solidFill>
                  <a:schemeClr val="bg1"/>
                </a:solidFill>
              </a:rPr>
              <a:t>González</a:t>
            </a:r>
            <a:endParaRPr lang="en-US" sz="1000" b="1" dirty="0" smtClean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chemeClr val="bg1"/>
                </a:solidFill>
              </a:rPr>
              <a:t>ITESM Campus Monterrey 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417638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Arial"/>
              </a:rPr>
              <a:t>Método</a:t>
            </a:r>
            <a:r>
              <a:rPr lang="en-US" sz="4400" dirty="0" smtClean="0">
                <a:solidFill>
                  <a:schemeClr val="bg1"/>
                </a:solidFill>
                <a:latin typeface="Arial"/>
              </a:rPr>
              <a:t> de </a:t>
            </a:r>
            <a:r>
              <a:rPr lang="en-US" sz="4400" dirty="0" err="1" smtClean="0">
                <a:solidFill>
                  <a:schemeClr val="bg1"/>
                </a:solidFill>
                <a:latin typeface="Arial"/>
              </a:rPr>
              <a:t>Montante</a:t>
            </a:r>
            <a:r>
              <a:rPr lang="en-US" sz="4400" dirty="0" smtClean="0">
                <a:solidFill>
                  <a:schemeClr val="bg1"/>
                </a:solidFill>
                <a:latin typeface="Arial"/>
              </a:rPr>
              <a:t/>
            </a:r>
            <a:br>
              <a:rPr lang="en-US" sz="4400" dirty="0" smtClean="0">
                <a:solidFill>
                  <a:schemeClr val="bg1"/>
                </a:solidFill>
                <a:latin typeface="Arial"/>
              </a:rPr>
            </a:br>
            <a:r>
              <a:rPr lang="en-US" sz="3111" dirty="0" err="1" smtClean="0">
                <a:solidFill>
                  <a:schemeClr val="bg1"/>
                </a:solidFill>
                <a:latin typeface="Arial"/>
              </a:rPr>
              <a:t>Reglas</a:t>
            </a:r>
            <a:r>
              <a:rPr lang="en-US" sz="3111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3111" dirty="0" err="1" smtClean="0">
                <a:solidFill>
                  <a:schemeClr val="bg1"/>
                </a:solidFill>
                <a:latin typeface="Arial"/>
              </a:rPr>
              <a:t>generales</a:t>
            </a:r>
            <a:r>
              <a:rPr lang="en-US" sz="3111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3111" dirty="0" err="1" smtClean="0">
                <a:solidFill>
                  <a:schemeClr val="bg1"/>
                </a:solidFill>
                <a:latin typeface="Arial"/>
              </a:rPr>
              <a:t>para</a:t>
            </a:r>
            <a:r>
              <a:rPr lang="en-US" sz="3111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3111" dirty="0" err="1" smtClean="0">
                <a:solidFill>
                  <a:schemeClr val="bg1"/>
                </a:solidFill>
                <a:latin typeface="Arial"/>
              </a:rPr>
              <a:t>construir</a:t>
            </a:r>
            <a:r>
              <a:rPr lang="en-US" sz="3111" dirty="0" smtClean="0">
                <a:solidFill>
                  <a:schemeClr val="bg1"/>
                </a:solidFill>
                <a:latin typeface="Arial"/>
              </a:rPr>
              <a:t> la </a:t>
            </a:r>
            <a:r>
              <a:rPr lang="en-US" sz="3111" dirty="0" err="1" smtClean="0">
                <a:solidFill>
                  <a:schemeClr val="bg1"/>
                </a:solidFill>
                <a:latin typeface="Arial"/>
              </a:rPr>
              <a:t>nueva</a:t>
            </a:r>
            <a:r>
              <a:rPr lang="en-US" sz="3111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3111" dirty="0" err="1" smtClean="0">
                <a:solidFill>
                  <a:schemeClr val="bg1"/>
                </a:solidFill>
                <a:latin typeface="Arial"/>
              </a:rPr>
              <a:t>matriz</a:t>
            </a:r>
            <a:endParaRPr lang="en-US" sz="311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447800"/>
            <a:ext cx="9144000" cy="5486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/>
              </a:rPr>
              <a:t>3) Los </a:t>
            </a:r>
            <a:r>
              <a:rPr lang="en-US" sz="2400" b="1" dirty="0" err="1" smtClean="0">
                <a:solidFill>
                  <a:schemeClr val="bg1"/>
                </a:solidFill>
                <a:latin typeface="Arial"/>
              </a:rPr>
              <a:t>elementos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rial"/>
              </a:rPr>
              <a:t>a</a:t>
            </a:r>
            <a:r>
              <a:rPr lang="en-US" sz="2400" b="1" baseline="-25000" dirty="0" err="1" smtClean="0">
                <a:solidFill>
                  <a:schemeClr val="bg1"/>
                </a:solidFill>
                <a:latin typeface="Arial"/>
              </a:rPr>
              <a:t>ij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</a:rPr>
              <a:t> del I </a:t>
            </a:r>
            <a:r>
              <a:rPr lang="en-US" sz="2400" b="1" dirty="0" err="1" smtClean="0">
                <a:solidFill>
                  <a:schemeClr val="bg1"/>
                </a:solidFill>
                <a:latin typeface="Arial"/>
              </a:rPr>
              <a:t>cuadrante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  <a:latin typeface="Arial"/>
              </a:rPr>
              <a:t>es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rial"/>
              </a:rPr>
              <a:t>decir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rial"/>
              </a:rPr>
              <a:t>para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rial"/>
              </a:rPr>
              <a:t>i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</a:rPr>
              <a:t>&lt;</a:t>
            </a:r>
            <a:r>
              <a:rPr lang="en-US" sz="2400" b="1" dirty="0" err="1" smtClean="0">
                <a:solidFill>
                  <a:schemeClr val="bg1"/>
                </a:solidFill>
                <a:latin typeface="Arial"/>
              </a:rPr>
              <a:t>k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rial"/>
              </a:rPr>
              <a:t>y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rial"/>
              </a:rPr>
              <a:t>j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</a:rPr>
              <a:t>&gt;</a:t>
            </a:r>
            <a:r>
              <a:rPr lang="en-US" sz="2400" b="1" dirty="0" err="1" smtClean="0">
                <a:solidFill>
                  <a:schemeClr val="bg1"/>
                </a:solidFill>
                <a:latin typeface="Arial"/>
              </a:rPr>
              <a:t>k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</a:rPr>
              <a:t> se </a:t>
            </a:r>
            <a:r>
              <a:rPr lang="en-US" sz="2400" b="1" dirty="0" err="1" smtClean="0">
                <a:solidFill>
                  <a:schemeClr val="bg1"/>
                </a:solidFill>
                <a:latin typeface="Arial"/>
              </a:rPr>
              <a:t>calcularán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rial"/>
              </a:rPr>
              <a:t>resolviendo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</a:rPr>
              <a:t> el </a:t>
            </a:r>
            <a:r>
              <a:rPr lang="en-US" sz="2400" b="1" dirty="0" err="1" smtClean="0">
                <a:solidFill>
                  <a:schemeClr val="bg1"/>
                </a:solidFill>
                <a:latin typeface="Arial"/>
              </a:rPr>
              <a:t>determinante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</a:rPr>
              <a:t>:</a:t>
            </a:r>
          </a:p>
          <a:p>
            <a:endParaRPr lang="en-US" sz="2800" b="1" dirty="0" smtClean="0">
              <a:solidFill>
                <a:schemeClr val="bg1"/>
              </a:solidFill>
              <a:latin typeface="Arial"/>
            </a:endParaRPr>
          </a:p>
          <a:p>
            <a:endParaRPr lang="en-US" sz="2800" b="1" dirty="0" smtClean="0">
              <a:solidFill>
                <a:schemeClr val="bg1"/>
              </a:solidFill>
              <a:latin typeface="Arial"/>
            </a:endParaRPr>
          </a:p>
          <a:p>
            <a:endParaRPr lang="en-US" sz="2800" b="1" dirty="0" smtClean="0">
              <a:solidFill>
                <a:schemeClr val="bg1"/>
              </a:solidFill>
              <a:latin typeface="Arial"/>
            </a:endParaRPr>
          </a:p>
          <a:p>
            <a:endParaRPr lang="en-US" sz="2800" b="1" dirty="0" smtClean="0">
              <a:solidFill>
                <a:schemeClr val="bg1"/>
              </a:solidFill>
              <a:latin typeface="Arial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latin typeface="Arial"/>
              </a:rPr>
              <a:t>4)	Los </a:t>
            </a:r>
            <a:r>
              <a:rPr lang="en-US" sz="2400" b="1" dirty="0" err="1" smtClean="0">
                <a:solidFill>
                  <a:schemeClr val="bg1"/>
                </a:solidFill>
                <a:latin typeface="Arial"/>
              </a:rPr>
              <a:t>elementos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rial"/>
              </a:rPr>
              <a:t>aij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</a:rPr>
              <a:t> del IV </a:t>
            </a:r>
            <a:r>
              <a:rPr lang="en-US" sz="2400" b="1" dirty="0" err="1" smtClean="0">
                <a:solidFill>
                  <a:schemeClr val="bg1"/>
                </a:solidFill>
                <a:latin typeface="Arial"/>
              </a:rPr>
              <a:t>cuadrante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</a:rPr>
              <a:t> (</a:t>
            </a:r>
            <a:r>
              <a:rPr lang="en-US" sz="2400" b="1" dirty="0" err="1" smtClean="0">
                <a:solidFill>
                  <a:schemeClr val="bg1"/>
                </a:solidFill>
                <a:latin typeface="Arial"/>
              </a:rPr>
              <a:t>i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</a:rPr>
              <a:t>&gt;</a:t>
            </a:r>
            <a:r>
              <a:rPr lang="en-US" sz="2400" b="1" dirty="0" err="1" smtClean="0">
                <a:solidFill>
                  <a:schemeClr val="bg1"/>
                </a:solidFill>
                <a:latin typeface="Arial"/>
              </a:rPr>
              <a:t>k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rial"/>
              </a:rPr>
              <a:t>y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rial"/>
              </a:rPr>
              <a:t>j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</a:rPr>
              <a:t>&gt;</a:t>
            </a:r>
            <a:r>
              <a:rPr lang="en-US" sz="2400" b="1" dirty="0" err="1" smtClean="0">
                <a:solidFill>
                  <a:schemeClr val="bg1"/>
                </a:solidFill>
                <a:latin typeface="Arial"/>
              </a:rPr>
              <a:t>k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</a:rPr>
              <a:t>) se </a:t>
            </a:r>
            <a:r>
              <a:rPr lang="en-US" sz="2400" b="1" dirty="0" err="1" smtClean="0">
                <a:solidFill>
                  <a:schemeClr val="bg1"/>
                </a:solidFill>
                <a:latin typeface="Arial"/>
              </a:rPr>
              <a:t>calculan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rial"/>
              </a:rPr>
              <a:t>resolviendo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</a:rPr>
              <a:t> el </a:t>
            </a:r>
            <a:r>
              <a:rPr lang="en-US" sz="2400" b="1" dirty="0" err="1" smtClean="0">
                <a:solidFill>
                  <a:schemeClr val="bg1"/>
                </a:solidFill>
                <a:latin typeface="Arial"/>
              </a:rPr>
              <a:t>determinante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</a:rPr>
              <a:t>:</a:t>
            </a:r>
          </a:p>
          <a:p>
            <a:endParaRPr lang="en-US" sz="2800" b="1" dirty="0" smtClean="0">
              <a:solidFill>
                <a:schemeClr val="bg1"/>
              </a:solidFill>
              <a:latin typeface="Arial"/>
            </a:endParaRPr>
          </a:p>
          <a:p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50800" dir="2700000" algn="tl" rotWithShape="0">
                  <a:schemeClr val="bg1">
                    <a:alpha val="30000"/>
                  </a:scheme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2895600" y="2438899"/>
          <a:ext cx="2438400" cy="1453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Equation" r:id="rId3" imgW="952500" imgH="723900" progId="Equation.3">
                  <p:embed/>
                </p:oleObj>
              </mc:Choice>
              <mc:Fallback>
                <p:oleObj name="Equation" r:id="rId3" imgW="952500" imgH="7239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438899"/>
                        <a:ext cx="2438400" cy="145319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2895600" y="4724400"/>
          <a:ext cx="2438400" cy="1723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5" imgW="952500" imgH="723900" progId="Equation.3">
                  <p:embed/>
                </p:oleObj>
              </mc:Choice>
              <mc:Fallback>
                <p:oleObj name="Equation" r:id="rId5" imgW="952500" imgH="7239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724400"/>
                        <a:ext cx="2438400" cy="172313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1" y="6324600"/>
            <a:ext cx="1828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>
                <a:solidFill>
                  <a:schemeClr val="bg1"/>
                </a:solidFill>
              </a:rPr>
              <a:t>Ing</a:t>
            </a:r>
            <a:r>
              <a:rPr lang="en-US" sz="1000" b="1" dirty="0" smtClean="0">
                <a:solidFill>
                  <a:schemeClr val="bg1"/>
                </a:solidFill>
              </a:rPr>
              <a:t>. Alejandra </a:t>
            </a:r>
            <a:r>
              <a:rPr lang="en-US" sz="1000" b="1" dirty="0" err="1" smtClean="0">
                <a:solidFill>
                  <a:schemeClr val="bg1"/>
                </a:solidFill>
              </a:rPr>
              <a:t>González</a:t>
            </a:r>
            <a:endParaRPr lang="en-US" sz="1000" b="1" dirty="0" smtClean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chemeClr val="bg1"/>
                </a:solidFill>
              </a:rPr>
              <a:t>ITESM Campus Monterrey 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cus">
  <a:themeElements>
    <a:clrScheme name="Focus">
      <a:dk1>
        <a:sysClr val="windowText" lastClr="000000"/>
      </a:dk1>
      <a:lt1>
        <a:sysClr val="window" lastClr="FFFFFF"/>
      </a:lt1>
      <a:dk2>
        <a:srgbClr val="0064E2"/>
      </a:dk2>
      <a:lt2>
        <a:srgbClr val="B5D2F5"/>
      </a:lt2>
      <a:accent1>
        <a:srgbClr val="FFB91D"/>
      </a:accent1>
      <a:accent2>
        <a:srgbClr val="F97817"/>
      </a:accent2>
      <a:accent3>
        <a:srgbClr val="6DE304"/>
      </a:accent3>
      <a:accent4>
        <a:srgbClr val="FF0000"/>
      </a:accent4>
      <a:accent5>
        <a:srgbClr val="732BEA"/>
      </a:accent5>
      <a:accent6>
        <a:srgbClr val="C913AD"/>
      </a:accent6>
      <a:hlink>
        <a:srgbClr val="FFE400"/>
      </a:hlink>
      <a:folHlink>
        <a:srgbClr val="A3EC62"/>
      </a:folHlink>
    </a:clrScheme>
    <a:fontScheme name="Focus">
      <a:majorFont>
        <a:latin typeface="Corbel"/>
        <a:ea typeface=""/>
        <a:cs typeface=""/>
        <a:font script="Jpan" typeface="ＭＳ ゴシック"/>
      </a:majorFont>
      <a:minorFont>
        <a:latin typeface="Corbel"/>
        <a:ea typeface=""/>
        <a:cs typeface=""/>
        <a:font script="Jpan" typeface="ＭＳ ゴシック"/>
      </a:minorFont>
    </a:fontScheme>
    <a:fmtScheme name="Focus">
      <a:fillStyleLst>
        <a:solidFill>
          <a:schemeClr val="phClr"/>
        </a:solidFill>
        <a:solidFill>
          <a:schemeClr val="phClr"/>
        </a:solidFill>
        <a:solidFill>
          <a:schemeClr val="phClr">
            <a:satMod val="150000"/>
          </a:schemeClr>
        </a:solid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101600" dist="63500" dir="42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glow rad="101600">
              <a:schemeClr val="lt1"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soft" dir="r">
              <a:rot lat="0" lon="0" rev="5400000"/>
            </a:lightRig>
          </a:scene3d>
          <a:sp3d prstMaterial="softmetal">
            <a:bevelT w="31750" h="63500"/>
          </a:sp3d>
        </a:effectStyle>
      </a:effectStyleLst>
      <a:bgFillStyleLst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10000"/>
                <a:satMod val="250000"/>
              </a:schemeClr>
              <a:schemeClr val="phClr">
                <a:tint val="70000"/>
                <a:alpha val="80000"/>
                <a:sat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80000"/>
                <a:shade val="10000"/>
                <a:satMod val="250000"/>
              </a:schemeClr>
              <a:schemeClr val="phClr">
                <a:tint val="70000"/>
                <a:alpha val="80000"/>
                <a:sat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tint val="80000"/>
                <a:shade val="10000"/>
                <a:satMod val="250000"/>
              </a:schemeClr>
              <a:schemeClr val="phClr">
                <a:tint val="70000"/>
                <a:alpha val="8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</TotalTime>
  <Words>539</Words>
  <Application>Microsoft Office PowerPoint</Application>
  <PresentationFormat>Presentación en pantalla (4:3)</PresentationFormat>
  <Paragraphs>98</Paragraphs>
  <Slides>10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Calibri</vt:lpstr>
      <vt:lpstr>Comic Sans MS</vt:lpstr>
      <vt:lpstr>Corbel</vt:lpstr>
      <vt:lpstr>Wingdings</vt:lpstr>
      <vt:lpstr>Focus</vt:lpstr>
      <vt:lpstr>Equation</vt:lpstr>
      <vt:lpstr>Presentación de PowerPoint</vt:lpstr>
      <vt:lpstr>Método de Montante</vt:lpstr>
      <vt:lpstr>Presentación de PowerPoint</vt:lpstr>
      <vt:lpstr>Método de Montante</vt:lpstr>
      <vt:lpstr>Método de Montante:</vt:lpstr>
      <vt:lpstr>Método de Montante:</vt:lpstr>
      <vt:lpstr>Método de Montante</vt:lpstr>
      <vt:lpstr>Método de Montante Reglas generales para construir la nueva matriz</vt:lpstr>
      <vt:lpstr>Método de Montante Reglas generales para construir la nueva matriz</vt:lpstr>
      <vt:lpstr>Método de Montante</vt:lpstr>
    </vt:vector>
  </TitlesOfParts>
  <Company>ITESM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Gonzalez Alejandra</dc:creator>
  <cp:lastModifiedBy>Usuario</cp:lastModifiedBy>
  <cp:revision>57</cp:revision>
  <dcterms:created xsi:type="dcterms:W3CDTF">2008-06-25T17:22:49Z</dcterms:created>
  <dcterms:modified xsi:type="dcterms:W3CDTF">2018-02-18T22:54:50Z</dcterms:modified>
</cp:coreProperties>
</file>