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AE011C5-A008-4F04-A8FF-EDAD66F93DC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9F7C249-ADFA-4A24-AD95-448A92D3189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s-DO" dirty="0" smtClean="0"/>
              <a:t>1.</a:t>
            </a:r>
            <a:r>
              <a:rPr lang="en-US" dirty="0"/>
              <a:t> </a:t>
            </a:r>
            <a:r>
              <a:rPr lang="en-US" dirty="0" err="1" smtClean="0"/>
              <a:t>Estoy</a:t>
            </a:r>
            <a:r>
              <a:rPr lang="en-US" dirty="0" smtClean="0"/>
              <a:t> </a:t>
            </a:r>
            <a:r>
              <a:rPr lang="en-US" dirty="0" err="1" smtClean="0"/>
              <a:t>preparado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dedicar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y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90600" y="2895600"/>
            <a:ext cx="6560234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PUEDE </a:t>
            </a:r>
            <a:r>
              <a:rPr lang="en-US" dirty="0" smtClean="0">
                <a:latin typeface="+mj-lt"/>
                <a:cs typeface="Times New Roman" pitchFamily="18" charset="0"/>
              </a:rPr>
              <a:t>SER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2413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10. </a:t>
            </a:r>
            <a:r>
              <a:rPr lang="en-US" dirty="0" err="1" smtClean="0"/>
              <a:t>Cuanto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 </a:t>
            </a:r>
            <a:r>
              <a:rPr lang="en-US" dirty="0" err="1" smtClean="0"/>
              <a:t>necesitare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financiar</a:t>
            </a:r>
            <a:r>
              <a:rPr lang="en-US" dirty="0" smtClean="0"/>
              <a:t> mi </a:t>
            </a:r>
            <a:r>
              <a:rPr lang="en-US" dirty="0" err="1" smtClean="0"/>
              <a:t>negocio</a:t>
            </a:r>
            <a:r>
              <a:rPr lang="en-US" dirty="0" smtClean="0"/>
              <a:t> antes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llegue</a:t>
            </a:r>
            <a:r>
              <a:rPr lang="en-US" dirty="0" smtClean="0"/>
              <a:t> a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/>
              <a:t>400 mil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11.Necesitare un </a:t>
            </a:r>
            <a:r>
              <a:rPr lang="en-US" dirty="0" err="1" smtClean="0"/>
              <a:t>prestamo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fijare</a:t>
            </a:r>
            <a:r>
              <a:rPr lang="en-US" dirty="0" smtClean="0"/>
              <a:t> </a:t>
            </a:r>
            <a:r>
              <a:rPr lang="en-US" dirty="0" err="1" smtClean="0"/>
              <a:t>comparado</a:t>
            </a:r>
            <a:r>
              <a:rPr lang="en-US" dirty="0" smtClean="0"/>
              <a:t> con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competidores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baratos</a:t>
            </a:r>
            <a:endParaRPr lang="en-US" dirty="0" smtClean="0"/>
          </a:p>
          <a:p>
            <a:r>
              <a:rPr lang="en-US" dirty="0" err="1" smtClean="0"/>
              <a:t>Pollo</a:t>
            </a:r>
            <a:endParaRPr lang="en-US" dirty="0" smtClean="0"/>
          </a:p>
          <a:p>
            <a:r>
              <a:rPr lang="en-US" dirty="0" err="1" smtClean="0"/>
              <a:t>Arros</a:t>
            </a:r>
            <a:endParaRPr lang="en-US" dirty="0" smtClean="0"/>
          </a:p>
          <a:p>
            <a:r>
              <a:rPr lang="en-US" dirty="0" err="1" smtClean="0"/>
              <a:t>viveres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13.Como </a:t>
            </a:r>
            <a:r>
              <a:rPr lang="en-US" dirty="0" err="1" smtClean="0"/>
              <a:t>vendere</a:t>
            </a:r>
            <a:r>
              <a:rPr lang="en-US" dirty="0" smtClean="0"/>
              <a:t> mi </a:t>
            </a:r>
            <a:r>
              <a:rPr lang="en-US" dirty="0" err="1" smtClean="0"/>
              <a:t>productos</a:t>
            </a:r>
            <a:r>
              <a:rPr lang="en-US" dirty="0" smtClean="0"/>
              <a:t>/</a:t>
            </a:r>
            <a:r>
              <a:rPr lang="en-US" dirty="0" err="1" smtClean="0"/>
              <a:t>servios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traves</a:t>
            </a:r>
            <a:r>
              <a:rPr lang="en-US" dirty="0" smtClean="0"/>
              <a:t> de un </a:t>
            </a:r>
            <a:r>
              <a:rPr lang="en-US" dirty="0" err="1" smtClean="0"/>
              <a:t>establecimiento</a:t>
            </a:r>
            <a:r>
              <a:rPr lang="en-US" dirty="0" smtClean="0"/>
              <a:t> o </a:t>
            </a:r>
            <a:r>
              <a:rPr lang="en-US" dirty="0" err="1" smtClean="0"/>
              <a:t>deliveris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14.Que </a:t>
            </a:r>
            <a:r>
              <a:rPr lang="en-US" dirty="0" err="1" smtClean="0"/>
              <a:t>estructura</a:t>
            </a:r>
            <a:r>
              <a:rPr lang="en-US" dirty="0" smtClean="0"/>
              <a:t> legal </a:t>
            </a:r>
            <a:r>
              <a:rPr lang="en-US" dirty="0" err="1" smtClean="0"/>
              <a:t>tendre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Razón social</a:t>
            </a:r>
          </a:p>
          <a:p>
            <a:r>
              <a:rPr lang="es-ES" dirty="0" smtClean="0"/>
              <a:t>NIF</a:t>
            </a:r>
          </a:p>
          <a:p>
            <a:r>
              <a:rPr lang="es-ES" dirty="0" smtClean="0"/>
              <a:t>Forma Jurídica: Sociedad Anónima, Sociedad Limitada, Empresario Individual, Cooperativa, Otras(sin especificar)</a:t>
            </a:r>
          </a:p>
          <a:p>
            <a:r>
              <a:rPr lang="es-ES" dirty="0" smtClean="0"/>
              <a:t>Domicilio social</a:t>
            </a:r>
          </a:p>
          <a:p>
            <a:r>
              <a:rPr lang="es-ES" dirty="0" smtClean="0"/>
              <a:t>Capital social</a:t>
            </a:r>
          </a:p>
          <a:p>
            <a:r>
              <a:rPr lang="es-ES" dirty="0" smtClean="0"/>
              <a:t>% desembolsado</a:t>
            </a:r>
          </a:p>
          <a:p>
            <a:r>
              <a:rPr lang="es-ES" dirty="0" smtClean="0"/>
              <a:t>Ampliación prevista</a:t>
            </a:r>
          </a:p>
          <a:p>
            <a:r>
              <a:rPr lang="es-ES" dirty="0" smtClean="0"/>
              <a:t>Fecha de ampliación</a:t>
            </a:r>
          </a:p>
          <a:p>
            <a:r>
              <a:rPr lang="es-ES" dirty="0" smtClean="0"/>
              <a:t>Participación capital extranjero: No, Sí, Porcentaje, Nacionalidad</a:t>
            </a:r>
          </a:p>
          <a:p>
            <a:r>
              <a:rPr lang="es-ES" dirty="0" smtClean="0"/>
              <a:t>Relación de socios: Nombre y apellidos o razón social, DNI o NIF y porcentaje</a:t>
            </a:r>
          </a:p>
          <a:p>
            <a:r>
              <a:rPr lang="es-ES" dirty="0" smtClean="0"/>
              <a:t>Objeto social</a:t>
            </a:r>
          </a:p>
          <a:p>
            <a:r>
              <a:rPr lang="es-ES" dirty="0" err="1" smtClean="0"/>
              <a:t>Organos</a:t>
            </a:r>
            <a:r>
              <a:rPr lang="es-ES" dirty="0" smtClean="0"/>
              <a:t> de administración y gestión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15. Como </a:t>
            </a:r>
            <a:r>
              <a:rPr lang="en-US" dirty="0" err="1" smtClean="0"/>
              <a:t>gestionare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traves</a:t>
            </a:r>
            <a:r>
              <a:rPr lang="en-US" dirty="0" smtClean="0"/>
              <a:t> de la  </a:t>
            </a:r>
            <a:r>
              <a:rPr lang="en-US" dirty="0" err="1" smtClean="0"/>
              <a:t>publicidad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16.Donde </a:t>
            </a:r>
            <a:r>
              <a:rPr lang="en-US" dirty="0" err="1" smtClean="0"/>
              <a:t>situare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un </a:t>
            </a:r>
            <a:r>
              <a:rPr lang="en-US" dirty="0" err="1" smtClean="0"/>
              <a:t>puntos</a:t>
            </a:r>
            <a:r>
              <a:rPr lang="en-US" dirty="0" smtClean="0"/>
              <a:t>  </a:t>
            </a:r>
            <a:r>
              <a:rPr lang="en-US" dirty="0" err="1" smtClean="0"/>
              <a:t>comeciar</a:t>
            </a:r>
            <a:r>
              <a:rPr lang="en-US" dirty="0" smtClean="0"/>
              <a:t> </a:t>
            </a:r>
            <a:r>
              <a:rPr lang="en-US" dirty="0" err="1" smtClean="0"/>
              <a:t>estes</a:t>
            </a:r>
            <a:r>
              <a:rPr lang="en-US" dirty="0" smtClean="0"/>
              <a:t> a la vista de </a:t>
            </a:r>
            <a:r>
              <a:rPr lang="en-US" dirty="0" err="1" smtClean="0"/>
              <a:t>las</a:t>
            </a:r>
            <a:r>
              <a:rPr lang="en-US" dirty="0" smtClean="0"/>
              <a:t> personas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17.Cuantos </a:t>
            </a:r>
            <a:r>
              <a:rPr lang="en-US" dirty="0" err="1" smtClean="0"/>
              <a:t>empleados</a:t>
            </a:r>
            <a:r>
              <a:rPr lang="en-US" dirty="0" smtClean="0"/>
              <a:t> </a:t>
            </a:r>
            <a:r>
              <a:rPr lang="en-US" dirty="0" err="1" smtClean="0"/>
              <a:t>necesitare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personas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deliveris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vendedores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18.Que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suministradores</a:t>
            </a:r>
            <a:r>
              <a:rPr lang="en-US" dirty="0" smtClean="0"/>
              <a:t> </a:t>
            </a:r>
            <a:r>
              <a:rPr lang="en-US" dirty="0" err="1" smtClean="0"/>
              <a:t>necesitare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Induveca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rica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Cesar </a:t>
            </a:r>
            <a:r>
              <a:rPr lang="en-US" dirty="0" err="1" smtClean="0"/>
              <a:t>iglesia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Milex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famosa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19.Que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seguros</a:t>
            </a:r>
            <a:r>
              <a:rPr lang="en-US" dirty="0" smtClean="0"/>
              <a:t> </a:t>
            </a:r>
            <a:r>
              <a:rPr lang="en-US" dirty="0" err="1" smtClean="0"/>
              <a:t>necesitara</a:t>
            </a:r>
            <a:r>
              <a:rPr lang="en-US" dirty="0" smtClean="0"/>
              <a:t>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Seguros</a:t>
            </a:r>
            <a:r>
              <a:rPr lang="en-US" dirty="0" smtClean="0"/>
              <a:t> </a:t>
            </a:r>
            <a:r>
              <a:rPr lang="en-US" dirty="0" err="1" smtClean="0"/>
              <a:t>Banamex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QUE TIPOR DE NEGOCIO QUIERO?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QUIERO TENER UN  COLMADO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20.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asegurar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estoy</a:t>
            </a:r>
            <a:r>
              <a:rPr lang="en-US" dirty="0" smtClean="0"/>
              <a:t> a </a:t>
            </a:r>
            <a:r>
              <a:rPr lang="en-US" dirty="0" err="1" smtClean="0"/>
              <a:t>dia</a:t>
            </a:r>
            <a:r>
              <a:rPr lang="en-US" dirty="0" smtClean="0"/>
              <a:t> con la DGII?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La validez de un RNC o su existencia en la base de datos de la DGII.</a:t>
            </a:r>
          </a:p>
          <a:p>
            <a:r>
              <a:rPr lang="es-ES" dirty="0" smtClean="0"/>
              <a:t>Comprobar si el Número de Comprobante Fiscal a consultar es válido. </a:t>
            </a:r>
          </a:p>
          <a:p>
            <a:r>
              <a:rPr lang="es-ES" dirty="0" smtClean="0"/>
              <a:t>El monto correspondiente al IPI, según las características del inmueble.</a:t>
            </a:r>
          </a:p>
          <a:p>
            <a:r>
              <a:rPr lang="es-ES" dirty="0" smtClean="0"/>
              <a:t>Verificar cuáles artículos están exentos del pago del ITBIS.</a:t>
            </a:r>
          </a:p>
          <a:p>
            <a:r>
              <a:rPr lang="es-ES" dirty="0" smtClean="0"/>
              <a:t>La existencia y validez de un comprobante fiscal con relación al RNC del contribuyente que lo emite.</a:t>
            </a:r>
          </a:p>
          <a:p>
            <a:r>
              <a:rPr lang="es-ES" dirty="0" smtClean="0"/>
              <a:t> </a:t>
            </a:r>
          </a:p>
          <a:p>
            <a:r>
              <a:rPr lang="es-E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21.En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ayudar</a:t>
            </a:r>
            <a:r>
              <a:rPr lang="en-US" dirty="0" smtClean="0"/>
              <a:t> la </a:t>
            </a:r>
            <a:r>
              <a:rPr lang="en-US" dirty="0" err="1" smtClean="0"/>
              <a:t>tecnologia</a:t>
            </a:r>
            <a:r>
              <a:rPr lang="en-US" dirty="0" smtClean="0"/>
              <a:t> con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letol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sabes</a:t>
            </a:r>
            <a:r>
              <a:rPr lang="en-US" dirty="0" smtClean="0"/>
              <a:t> los </a:t>
            </a:r>
            <a:r>
              <a:rPr lang="en-US" dirty="0" err="1" smtClean="0"/>
              <a:t>precios</a:t>
            </a:r>
            <a:endParaRPr lang="en-US" dirty="0" smtClean="0"/>
          </a:p>
          <a:p>
            <a:r>
              <a:rPr lang="en-US" dirty="0" err="1" smtClean="0"/>
              <a:t>Contabiliza</a:t>
            </a:r>
            <a:r>
              <a:rPr lang="en-US" dirty="0" smtClean="0"/>
              <a:t> los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y la </a:t>
            </a:r>
            <a:r>
              <a:rPr lang="en-US" dirty="0" err="1" smtClean="0"/>
              <a:t>organizacion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22.Como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lidiar</a:t>
            </a:r>
            <a:r>
              <a:rPr lang="en-US" dirty="0" smtClean="0"/>
              <a:t> con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adaptacion</a:t>
            </a:r>
            <a:r>
              <a:rPr lang="en-US" dirty="0" smtClean="0"/>
              <a:t> </a:t>
            </a:r>
            <a:r>
              <a:rPr lang="en-US" dirty="0" err="1" smtClean="0"/>
              <a:t>tecnologica</a:t>
            </a:r>
            <a:r>
              <a:rPr lang="en-US" dirty="0" smtClean="0"/>
              <a:t> en mi </a:t>
            </a:r>
            <a:r>
              <a:rPr lang="en-US" dirty="0" err="1" smtClean="0"/>
              <a:t>mercado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escogio</a:t>
            </a:r>
            <a:r>
              <a:rPr lang="en-US" dirty="0" smtClean="0"/>
              <a:t> un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sea digital)?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a los </a:t>
            </a:r>
            <a:r>
              <a:rPr lang="en-US" dirty="0" err="1" smtClean="0"/>
              <a:t>empleados</a:t>
            </a:r>
            <a:endParaRPr lang="en-US" dirty="0" smtClean="0"/>
          </a:p>
          <a:p>
            <a:r>
              <a:rPr lang="en-US" dirty="0" err="1" smtClean="0"/>
              <a:t>Renovacion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siento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956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23.Cuales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recurrir</a:t>
            </a:r>
            <a:r>
              <a:rPr lang="en-US" dirty="0" smtClean="0"/>
              <a:t> a la </a:t>
            </a:r>
            <a:r>
              <a:rPr lang="en-US" dirty="0" err="1" smtClean="0"/>
              <a:t>tecnologia</a:t>
            </a:r>
            <a:r>
              <a:rPr lang="en-US" dirty="0" smtClean="0"/>
              <a:t> en mi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9"/>
            <a:ext cx="8229600" cy="38865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Es mucho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facir</a:t>
            </a:r>
            <a:r>
              <a:rPr lang="en-US" dirty="0" smtClean="0"/>
              <a:t> en saber los </a:t>
            </a:r>
            <a:r>
              <a:rPr lang="en-US" dirty="0" err="1" smtClean="0"/>
              <a:t>precios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adminitracion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24.Cuales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deventajas</a:t>
            </a:r>
            <a:r>
              <a:rPr lang="en-US" dirty="0" smtClean="0"/>
              <a:t> de </a:t>
            </a:r>
            <a:r>
              <a:rPr lang="en-US" dirty="0" err="1" smtClean="0"/>
              <a:t>recurrir</a:t>
            </a:r>
            <a:r>
              <a:rPr lang="en-US" dirty="0" smtClean="0"/>
              <a:t> a la </a:t>
            </a:r>
            <a:r>
              <a:rPr lang="en-US" dirty="0" err="1" smtClean="0"/>
              <a:t>tecnologia</a:t>
            </a:r>
            <a:r>
              <a:rPr lang="en-US" dirty="0" smtClean="0"/>
              <a:t> en mi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err="1" smtClean="0"/>
              <a:t>Inverti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endParaRPr lang="en-US" dirty="0" smtClean="0"/>
          </a:p>
          <a:p>
            <a:r>
              <a:rPr lang="en-US" dirty="0" err="1" smtClean="0"/>
              <a:t>Mantenimiento</a:t>
            </a:r>
            <a:r>
              <a:rPr lang="en-US" dirty="0" smtClean="0"/>
              <a:t> de los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tecnologico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25.Cual </a:t>
            </a:r>
            <a:r>
              <a:rPr lang="en-US" dirty="0" err="1" smtClean="0"/>
              <a:t>es</a:t>
            </a:r>
            <a:r>
              <a:rPr lang="en-US" dirty="0" smtClean="0"/>
              <a:t> el slogan de mi </a:t>
            </a:r>
            <a:r>
              <a:rPr lang="en-US" dirty="0" err="1" smtClean="0"/>
              <a:t>empresa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4 Marcador de contenido" descr="exito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2287" y="2399506"/>
            <a:ext cx="3019425" cy="30194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QUE PRODUCTOS /SERVICIOS SUMINISTRARA?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CANASTA FAMILIAR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POR QUE QUIERO INICIAR MI EMPRESA?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PARA INDEPEDISAME Y TENER UN CRECIMIENTO IDIVIDUAL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CUAL ES MI MERCADO OBJETIVO?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PRODUCTOS DE  Y ALIMENTOS DE LA CANASTA FAMILIA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QUIEN ES MI COMPETENCIA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LOS DEMAS COLMADOS           </a:t>
            </a:r>
          </a:p>
          <a:p>
            <a:r>
              <a:rPr lang="en-US" dirty="0" smtClean="0"/>
              <a:t>SUPERMECADOS</a:t>
            </a:r>
          </a:p>
          <a:p>
            <a:r>
              <a:rPr lang="en-US" dirty="0" smtClean="0"/>
              <a:t>ARROCERAS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2667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unico</a:t>
            </a:r>
            <a:r>
              <a:rPr lang="en-US" dirty="0" smtClean="0"/>
              <a:t> de mi idea </a:t>
            </a:r>
            <a:r>
              <a:rPr lang="en-US" dirty="0" err="1" smtClean="0"/>
              <a:t>empresarial</a:t>
            </a:r>
            <a:r>
              <a:rPr lang="en-US" dirty="0" smtClean="0"/>
              <a:t> y de los </a:t>
            </a:r>
            <a:r>
              <a:rPr lang="en-US" dirty="0" err="1" smtClean="0"/>
              <a:t>productos</a:t>
            </a:r>
            <a:r>
              <a:rPr lang="en-US" dirty="0" smtClean="0"/>
              <a:t>/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pienso</a:t>
            </a:r>
            <a:r>
              <a:rPr lang="en-US" dirty="0" smtClean="0"/>
              <a:t> </a:t>
            </a:r>
            <a:r>
              <a:rPr lang="en-US" dirty="0" err="1" smtClean="0"/>
              <a:t>suministra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La observación de la vida económica</a:t>
            </a:r>
          </a:p>
          <a:p>
            <a:r>
              <a:rPr lang="es-ES" dirty="0" smtClean="0"/>
              <a:t>La observación en el lugar de trabajo</a:t>
            </a:r>
          </a:p>
          <a:p>
            <a:r>
              <a:rPr lang="es-ES" dirty="0" smtClean="0"/>
              <a:t>La vida cotidiana</a:t>
            </a:r>
          </a:p>
          <a:p>
            <a:r>
              <a:rPr lang="es-ES" dirty="0" smtClean="0"/>
              <a:t>Cambios legislativos</a:t>
            </a:r>
          </a:p>
          <a:p>
            <a:r>
              <a:rPr lang="es-ES" dirty="0" smtClean="0"/>
              <a:t>Hobbies</a:t>
            </a:r>
          </a:p>
          <a:p>
            <a:r>
              <a:rPr lang="es-ES" dirty="0" smtClean="0"/>
              <a:t>Relaciones sociales</a:t>
            </a:r>
          </a:p>
          <a:p>
            <a:r>
              <a:rPr lang="es-ES" dirty="0" smtClean="0"/>
              <a:t>Propuestas profesionales</a:t>
            </a:r>
          </a:p>
          <a:p>
            <a:r>
              <a:rPr lang="es-ES" dirty="0" smtClean="0"/>
              <a:t>Iniciando una franquicia</a:t>
            </a:r>
          </a:p>
          <a:p>
            <a:r>
              <a:rPr lang="es-ES" dirty="0" smtClean="0"/>
              <a:t>Consultando revistas especializadas</a:t>
            </a:r>
          </a:p>
          <a:p>
            <a:r>
              <a:rPr lang="es-ES" dirty="0" smtClean="0"/>
              <a:t>Comprando una licencia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880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8.Cuanto </a:t>
            </a:r>
            <a:r>
              <a:rPr lang="es-DO" dirty="0" smtClean="0"/>
              <a:t>tardara</a:t>
            </a:r>
            <a:r>
              <a:rPr lang="en-US" dirty="0" smtClean="0"/>
              <a:t> Para miss </a:t>
            </a:r>
            <a:r>
              <a:rPr lang="es-DO" dirty="0" smtClean="0"/>
              <a:t>productos</a:t>
            </a:r>
            <a:r>
              <a:rPr lang="en-US" dirty="0" smtClean="0"/>
              <a:t>/</a:t>
            </a:r>
            <a:r>
              <a:rPr lang="en-US" dirty="0" err="1" smtClean="0"/>
              <a:t>servicios</a:t>
            </a:r>
            <a:r>
              <a:rPr lang="en-US" dirty="0" smtClean="0"/>
              <a:t>  </a:t>
            </a:r>
            <a:r>
              <a:rPr lang="en-US" dirty="0" err="1" smtClean="0"/>
              <a:t>llegue</a:t>
            </a:r>
            <a:r>
              <a:rPr lang="en-US" dirty="0" smtClean="0"/>
              <a:t> al </a:t>
            </a:r>
            <a:r>
              <a:rPr lang="en-US" dirty="0" err="1" smtClean="0"/>
              <a:t>mercado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s-DO" dirty="0" smtClean="0"/>
              <a:t>Cuando</a:t>
            </a:r>
            <a:r>
              <a:rPr lang="en-US" dirty="0" smtClean="0"/>
              <a:t> se comienza 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s-DO" dirty="0" smtClean="0"/>
              <a:t>promoción</a:t>
            </a:r>
            <a:r>
              <a:rPr lang="en-US" dirty="0" smtClean="0"/>
              <a:t> y </a:t>
            </a:r>
            <a:r>
              <a:rPr lang="es-DO" dirty="0" err="1" smtClean="0"/>
              <a:t>ofectas</a:t>
            </a:r>
            <a:endParaRPr lang="es-D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 </a:t>
            </a:r>
            <a:r>
              <a:rPr lang="en-US" dirty="0" err="1" smtClean="0"/>
              <a:t>Cuanto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 </a:t>
            </a:r>
            <a:r>
              <a:rPr lang="en-US" dirty="0" err="1" smtClean="0"/>
              <a:t>necesito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mi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300 mil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211</TotalTime>
  <Words>483</Words>
  <Application>Microsoft Office PowerPoint</Application>
  <PresentationFormat>Presentación en pantalla (4:3)</PresentationFormat>
  <Paragraphs>93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Fundición</vt:lpstr>
      <vt:lpstr>1. Estoy preparado para dedicar el tiempo y recursos necesarios para mi empresa?</vt:lpstr>
      <vt:lpstr>2. QUE TIPOR DE NEGOCIO QUIERO?</vt:lpstr>
      <vt:lpstr>3. QUE PRODUCTOS /SERVICIOS SUMINISTRARA?</vt:lpstr>
      <vt:lpstr>4. POR QUE QUIERO INICIAR MI EMPRESA?</vt:lpstr>
      <vt:lpstr>5. CUAL ES MI MERCADO OBJETIVO?</vt:lpstr>
      <vt:lpstr>6. QUIEN ES MI COMPETENCIA</vt:lpstr>
      <vt:lpstr>7.Que es unico de mi idea empresarial y de los productos/servicios que pienso suministra?</vt:lpstr>
      <vt:lpstr>8.Cuanto tardara Para miss productos/servicios  llegue al mercado?</vt:lpstr>
      <vt:lpstr>9. Cuanto dinero necesito para iniciar mi negocio?</vt:lpstr>
      <vt:lpstr>10. Cuanto dinero necesitare para financiar mi negocio antes de que llegue a generar beneficios?</vt:lpstr>
      <vt:lpstr>11.Necesitare un prestamo?</vt:lpstr>
      <vt:lpstr>12. Que precio fijare comparado con mis competidores?</vt:lpstr>
      <vt:lpstr>13.Como vendere mi productos/servios?</vt:lpstr>
      <vt:lpstr>14.Que estructura legal tendre para mi empresa?</vt:lpstr>
      <vt:lpstr>15. Como gestionare mi empresa?</vt:lpstr>
      <vt:lpstr>16.Donde situare mi empresa?</vt:lpstr>
      <vt:lpstr>17.Cuantos empleados necesitare mi empresa</vt:lpstr>
      <vt:lpstr>18.Que tipo de suministradores necesitare para mi empresa?</vt:lpstr>
      <vt:lpstr>19.Que tipos de seguros necesitara mi empresa?</vt:lpstr>
      <vt:lpstr>20. Que necesito hacer para asegurar que estoy a dia con la DGII?</vt:lpstr>
      <vt:lpstr>21.En que me puede ayudar la tecnologia con mis procesos ?</vt:lpstr>
      <vt:lpstr>22.Como puedo lidiar con el proceso de adaptacion tecnologica en mi mercado (si escogio un mercado que no sea digital)?</vt:lpstr>
      <vt:lpstr>23.Cuales son las ventajas de recurrir a la tecnologia en mi modelo de negocio?</vt:lpstr>
      <vt:lpstr>24.Cuales son las deventajas de recurrir a la tecnologia en mi modelo de negocio?</vt:lpstr>
      <vt:lpstr>25.Cual es el slogan de mi empresa?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Estoy preparado para dedicar el tiempo y recursos necesarios para mi empresa?</dc:title>
  <dc:creator>Manuel</dc:creator>
  <cp:lastModifiedBy>Manuel</cp:lastModifiedBy>
  <cp:revision>24</cp:revision>
  <dcterms:created xsi:type="dcterms:W3CDTF">2017-08-03T02:17:38Z</dcterms:created>
  <dcterms:modified xsi:type="dcterms:W3CDTF">2017-08-11T22:18:39Z</dcterms:modified>
</cp:coreProperties>
</file>