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E4507-B664-A387-09A8-AE617E39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D54F89-D5EE-57AD-FABC-6C9CB0696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B7630F-3387-9601-280B-66F34FF1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1C448A-714E-9047-13A5-8B51D642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52515-0DEB-F073-34EC-2D755221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01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0ADD3-48C9-DFC9-D2F4-6EF69AE82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718289-8AD4-1998-83E7-D00638E76F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05D36-82ED-ACBE-9646-E6CA8C0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142E17-1011-2FED-444E-4EEC637B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6328A0-3FD2-4E50-1B3F-83F178BC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646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1C7D95-0E44-CECC-5508-B0BCA64E00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124107-EBC5-2106-FE26-519AF1F5D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DC9D2-188C-A397-1985-C61DB006D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624EE4-A27F-70CC-DA10-55A596C2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054A30-BFAF-99F5-3F37-EDF0FC060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42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284D8-045D-E6B5-AF38-8E017329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689F68-749A-ADEF-0D9B-915BD87A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C771E2-E335-FFDB-E033-28EFEAB1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58E7D-842E-F888-7E70-21F0FD36A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5F9AE3-8BBA-CB2B-6CC7-225AB927C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63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CEAAE-5402-FC2C-BA42-CBB0335B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A47ED5-6064-D4A8-EA0C-B10BAAC13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B10FAF-0A22-34C6-D9F5-1F30B559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F56319-E63C-6EFD-C7AA-AD99A3DC9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9FEB0-EF8F-7852-D75B-E62AD5E7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71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F5E83-4A3C-2289-B248-6A01A733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BA704-0B12-518B-7A80-5692542DC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3FE0EC-7594-5543-74A7-95CBA7575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A5153-5CC3-3AAB-2BF5-639821F8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647AAB-9C24-CD7A-BEC0-43FE1D8F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8DA2E6-C998-D991-EA14-D45ABEB3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20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A4F635-8EEE-26BF-933D-36E4B2C5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AB0E98-EB18-72DD-9246-B9369ED9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6F5EA2-DEF2-89C8-1E94-31DA9D21A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498F06-DE4D-66E2-4624-799D65378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216068-36C8-4C92-86B5-DD5F28E1E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2B219F-16C4-AD6F-3E27-90F868A3E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C92FBD6-19AF-F3DC-A47B-81CF31C6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CAD6FA-4704-0AB1-56C2-6919C5CF9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193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4A329-8B16-5091-9F51-07069DF0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43D2AD-EEDE-E914-3461-CE934BCDB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461E02-BA37-7324-E9D2-FF6977D73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80A45B-3110-CA5E-7433-FBF9279D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548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946662-24AE-1ED8-DB34-0432B48C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69D126D-200C-D63B-F181-5E34FB2D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BC472E-BF50-57E4-8577-A11F5B59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149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24029-453E-7047-2A8B-94BA15C65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042E25-7282-89E6-001D-28ECB0B3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BEEA3-1B96-FF1E-64F6-580E609A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090FBB-44A3-8105-6DD3-5ACC1A33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3A842B-7192-E526-3E53-893722D6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34AD46-5656-0DD8-7B20-D4664FFE2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74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B188E-7FFD-6251-1885-F80C6657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F73D8C-1547-DAB6-9DC0-D3ADCF6E1A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114C30-F476-C211-7DCE-B987D7453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49B2FD-E81E-61E1-4011-928AE68C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BA4B8C-C86D-A6A6-D6D0-ECB241C2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513F33-02AD-F243-99B1-8A490935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42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BB07B3-C47D-0217-6C3B-EC6E67F7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017985-2CF4-A1AA-C64F-B6154884C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EFBB7-BD81-5564-DD0D-4EB37F938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9EC9A0-5F18-4B0A-9CDD-00D5E697BF6F}" type="datetimeFigureOut">
              <a:rPr lang="es-ES" smtClean="0"/>
              <a:t>18/02/2025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6D701C-5639-E41F-8E57-6F78580D0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8A50B5-6B84-7BD6-D256-4A3CA475A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AA1B8-6EDB-42CB-B98E-F4D59CC21BB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127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647B9B-BE84-6BED-89E2-4B8F74576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639"/>
            <a:ext cx="12192000" cy="637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53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48702-04E1-152D-BDFE-D76B375E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4B43EC-C79F-8DC6-698B-2E9EE69B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639"/>
            <a:ext cx="12192000" cy="63787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BE230B4-D702-2A1D-EF49-A72744705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6771"/>
            <a:ext cx="12192000" cy="640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44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31E58-DDE7-6120-3D9A-BBAA11BC5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1CC648-DB6C-E37F-E634-B5CD8ACC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060"/>
            <a:ext cx="12192000" cy="642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63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Fontenlos Mato</dc:creator>
  <cp:lastModifiedBy>Manuel Fontenlos Mato</cp:lastModifiedBy>
  <cp:revision>2</cp:revision>
  <dcterms:created xsi:type="dcterms:W3CDTF">2025-02-17T18:20:44Z</dcterms:created>
  <dcterms:modified xsi:type="dcterms:W3CDTF">2025-02-18T18:56:13Z</dcterms:modified>
</cp:coreProperties>
</file>