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Galvez Gomez" initials="MGG" lastIdx="1" clrIdx="0">
    <p:extLst>
      <p:ext uri="{19B8F6BF-5375-455C-9EA6-DF929625EA0E}">
        <p15:presenceInfo xmlns:p15="http://schemas.microsoft.com/office/powerpoint/2012/main" userId="e3e69db4997541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3T18:30:46.82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28A12-AF1D-4C87-A8F4-BDDF7CFD8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244" y="1049358"/>
            <a:ext cx="5518066" cy="2268559"/>
          </a:xfrm>
        </p:spPr>
        <p:txBody>
          <a:bodyPr/>
          <a:lstStyle/>
          <a:p>
            <a:r>
              <a:rPr lang="es-ES" dirty="0"/>
              <a:t>Windows 10 con Windows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1B799E-819C-41BA-BD0E-B98D2A8CF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244" y="3475091"/>
            <a:ext cx="5357600" cy="1160213"/>
          </a:xfrm>
        </p:spPr>
        <p:txBody>
          <a:bodyPr/>
          <a:lstStyle/>
          <a:p>
            <a:r>
              <a:rPr lang="es-ES" dirty="0"/>
              <a:t>Galvez Gomez Manuel DM1E </a:t>
            </a:r>
          </a:p>
        </p:txBody>
      </p:sp>
    </p:spTree>
    <p:extLst>
      <p:ext uri="{BB962C8B-B14F-4D97-AF65-F5344CB8AC3E}">
        <p14:creationId xmlns:p14="http://schemas.microsoft.com/office/powerpoint/2010/main" val="256619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0792B-C47E-471F-96A2-6DBE2413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328" y="429490"/>
            <a:ext cx="3969505" cy="2517035"/>
          </a:xfrm>
        </p:spPr>
        <p:txBody>
          <a:bodyPr>
            <a:normAutofit/>
          </a:bodyPr>
          <a:lstStyle/>
          <a:p>
            <a:r>
              <a:rPr lang="es-ES" sz="1800" dirty="0"/>
              <a:t>Para realizar la instalación de Windows 7 junto a Windows 10 debemos instalar Windows 7 primero.</a:t>
            </a:r>
          </a:p>
        </p:txBody>
      </p:sp>
      <p:pic>
        <p:nvPicPr>
          <p:cNvPr id="1026" name="Picture 2" descr="Resultado de imagen de windows 7 logo">
            <a:extLst>
              <a:ext uri="{FF2B5EF4-FFF2-40B4-BE49-F238E27FC236}">
                <a16:creationId xmlns:a16="http://schemas.microsoft.com/office/drawing/2014/main" id="{2CCF2593-75F9-4D63-B57D-8FDEC4A4A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9" r="14553"/>
          <a:stretch/>
        </p:blipFill>
        <p:spPr bwMode="auto">
          <a:xfrm>
            <a:off x="8063345" y="-241282"/>
            <a:ext cx="3365548" cy="3503764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2C7D325-9F7C-47FC-A2A0-BC955AACA6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841" t="10185" r="1860" b="46725"/>
          <a:stretch/>
        </p:blipFill>
        <p:spPr>
          <a:xfrm>
            <a:off x="1051120" y="3262482"/>
            <a:ext cx="10282940" cy="370635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B8C7-A6FA-4EFF-B62C-4B0F7712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628" y="253218"/>
            <a:ext cx="5660514" cy="2153193"/>
          </a:xfrm>
        </p:spPr>
        <p:txBody>
          <a:bodyPr/>
          <a:lstStyle/>
          <a:p>
            <a:r>
              <a:rPr lang="es-ES" dirty="0"/>
              <a:t>Tras una instalación normal de máquina virtual, salimos de esta, y seleccionamos la ISO de Windows 10</a:t>
            </a:r>
          </a:p>
        </p:txBody>
      </p:sp>
      <p:pic>
        <p:nvPicPr>
          <p:cNvPr id="2050" name="Picture 2" descr="Resultado de imagen de windows 10 logo">
            <a:extLst>
              <a:ext uri="{FF2B5EF4-FFF2-40B4-BE49-F238E27FC236}">
                <a16:creationId xmlns:a16="http://schemas.microsoft.com/office/drawing/2014/main" id="{065A5DA6-3B51-42DA-85B1-CBF0FC9FC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142" y="129247"/>
            <a:ext cx="2847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205985-521E-4DC3-8E5E-CBAA8E98F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26" t="1963" b="50000"/>
          <a:stretch/>
        </p:blipFill>
        <p:spPr>
          <a:xfrm>
            <a:off x="309489" y="2658794"/>
            <a:ext cx="11031356" cy="40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C0021B-71C9-4F6C-B692-767FA90DD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20" t="11971"/>
          <a:stretch/>
        </p:blipFill>
        <p:spPr>
          <a:xfrm>
            <a:off x="2185810" y="2004555"/>
            <a:ext cx="8384329" cy="46612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679D6E-238D-41C2-A0DD-90AC6E484134}"/>
              </a:ext>
            </a:extLst>
          </p:cNvPr>
          <p:cNvSpPr txBox="1"/>
          <p:nvPr/>
        </p:nvSpPr>
        <p:spPr>
          <a:xfrm>
            <a:off x="2546950" y="854439"/>
            <a:ext cx="766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instalados los dos sistemas, cada vez que iniciemos la maquina virtual, nos dará la opción de que sistema operativo queremos, como se muestra en la imagen</a:t>
            </a:r>
          </a:p>
        </p:txBody>
      </p:sp>
    </p:spTree>
    <p:extLst>
      <p:ext uri="{BB962C8B-B14F-4D97-AF65-F5344CB8AC3E}">
        <p14:creationId xmlns:p14="http://schemas.microsoft.com/office/powerpoint/2010/main" val="28806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D63BE-74A1-4716-A2B1-74F69719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E3052-8DD4-4ABC-8BD5-EDAC80A2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ha sido el trabajo que mas me ha costado realizar, mas de dos días intentando hacerlo y por unos problemas u otros no conseguía que se instalasen los dos sistemas a la vez. Así que por una parte me ha supuesto una dificultad que me ha llegado a frustrar en ocasiones pero también me he alegrado cuando he </a:t>
            </a:r>
            <a:r>
              <a:rPr lang="es-ES"/>
              <a:t>podido terminarlo.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239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Windows 10 con Windows 7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con Windows 7</dc:title>
  <dc:creator>Manuel Galvez Gomez</dc:creator>
  <cp:lastModifiedBy>Manuel Galvez Gomez</cp:lastModifiedBy>
  <cp:revision>1</cp:revision>
  <dcterms:created xsi:type="dcterms:W3CDTF">2020-01-23T18:00:09Z</dcterms:created>
  <dcterms:modified xsi:type="dcterms:W3CDTF">2020-01-23T18:00:42Z</dcterms:modified>
</cp:coreProperties>
</file>