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GÁLVEZ GÓMEZ" initials="MGG" lastIdx="1" clrIdx="0">
    <p:extLst>
      <p:ext uri="{19B8F6BF-5375-455C-9EA6-DF929625EA0E}">
        <p15:presenceInfo xmlns:p15="http://schemas.microsoft.com/office/powerpoint/2012/main" userId="MANUEL GÁLVEZ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22:04:00.80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7BE6C-17CB-4853-B3B9-2BB483BFD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186020"/>
            <a:ext cx="8361229" cy="2098226"/>
          </a:xfrm>
        </p:spPr>
        <p:txBody>
          <a:bodyPr/>
          <a:lstStyle/>
          <a:p>
            <a:r>
              <a:rPr lang="es-ES" dirty="0"/>
              <a:t>Instalación de Ubuntu en VMware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2382D7-931E-4140-85C6-29B933766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73114"/>
            <a:ext cx="6831673" cy="1086237"/>
          </a:xfrm>
        </p:spPr>
        <p:txBody>
          <a:bodyPr/>
          <a:lstStyle/>
          <a:p>
            <a:r>
              <a:rPr lang="es-ES" dirty="0"/>
              <a:t>Gálvez </a:t>
            </a:r>
            <a:r>
              <a:rPr lang="es-ES"/>
              <a:t>Gómez Manuel</a:t>
            </a:r>
          </a:p>
        </p:txBody>
      </p:sp>
    </p:spTree>
    <p:extLst>
      <p:ext uri="{BB962C8B-B14F-4D97-AF65-F5344CB8AC3E}">
        <p14:creationId xmlns:p14="http://schemas.microsoft.com/office/powerpoint/2010/main" val="94829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AB492-F141-476A-919D-707C37D3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Captura del inicio de la instalación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CD5B76B-6493-40B3-BA70-D83DEA27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28750"/>
            <a:ext cx="6724356" cy="499617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B1F47D-09ED-42BB-AB1D-07E929A97653}"/>
              </a:ext>
            </a:extLst>
          </p:cNvPr>
          <p:cNvSpPr txBox="1"/>
          <p:nvPr/>
        </p:nvSpPr>
        <p:spPr>
          <a:xfrm>
            <a:off x="8271164" y="2690336"/>
            <a:ext cx="35606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Este es el inicio de la instalación.</a:t>
            </a:r>
          </a:p>
          <a:p>
            <a:r>
              <a:rPr lang="es-ES" sz="2400" dirty="0"/>
              <a:t>Después de darle a iniciar la maquina virtual,  nos sale esta pantalla donde empieza a cargar todo el proceso.</a:t>
            </a:r>
          </a:p>
        </p:txBody>
      </p:sp>
    </p:spTree>
    <p:extLst>
      <p:ext uri="{BB962C8B-B14F-4D97-AF65-F5344CB8AC3E}">
        <p14:creationId xmlns:p14="http://schemas.microsoft.com/office/powerpoint/2010/main" val="422081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FF64-AD88-4180-A559-D89B4BEE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la mitad de la instalación</a:t>
            </a:r>
          </a:p>
        </p:txBody>
      </p:sp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A91F850-4383-4BD2-A306-4AABF2D9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93" y="1563757"/>
            <a:ext cx="6359813" cy="460844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88323D5-03ED-45C7-934E-F2DF90983DE7}"/>
              </a:ext>
            </a:extLst>
          </p:cNvPr>
          <p:cNvSpPr txBox="1"/>
          <p:nvPr/>
        </p:nvSpPr>
        <p:spPr>
          <a:xfrm>
            <a:off x="1418682" y="2767280"/>
            <a:ext cx="41713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Nos pedirá seleccionar la opción que deseemos.</a:t>
            </a:r>
          </a:p>
          <a:p>
            <a:r>
              <a:rPr lang="es-ES" sz="2400" dirty="0"/>
              <a:t>Después empezará a descargar todos los archivos necesarios</a:t>
            </a:r>
          </a:p>
        </p:txBody>
      </p:sp>
    </p:spTree>
    <p:extLst>
      <p:ext uri="{BB962C8B-B14F-4D97-AF65-F5344CB8AC3E}">
        <p14:creationId xmlns:p14="http://schemas.microsoft.com/office/powerpoint/2010/main" val="328190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9DD7E-46C4-4D98-9AB2-90579958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 final de la instalación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92539AF-5752-40F2-9751-2FA2921B1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59476"/>
            <a:ext cx="5863439" cy="4122394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F580A7-3FCF-4A56-93F0-C8050C42BC02}"/>
              </a:ext>
            </a:extLst>
          </p:cNvPr>
          <p:cNvSpPr txBox="1"/>
          <p:nvPr/>
        </p:nvSpPr>
        <p:spPr>
          <a:xfrm>
            <a:off x="7898296" y="2597426"/>
            <a:ext cx="2319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Después de crear el usuario y de reiniciar la maquina virtual. Ya podremos usar nuestro sistema Linux.</a:t>
            </a:r>
          </a:p>
        </p:txBody>
      </p:sp>
    </p:spTree>
    <p:extLst>
      <p:ext uri="{BB962C8B-B14F-4D97-AF65-F5344CB8AC3E}">
        <p14:creationId xmlns:p14="http://schemas.microsoft.com/office/powerpoint/2010/main" val="46081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9308A-E296-4FCE-8F40-167FC039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trabajo me ha servido para poder ver las diferencias de instalación entre distintos sistemas, a saber Linux (Ubuntu) y Windows (Windows 10), y además habiendo usado en este caso por primera </a:t>
            </a:r>
            <a:r>
              <a:rPr lang="es-ES"/>
              <a:t>vez VMware</a:t>
            </a:r>
            <a:r>
              <a:rPr lang="es-ES" dirty="0"/>
              <a:t>, me ha servido para aprender a usar este nuevo programa y ver sus diferencias, mejoras e inconvenientes comparado con VirtualBox.</a:t>
            </a:r>
          </a:p>
        </p:txBody>
      </p:sp>
    </p:spTree>
    <p:extLst>
      <p:ext uri="{BB962C8B-B14F-4D97-AF65-F5344CB8AC3E}">
        <p14:creationId xmlns:p14="http://schemas.microsoft.com/office/powerpoint/2010/main" val="21996169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14</TotalTime>
  <Words>151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Franklin Gothic Book</vt:lpstr>
      <vt:lpstr>Recorte</vt:lpstr>
      <vt:lpstr>Instalación de Ubuntu en VMware</vt:lpstr>
      <vt:lpstr>Captura del inicio de la instalación</vt:lpstr>
      <vt:lpstr>Por la mitad de la instalación</vt:lpstr>
      <vt:lpstr>Al final de la instalación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de Ubuntu en vmware</dc:title>
  <dc:creator>MANUEL GÁLVEZ GÓMEZ</dc:creator>
  <cp:lastModifiedBy>MANUEL GÁLVEZ GÓMEZ</cp:lastModifiedBy>
  <cp:revision>4</cp:revision>
  <dcterms:created xsi:type="dcterms:W3CDTF">2019-11-13T19:45:52Z</dcterms:created>
  <dcterms:modified xsi:type="dcterms:W3CDTF">2019-11-13T21:15:23Z</dcterms:modified>
</cp:coreProperties>
</file>