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1F93-797B-4EC6-A457-C23DCD842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Dos sistemas operativos en un mismo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B3ECC-CBED-455D-AE32-CDAC5FC7C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Gálvez Gómez Manuel DM1E</a:t>
            </a:r>
          </a:p>
        </p:txBody>
      </p:sp>
    </p:spTree>
    <p:extLst>
      <p:ext uri="{BB962C8B-B14F-4D97-AF65-F5344CB8AC3E}">
        <p14:creationId xmlns:p14="http://schemas.microsoft.com/office/powerpoint/2010/main" val="215210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2F57CA6-EFB5-4EA6-A081-0183FE7F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2199861"/>
            <a:ext cx="5950226" cy="27821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8F0B911-2B8E-4F2D-BB41-9594570CD35D}"/>
              </a:ext>
            </a:extLst>
          </p:cNvPr>
          <p:cNvSpPr txBox="1"/>
          <p:nvPr/>
        </p:nvSpPr>
        <p:spPr>
          <a:xfrm>
            <a:off x="2703443" y="662609"/>
            <a:ext cx="571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una máquina virtual con un sistema operativo ya instalado, introducimos uno nuevo como si no tuviese ninguno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465C03C-80E3-43F0-93FC-EC435F10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2" y="2295077"/>
            <a:ext cx="5762097" cy="26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657FCC8-C397-46FA-963E-1A680BF3AAF1}"/>
              </a:ext>
            </a:extLst>
          </p:cNvPr>
          <p:cNvSpPr txBox="1"/>
          <p:nvPr/>
        </p:nvSpPr>
        <p:spPr>
          <a:xfrm>
            <a:off x="2941983" y="662609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Cuando ya inicia el sistema, eliges la opción que permite tener los dos sistemas operativos a la vez.</a:t>
            </a:r>
          </a:p>
        </p:txBody>
      </p:sp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F824127-926F-42DE-9EBE-83E9B4A7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63" y="1628773"/>
            <a:ext cx="6464003" cy="45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BD7EE96-FAAB-43B4-81A5-2D82825B354E}"/>
              </a:ext>
            </a:extLst>
          </p:cNvPr>
          <p:cNvSpPr txBox="1"/>
          <p:nvPr/>
        </p:nvSpPr>
        <p:spPr>
          <a:xfrm>
            <a:off x="3793181" y="456487"/>
            <a:ext cx="508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elegir esa opción se termina de instalar el segundo sistema operativo. Después, al iniciar la maquina virtual ya te dejara iniciar el sistema que quieras.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F99E8DA-CA2B-43FD-91A9-FB32D489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564" y="1768412"/>
            <a:ext cx="633500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6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5A1BC-B4BB-4A0E-BA05-AE4FEA89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 ha resultado interesante este trabajo porque he aprendido a instalar dos sistemas operativos en una misma maquina virtual, lo cual me parece muy útil y necesario para muchas empresas y sistemas.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D0D027-3BCE-4948-A78D-A2AE6E97AF85}"/>
              </a:ext>
            </a:extLst>
          </p:cNvPr>
          <p:cNvSpPr txBox="1"/>
          <p:nvPr/>
        </p:nvSpPr>
        <p:spPr>
          <a:xfrm>
            <a:off x="5274366" y="1426768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8981962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28</TotalTime>
  <Words>114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Paquete</vt:lpstr>
      <vt:lpstr>Dos sistemas operativos en un mismo sistema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sistemas operativos en un mismo sistema</dc:title>
  <dc:creator>MANUEL GÁLVEZ GÓMEZ</dc:creator>
  <cp:lastModifiedBy>MANUEL GÁLVEZ GÓMEZ</cp:lastModifiedBy>
  <cp:revision>3</cp:revision>
  <dcterms:created xsi:type="dcterms:W3CDTF">2020-01-10T16:24:48Z</dcterms:created>
  <dcterms:modified xsi:type="dcterms:W3CDTF">2020-01-10T16:53:26Z</dcterms:modified>
</cp:coreProperties>
</file>