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CDEAD-D468-40A1-B73E-E6DEECF88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Instalación desatendida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A888DD-4669-4F02-A35E-716FC578C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Gálvez Gómez Manuel DM1E</a:t>
            </a:r>
          </a:p>
        </p:txBody>
      </p:sp>
    </p:spTree>
    <p:extLst>
      <p:ext uri="{BB962C8B-B14F-4D97-AF65-F5344CB8AC3E}">
        <p14:creationId xmlns:p14="http://schemas.microsoft.com/office/powerpoint/2010/main" val="2634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DB633F8-595D-4554-8A80-26C8EEEDA03B}"/>
              </a:ext>
            </a:extLst>
          </p:cNvPr>
          <p:cNvSpPr txBox="1"/>
          <p:nvPr/>
        </p:nvSpPr>
        <p:spPr>
          <a:xfrm>
            <a:off x="490331" y="663474"/>
            <a:ext cx="437321" cy="59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BA473C8-F630-48FF-847C-3D8312DB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" y="1300693"/>
            <a:ext cx="6791738" cy="42566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C26DA2-AA32-49F5-B8C3-4DBEB3C77499}"/>
              </a:ext>
            </a:extLst>
          </p:cNvPr>
          <p:cNvSpPr txBox="1"/>
          <p:nvPr/>
        </p:nvSpPr>
        <p:spPr>
          <a:xfrm>
            <a:off x="8216348" y="1597656"/>
            <a:ext cx="3313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</a:rPr>
              <a:t>Para realizar una instalación desatendido debemos seleccionar una ISO</a:t>
            </a:r>
          </a:p>
        </p:txBody>
      </p:sp>
    </p:spTree>
    <p:extLst>
      <p:ext uri="{BB962C8B-B14F-4D97-AF65-F5344CB8AC3E}">
        <p14:creationId xmlns:p14="http://schemas.microsoft.com/office/powerpoint/2010/main" val="18943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6EF5FE-8D4E-425B-A78B-50F53806D1E7}"/>
              </a:ext>
            </a:extLst>
          </p:cNvPr>
          <p:cNvSpPr txBox="1"/>
          <p:nvPr/>
        </p:nvSpPr>
        <p:spPr>
          <a:xfrm>
            <a:off x="649356" y="662609"/>
            <a:ext cx="80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AFA4C-2146-4AA9-ADD6-D6096525A0CA}"/>
              </a:ext>
            </a:extLst>
          </p:cNvPr>
          <p:cNvSpPr txBox="1"/>
          <p:nvPr/>
        </p:nvSpPr>
        <p:spPr>
          <a:xfrm>
            <a:off x="6451614" y="785191"/>
            <a:ext cx="51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Hay distintas opciones que puede ser modificadas antes de iniciar la instalación.</a:t>
            </a: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8A08FA4-CB73-49A7-9FAD-9C0B1198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" y="3261781"/>
            <a:ext cx="10983858" cy="24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8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46547E-B583-48AF-946D-84B57A01B1B7}"/>
              </a:ext>
            </a:extLst>
          </p:cNvPr>
          <p:cNvSpPr txBox="1"/>
          <p:nvPr/>
        </p:nvSpPr>
        <p:spPr>
          <a:xfrm>
            <a:off x="662608" y="636104"/>
            <a:ext cx="62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823F0C1-8374-4520-AD56-22808260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235" y="1723718"/>
            <a:ext cx="6532685" cy="44720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D5DC0B-A6FE-4B50-A519-9C1682E8ACC9}"/>
              </a:ext>
            </a:extLst>
          </p:cNvPr>
          <p:cNvSpPr txBox="1"/>
          <p:nvPr/>
        </p:nvSpPr>
        <p:spPr>
          <a:xfrm>
            <a:off x="1166190" y="2201164"/>
            <a:ext cx="3538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Algunas de las opciones que queramos cambiar puede que no se puedan alterar, por ser necesarias</a:t>
            </a:r>
          </a:p>
        </p:txBody>
      </p:sp>
    </p:spTree>
    <p:extLst>
      <p:ext uri="{BB962C8B-B14F-4D97-AF65-F5344CB8AC3E}">
        <p14:creationId xmlns:p14="http://schemas.microsoft.com/office/powerpoint/2010/main" val="23293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0F15532-44EC-438A-A6C4-8718105D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33" y="297744"/>
            <a:ext cx="7711581" cy="40210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82DD70-A9BC-41AD-AC7D-673F434D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32" y="5038577"/>
            <a:ext cx="7712627" cy="12074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C829E4-6990-41A5-AE0E-ABCF960F7762}"/>
              </a:ext>
            </a:extLst>
          </p:cNvPr>
          <p:cNvSpPr txBox="1"/>
          <p:nvPr/>
        </p:nvSpPr>
        <p:spPr>
          <a:xfrm>
            <a:off x="649357" y="715617"/>
            <a:ext cx="46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F0A7DC-4AA7-4264-BE64-A69B27B40DA9}"/>
              </a:ext>
            </a:extLst>
          </p:cNvPr>
          <p:cNvSpPr txBox="1"/>
          <p:nvPr/>
        </p:nvSpPr>
        <p:spPr>
          <a:xfrm>
            <a:off x="9622983" y="1252925"/>
            <a:ext cx="22926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2060"/>
                </a:solidFill>
              </a:rPr>
              <a:t>En las que si se pueden realizar cambios, nos dejará ponerlas en manual o desactivarlas, puedes dejarlas activas, o si no las cambias se pueden quedar en predeterminado</a:t>
            </a:r>
          </a:p>
        </p:txBody>
      </p:sp>
    </p:spTree>
    <p:extLst>
      <p:ext uri="{BB962C8B-B14F-4D97-AF65-F5344CB8AC3E}">
        <p14:creationId xmlns:p14="http://schemas.microsoft.com/office/powerpoint/2010/main" val="96268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2A1029F-3D8D-41BA-9566-E19F9992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0935"/>
            <a:ext cx="5342123" cy="50361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C723F5-1B41-4170-A0AA-D86FD7F83A02}"/>
              </a:ext>
            </a:extLst>
          </p:cNvPr>
          <p:cNvSpPr txBox="1"/>
          <p:nvPr/>
        </p:nvSpPr>
        <p:spPr>
          <a:xfrm>
            <a:off x="2411895" y="1166842"/>
            <a:ext cx="26239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Tras haber realizado todos los cambios que consideremos necesarios, solo habría que iniciarlo y ya habríamos terminado la instalación desatendida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C00D13-EC67-44AA-B5AD-E1B77A749A86}"/>
              </a:ext>
            </a:extLst>
          </p:cNvPr>
          <p:cNvSpPr txBox="1"/>
          <p:nvPr/>
        </p:nvSpPr>
        <p:spPr>
          <a:xfrm>
            <a:off x="622851" y="587769"/>
            <a:ext cx="55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027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86EA246-F2FC-438F-86CD-33D7F28887A7}"/>
              </a:ext>
            </a:extLst>
          </p:cNvPr>
          <p:cNvSpPr txBox="1"/>
          <p:nvPr/>
        </p:nvSpPr>
        <p:spPr>
          <a:xfrm>
            <a:off x="2968487" y="1785372"/>
            <a:ext cx="7474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Conclusiones:</a:t>
            </a:r>
          </a:p>
          <a:p>
            <a:r>
              <a:rPr lang="es-ES" sz="2800" dirty="0">
                <a:solidFill>
                  <a:srgbClr val="002060"/>
                </a:solidFill>
              </a:rPr>
              <a:t>Me ha gustado realizar este trabajo porque me ha permitido conocer un nuevo programa, y a mi en lo personal me gusta descubrir nuevos programas, utilizarlos, comprenderlos, trastear con ellos, etc. Por ello este trabajo me ha parecido interesante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734D62-5F80-48FF-B4DC-C600CC70EC5B}"/>
              </a:ext>
            </a:extLst>
          </p:cNvPr>
          <p:cNvSpPr txBox="1"/>
          <p:nvPr/>
        </p:nvSpPr>
        <p:spPr>
          <a:xfrm>
            <a:off x="675860" y="609601"/>
            <a:ext cx="53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8418420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150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Instalación desatendida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desatendida</dc:title>
  <dc:creator>MANUEL GÁLVEZ GÓMEZ</dc:creator>
  <cp:lastModifiedBy>MANUEL GÁLVEZ GÓMEZ</cp:lastModifiedBy>
  <cp:revision>8</cp:revision>
  <dcterms:created xsi:type="dcterms:W3CDTF">2019-11-20T19:28:02Z</dcterms:created>
  <dcterms:modified xsi:type="dcterms:W3CDTF">2019-11-21T17:47:46Z</dcterms:modified>
</cp:coreProperties>
</file>