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CAR GIL VARGAS" initials="OGV" lastIdx="1" clrIdx="0">
    <p:extLst>
      <p:ext uri="{19B8F6BF-5375-455C-9EA6-DF929625EA0E}">
        <p15:presenceInfo xmlns:p15="http://schemas.microsoft.com/office/powerpoint/2012/main" userId="OSCAR GIL VARG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1423-C514-4151-8E9B-A8F11EE0951C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75FFE04-BD05-4FF3-9342-42501B92807F}" type="slidenum">
              <a:rPr lang="es-ES" smtClean="0"/>
              <a:t>‹#›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50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1423-C514-4151-8E9B-A8F11EE0951C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FE04-BD05-4FF3-9342-42501B92807F}" type="slidenum">
              <a:rPr lang="es-ES" smtClean="0"/>
              <a:t>‹#›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57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1423-C514-4151-8E9B-A8F11EE0951C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FE04-BD05-4FF3-9342-42501B92807F}" type="slidenum">
              <a:rPr lang="es-ES" smtClean="0"/>
              <a:t>‹#›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15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1423-C514-4151-8E9B-A8F11EE0951C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FE04-BD05-4FF3-9342-42501B92807F}" type="slidenum">
              <a:rPr lang="es-ES" smtClean="0"/>
              <a:t>‹#›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94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1423-C514-4151-8E9B-A8F11EE0951C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FE04-BD05-4FF3-9342-42501B92807F}" type="slidenum">
              <a:rPr lang="es-ES" smtClean="0"/>
              <a:t>‹#›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1423-C514-4151-8E9B-A8F11EE0951C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FE04-BD05-4FF3-9342-42501B92807F}" type="slidenum">
              <a:rPr lang="es-ES" smtClean="0"/>
              <a:t>‹#›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75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1423-C514-4151-8E9B-A8F11EE0951C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FE04-BD05-4FF3-9342-42501B92807F}" type="slidenum">
              <a:rPr lang="es-ES" smtClean="0"/>
              <a:t>‹#›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43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1423-C514-4151-8E9B-A8F11EE0951C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FE04-BD05-4FF3-9342-42501B92807F}" type="slidenum">
              <a:rPr lang="es-ES" smtClean="0"/>
              <a:t>‹#›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03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1423-C514-4151-8E9B-A8F11EE0951C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FE04-BD05-4FF3-9342-42501B92807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70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1423-C514-4151-8E9B-A8F11EE0951C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FE04-BD05-4FF3-9342-42501B92807F}" type="slidenum">
              <a:rPr lang="es-ES" smtClean="0"/>
              <a:t>‹#›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59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0F1423-C514-4151-8E9B-A8F11EE0951C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FE04-BD05-4FF3-9342-42501B92807F}" type="slidenum">
              <a:rPr lang="es-ES" smtClean="0"/>
              <a:t>‹#›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F1423-C514-4151-8E9B-A8F11EE0951C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75FFE04-BD05-4FF3-9342-42501B92807F}" type="slidenum">
              <a:rPr lang="es-ES" smtClean="0"/>
              <a:t>‹#›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31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4F7D-CEB8-479C-A930-CEDE67C04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SOFTWARE</a:t>
            </a:r>
            <a:br>
              <a:rPr lang="es-ES" dirty="0"/>
            </a:br>
            <a:r>
              <a:rPr lang="es-ES" dirty="0"/>
              <a:t>PARKING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680B-F7C2-40EC-87AE-32049D4E2B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ESTUDIANTE: Oscar Manuel gil </a:t>
            </a:r>
            <a:r>
              <a:rPr lang="es-ES" dirty="0" err="1"/>
              <a:t>vargas</a:t>
            </a:r>
            <a:endParaRPr lang="es-ES" dirty="0"/>
          </a:p>
          <a:p>
            <a:r>
              <a:rPr lang="es-ES" dirty="0"/>
              <a:t>Codigo:8960277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E9046-630C-43AE-9AF7-8CE42C415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97" y="1249252"/>
            <a:ext cx="2219323" cy="529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3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8D87-5D84-4540-8A39-338BA456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                   </a:t>
            </a:r>
            <a:br>
              <a:rPr lang="es-ES" dirty="0"/>
            </a:br>
            <a:r>
              <a:rPr lang="es-ES" dirty="0"/>
              <a:t>              OBJETIVO DEL PRODUCTO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8B437-BD2E-4359-A1F1-11E91DBAD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6" y="1326524"/>
            <a:ext cx="2204682" cy="525970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1DE838-B4E5-4614-A27F-5600BD7FD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758" y="136228"/>
            <a:ext cx="1696742" cy="16967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CA6189-8400-474C-A088-F1DBE383DF47}"/>
              </a:ext>
            </a:extLst>
          </p:cNvPr>
          <p:cNvSpPr txBox="1"/>
          <p:nvPr/>
        </p:nvSpPr>
        <p:spPr>
          <a:xfrm>
            <a:off x="3915177" y="28075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33AB92-FFAB-43B7-A69E-AF7F64860E34}"/>
              </a:ext>
            </a:extLst>
          </p:cNvPr>
          <p:cNvSpPr txBox="1"/>
          <p:nvPr/>
        </p:nvSpPr>
        <p:spPr>
          <a:xfrm>
            <a:off x="2488017" y="2204963"/>
            <a:ext cx="751886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-Realizar un software que nos ayude en el orden y cobro del estacionamiento de la Javeriana Cali teniendo en cuenta las condiciones que estos solicitaban facilitando de esta manera el propio registro e ingreso al parqueadero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132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8D87-5D84-4540-8A39-338BA456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r>
              <a:rPr lang="es-ES" dirty="0"/>
              <a:t>              Conceptos aplicados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8B437-BD2E-4359-A1F1-11E91DBAD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6" y="1326524"/>
            <a:ext cx="2204682" cy="525970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2090B2-890D-45B1-8060-BA45ED53F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716" y="804519"/>
            <a:ext cx="3265082" cy="947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15C85-8728-450E-8161-9941C768F1BE}"/>
              </a:ext>
            </a:extLst>
          </p:cNvPr>
          <p:cNvSpPr txBox="1"/>
          <p:nvPr/>
        </p:nvSpPr>
        <p:spPr>
          <a:xfrm>
            <a:off x="2743200" y="1853754"/>
            <a:ext cx="290656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-Diccionarios { }</a:t>
            </a:r>
          </a:p>
          <a:p>
            <a:r>
              <a:rPr lang="es-ES" sz="3200" dirty="0"/>
              <a:t>-Listas [ ]</a:t>
            </a:r>
          </a:p>
          <a:p>
            <a:r>
              <a:rPr lang="es-ES" sz="3200" dirty="0"/>
              <a:t>-Condicionales</a:t>
            </a:r>
          </a:p>
          <a:p>
            <a:r>
              <a:rPr lang="es-ES" sz="3200" dirty="0"/>
              <a:t>-Ciclos</a:t>
            </a:r>
          </a:p>
          <a:p>
            <a:r>
              <a:rPr lang="es-ES" sz="3200" dirty="0"/>
              <a:t>-Funciones ( )</a:t>
            </a:r>
          </a:p>
          <a:p>
            <a:r>
              <a:rPr lang="es-ES" sz="3200" dirty="0"/>
              <a:t>-Archivos .json</a:t>
            </a:r>
          </a:p>
          <a:p>
            <a:r>
              <a:rPr lang="es-ES" sz="3200" dirty="0"/>
              <a:t>-Archivos .</a:t>
            </a:r>
            <a:r>
              <a:rPr lang="es-ES" sz="3200" dirty="0" err="1"/>
              <a:t>txt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27291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8D87-5D84-4540-8A39-338BA456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r>
              <a:rPr lang="es-ES" dirty="0"/>
              <a:t>            Principales dificultades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8B437-BD2E-4359-A1F1-11E91DBAD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6" y="1326524"/>
            <a:ext cx="2204682" cy="525970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E7B189-1736-4F51-B44D-CDDAFE96D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246" y="167424"/>
            <a:ext cx="2575608" cy="16956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044B02-09B9-49A1-B9C5-8898F3CBE810}"/>
              </a:ext>
            </a:extLst>
          </p:cNvPr>
          <p:cNvSpPr txBox="1"/>
          <p:nvPr/>
        </p:nvSpPr>
        <p:spPr>
          <a:xfrm>
            <a:off x="2372139" y="2434107"/>
            <a:ext cx="142046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-En un inicio mi primer inconveniente fue el manipular el archivo .json para poder registrar </a:t>
            </a:r>
          </a:p>
          <a:p>
            <a:r>
              <a:rPr lang="es-ES" sz="2000" dirty="0"/>
              <a:t>nuevos usuarios a la plataforma, problema que solucione por medio de videos de YouTube </a:t>
            </a:r>
          </a:p>
          <a:p>
            <a:r>
              <a:rPr lang="es-ES" sz="2000" dirty="0"/>
              <a:t>y era un fallo en el directorio del archivo</a:t>
            </a:r>
          </a:p>
          <a:p>
            <a:endParaRPr lang="es-ES" sz="2000" dirty="0"/>
          </a:p>
          <a:p>
            <a:r>
              <a:rPr lang="es-ES" sz="2000" dirty="0"/>
              <a:t>-Mi segundo inconveniente fue perder el hilo del programa en diferentes ocasiones ya que </a:t>
            </a:r>
          </a:p>
          <a:p>
            <a:r>
              <a:rPr lang="es-ES" sz="2000" dirty="0"/>
              <a:t>mi tiempo se dividía en dos proyectos en dos lenguajes totalmente diferentes haciendo que </a:t>
            </a:r>
          </a:p>
          <a:p>
            <a:r>
              <a:rPr lang="es-ES" sz="2000" dirty="0"/>
              <a:t>mi efectividad bajara notablemente</a:t>
            </a:r>
          </a:p>
        </p:txBody>
      </p:sp>
    </p:spTree>
    <p:extLst>
      <p:ext uri="{BB962C8B-B14F-4D97-AF65-F5344CB8AC3E}">
        <p14:creationId xmlns:p14="http://schemas.microsoft.com/office/powerpoint/2010/main" val="265616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8D87-5D84-4540-8A39-338BA456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r>
              <a:rPr lang="es-ES" dirty="0"/>
              <a:t>                 Aprendizajes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8B437-BD2E-4359-A1F1-11E91DBAD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6" y="1326524"/>
            <a:ext cx="2204682" cy="525970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715C76-A052-46DE-AB37-0D0537F15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666" y="-90152"/>
            <a:ext cx="2204682" cy="2204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B3E57B-D0BA-4055-A0EF-3792E9C70A6E}"/>
              </a:ext>
            </a:extLst>
          </p:cNvPr>
          <p:cNvSpPr txBox="1"/>
          <p:nvPr/>
        </p:nvSpPr>
        <p:spPr>
          <a:xfrm>
            <a:off x="2667558" y="2325157"/>
            <a:ext cx="93741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Es la segunda vez que curso esta materia siendo la primera ocasión con el </a:t>
            </a:r>
          </a:p>
          <a:p>
            <a:r>
              <a:rPr lang="es-ES" sz="2000" dirty="0"/>
              <a:t>docente Carlos, pero en esta ocasión aprendí muchísimo de Python, las</a:t>
            </a:r>
          </a:p>
          <a:p>
            <a:r>
              <a:rPr lang="es-ES" sz="2000" dirty="0"/>
              <a:t>temáticas fluían mejor en vez de estancarme en un solo tema volviéndolo </a:t>
            </a:r>
          </a:p>
          <a:p>
            <a:r>
              <a:rPr lang="es-ES" sz="2000" dirty="0"/>
              <a:t>hasta tedioso, a diferencia de mi primera vez en el curso pude aprender </a:t>
            </a:r>
          </a:p>
          <a:p>
            <a:r>
              <a:rPr lang="es-ES" sz="2000" dirty="0"/>
              <a:t>sobre archivos .json y gracias a este taller demostrar su uso de manera efectiva</a:t>
            </a:r>
          </a:p>
        </p:txBody>
      </p:sp>
    </p:spTree>
    <p:extLst>
      <p:ext uri="{BB962C8B-B14F-4D97-AF65-F5344CB8AC3E}">
        <p14:creationId xmlns:p14="http://schemas.microsoft.com/office/powerpoint/2010/main" val="19808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8D87-5D84-4540-8A39-338BA456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r>
              <a:rPr lang="es-ES" dirty="0"/>
              <a:t>          CONCLUSION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8B437-BD2E-4359-A1F1-11E91DBAD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6" y="1326524"/>
            <a:ext cx="2204682" cy="525970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DDC3FB-604D-4BBF-9B8B-F26E199E8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452" y="234811"/>
            <a:ext cx="1643897" cy="16438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82D3EA-FA17-4851-8630-9CAC48101E82}"/>
              </a:ext>
            </a:extLst>
          </p:cNvPr>
          <p:cNvSpPr txBox="1"/>
          <p:nvPr/>
        </p:nvSpPr>
        <p:spPr>
          <a:xfrm>
            <a:off x="3052293" y="2408349"/>
            <a:ext cx="85258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Como conclusión puedo decir que este proyecto logro desafiar totalmente mis habilidades en programación, siendo capaz de ir mas allá de nuestros limite </a:t>
            </a:r>
          </a:p>
          <a:p>
            <a:r>
              <a:rPr lang="es-ES" sz="2400" dirty="0"/>
              <a:t>A pesar de haber tenido una gran cantidad de tiempo para la preparación de este, </a:t>
            </a:r>
          </a:p>
          <a:p>
            <a:r>
              <a:rPr lang="es-ES" sz="2400" dirty="0"/>
              <a:t>Logre ver reflejado en este proyecto todo el proceso que hemos llevado en la asignatura y lo mucho que he avanzado en esta</a:t>
            </a:r>
          </a:p>
        </p:txBody>
      </p:sp>
    </p:spTree>
    <p:extLst>
      <p:ext uri="{BB962C8B-B14F-4D97-AF65-F5344CB8AC3E}">
        <p14:creationId xmlns:p14="http://schemas.microsoft.com/office/powerpoint/2010/main" val="1364466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298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SOFTWARE PARKING</vt:lpstr>
      <vt:lpstr>                                   OBJETIVO DEL PRODUCTO</vt:lpstr>
      <vt:lpstr>               Conceptos aplicados</vt:lpstr>
      <vt:lpstr>             Principales dificultades</vt:lpstr>
      <vt:lpstr>                  Aprendizajes</vt:lpstr>
      <vt:lpstr>          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PARKING</dc:title>
  <dc:creator>OSCAR GIL VARGAS</dc:creator>
  <cp:lastModifiedBy>OSCAR GIL VARGAS</cp:lastModifiedBy>
  <cp:revision>1</cp:revision>
  <dcterms:created xsi:type="dcterms:W3CDTF">2021-06-09T00:35:41Z</dcterms:created>
  <dcterms:modified xsi:type="dcterms:W3CDTF">2021-06-09T00:51:54Z</dcterms:modified>
</cp:coreProperties>
</file>