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sldIdLst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6" r:id="rId13"/>
    <p:sldId id="278" r:id="rId14"/>
    <p:sldId id="280" r:id="rId15"/>
    <p:sldId id="281" r:id="rId16"/>
    <p:sldId id="282" r:id="rId17"/>
    <p:sldId id="271" r:id="rId18"/>
    <p:sldId id="272" r:id="rId19"/>
    <p:sldId id="273" r:id="rId20"/>
    <p:sldId id="274" r:id="rId21"/>
    <p:sldId id="275" r:id="rId22"/>
  </p:sldIdLst>
  <p:sldSz cx="12193588" cy="6858000"/>
  <p:notesSz cx="7315200" cy="96012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93" autoAdjust="0"/>
    <p:restoredTop sz="94660"/>
  </p:normalViewPr>
  <p:slideViewPr>
    <p:cSldViewPr>
      <p:cViewPr varScale="1">
        <p:scale>
          <a:sx n="65" d="100"/>
          <a:sy n="65" d="100"/>
        </p:scale>
        <p:origin x="-726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24586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6863" y="854075"/>
            <a:ext cx="7451725" cy="4192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806026" y="5332334"/>
            <a:ext cx="6436361" cy="503729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0"/>
            <a:ext cx="3486574" cy="5484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563534" y="0"/>
            <a:ext cx="3486573" cy="5484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10664666"/>
            <a:ext cx="3486574" cy="5484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563534" y="10664666"/>
            <a:ext cx="3484880" cy="546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74916" algn="l"/>
                <a:tab pos="949831" algn="l"/>
                <a:tab pos="1424747" algn="l"/>
                <a:tab pos="1899662" algn="l"/>
                <a:tab pos="2374577" algn="l"/>
                <a:tab pos="2849492" algn="l"/>
                <a:tab pos="3324408" algn="l"/>
              </a:tabLst>
              <a:defRPr sz="1500" smtClean="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D9943E65-C1D7-40AF-A8D9-27F6504837A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94541-2F08-46E9-A915-301D5E44CDE9}" type="slidenum">
              <a:rPr lang="es-AR"/>
              <a:pPr/>
              <a:t>1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74457F3E-24A2-42CE-9D03-0407B17544E0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7875" y="1200150"/>
            <a:ext cx="5759450" cy="3240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31520" y="4620577"/>
            <a:ext cx="5852160" cy="37804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172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5139" tIns="47570" rIns="95139" bIns="47570"/>
          <a:lstStyle/>
          <a:p>
            <a:pPr hangingPunct="1">
              <a:lnSpc>
                <a:spcPct val="100000"/>
              </a:lnSpc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9754A50B-8AC7-442A-BA09-DF9B5313B80E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</a:t>
            </a:fld>
            <a:endParaRPr lang="es-AR" dirty="0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21433B0-C4AA-4502-B57B-8FA285954677}" type="slidenum">
              <a:rPr lang="es-AR"/>
              <a:pPr/>
              <a:t>10</a:t>
            </a:fld>
            <a:endParaRPr lang="es-AR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B52442A5-B447-43EA-A7E6-23CB551FFFE3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10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1461E32-855E-493C-9028-429F47486F94}" type="slidenum">
              <a:rPr lang="es-AR"/>
              <a:pPr/>
              <a:t>11</a:t>
            </a:fld>
            <a:endParaRPr lang="es-AR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AC023DA8-49EB-4F7C-A318-8787A999FBED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11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5EC840B-9350-4441-907C-5FA88B634504}" type="slidenum">
              <a:rPr lang="es-AR"/>
              <a:pPr/>
              <a:t>12</a:t>
            </a:fld>
            <a:endParaRPr lang="es-AR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F0AA7E44-A35D-4075-8DE6-31B80CE7E5F1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12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7CF6FBA-7A3C-4F8C-80C8-3770C081A6F8}" type="slidenum">
              <a:rPr lang="es-AR"/>
              <a:pPr/>
              <a:t>13</a:t>
            </a:fld>
            <a:endParaRPr lang="es-AR"/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791F5F13-BFFF-4396-AFFD-0BF36D7EAF89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13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8E42E9F-234E-46D6-ABDE-B70A5D293BDA}" type="slidenum">
              <a:rPr lang="es-AR"/>
              <a:pPr/>
              <a:t>14</a:t>
            </a:fld>
            <a:endParaRPr lang="es-AR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09A31C79-1937-4425-A886-8C058A51808F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14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F1DC90A-CBE8-411E-A362-68F015774D6D}" type="slidenum">
              <a:rPr lang="es-AR"/>
              <a:pPr/>
              <a:t>15</a:t>
            </a:fld>
            <a:endParaRPr lang="es-AR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6A220342-C750-4B20-9232-879E038C5D04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15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966D02E-AABE-49D1-8DC1-94EBCCB9270A}" type="slidenum">
              <a:rPr lang="es-AR"/>
              <a:pPr/>
              <a:t>16</a:t>
            </a:fld>
            <a:endParaRPr lang="es-AR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E6669062-771C-48DB-9430-B78248390E96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16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C42DC1F-6490-4594-B24C-86DAE14D6AEE}" type="slidenum">
              <a:rPr lang="es-AR"/>
              <a:pPr/>
              <a:t>17</a:t>
            </a:fld>
            <a:endParaRPr lang="es-AR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00E69E18-48CF-46E5-97FC-F1E77ADF03FC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17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7D03C10-9740-422E-A4C5-04DDA95E8E12}" type="slidenum">
              <a:rPr lang="es-AR"/>
              <a:pPr/>
              <a:t>18</a:t>
            </a:fld>
            <a:endParaRPr lang="es-AR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F7379507-4F95-4194-A436-5536CAFF0409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18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193BC28-13C5-4556-91A9-FD7D1FA55786}" type="slidenum">
              <a:rPr lang="es-AR"/>
              <a:pPr/>
              <a:t>19</a:t>
            </a:fld>
            <a:endParaRPr lang="es-AR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838E98EC-8190-40C2-AE7E-3BE96830C9E0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19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B0FE159-0F95-4F41-B900-026B22DA0994}" type="slidenum">
              <a:rPr lang="es-AR"/>
              <a:pPr/>
              <a:t>2</a:t>
            </a:fld>
            <a:endParaRPr lang="es-AR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8821BB13-F91A-45B7-B776-E6B7D815A265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2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6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731520" y="4620577"/>
            <a:ext cx="5852160" cy="3780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>
              <a:ea typeface="Droid Sans Fallback" charset="0"/>
              <a:cs typeface="Droid Sans Fallback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1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7570" rIns="95139" bIns="47570"/>
          <a:lstStyle/>
          <a:p>
            <a:pPr hangingPunct="1">
              <a:lnSpc>
                <a:spcPct val="100000"/>
              </a:lnSpc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068A7497-04C9-442D-AACB-CF782EFA2C22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2</a:t>
            </a:fld>
            <a:endParaRPr lang="es-AR" dirty="0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8FAEB3C-5980-416B-91DA-E9EE87491263}" type="slidenum">
              <a:rPr lang="es-AR"/>
              <a:pPr/>
              <a:t>20</a:t>
            </a:fld>
            <a:endParaRPr lang="es-AR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0CA9BED4-CBA8-434A-9A79-FBEDEAFFF1D3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20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DCCFCE5-1495-4AB5-836A-0A0F61329849}" type="slidenum">
              <a:rPr lang="es-AR"/>
              <a:pPr/>
              <a:t>3</a:t>
            </a:fld>
            <a:endParaRPr lang="es-AR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790ACE08-775C-463A-8C58-29D31C12C71F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3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3B5B8660-4B3F-414B-A7E1-A1A683672507}" type="slidenum">
              <a:rPr lang="es-AR"/>
              <a:pPr/>
              <a:t>4</a:t>
            </a:fld>
            <a:endParaRPr lang="es-A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45E6AAAE-EA88-4BF6-91A1-78798603CA2A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4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2C0AACA-D9B6-4D85-9B9C-7634B72ED405}" type="slidenum">
              <a:rPr lang="es-AR"/>
              <a:pPr/>
              <a:t>5</a:t>
            </a:fld>
            <a:endParaRPr lang="es-AR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C7F03688-6B97-4ED7-A6BD-5815522D7E74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5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7C77226-AE60-4C70-8A8D-73FCD3E14A13}" type="slidenum">
              <a:rPr lang="es-AR"/>
              <a:pPr/>
              <a:t>6</a:t>
            </a:fld>
            <a:endParaRPr lang="es-AR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009CC359-7CAD-4511-BDD0-48FB6BE9FF72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6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387BA77-9468-4CFC-A747-6C90A7201576}" type="slidenum">
              <a:rPr lang="es-AR"/>
              <a:pPr/>
              <a:t>7</a:t>
            </a:fld>
            <a:endParaRPr lang="es-AR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BB7112D1-D55B-4DF9-BB5E-EE71CC1A21F5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7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7986410-AE3C-415C-97D2-EB77B16E2D8C}" type="slidenum">
              <a:rPr lang="es-AR"/>
              <a:pPr/>
              <a:t>8</a:t>
            </a:fld>
            <a:endParaRPr lang="es-AR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6F2BE77B-6F4F-47D1-86A1-9E2A5262C9FF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8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8F07867-F853-42B4-8C47-8288C6D43DC2}" type="slidenum">
              <a:rPr lang="es-AR"/>
              <a:pPr/>
              <a:t>9</a:t>
            </a:fld>
            <a:endParaRPr lang="es-AR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4563534" y="10664666"/>
            <a:ext cx="3486573" cy="5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tabLst>
                <a:tab pos="0" algn="l"/>
                <a:tab pos="473237" algn="l"/>
                <a:tab pos="948153" algn="l"/>
                <a:tab pos="1423068" algn="l"/>
                <a:tab pos="1897984" algn="l"/>
                <a:tab pos="2372899" algn="l"/>
                <a:tab pos="2847815" algn="l"/>
                <a:tab pos="3322730" algn="l"/>
                <a:tab pos="3797645" algn="l"/>
                <a:tab pos="4272560" algn="l"/>
                <a:tab pos="4747476" algn="l"/>
                <a:tab pos="5222391" algn="l"/>
                <a:tab pos="5697307" algn="l"/>
                <a:tab pos="6172222" algn="l"/>
                <a:tab pos="6647138" algn="l"/>
                <a:tab pos="7122053" algn="l"/>
                <a:tab pos="7596969" algn="l"/>
                <a:tab pos="8071883" algn="l"/>
                <a:tab pos="8546799" algn="l"/>
                <a:tab pos="9021714" algn="l"/>
                <a:tab pos="9496630" algn="l"/>
              </a:tabLst>
            </a:pPr>
            <a:fld id="{F25E417B-61B9-4A00-81E9-E08DD1BCC2FD}" type="slidenum">
              <a:rPr lang="es-AR" sz="15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tabLst>
                  <a:tab pos="0" algn="l"/>
                  <a:tab pos="473237" algn="l"/>
                  <a:tab pos="948153" algn="l"/>
                  <a:tab pos="1423068" algn="l"/>
                  <a:tab pos="1897984" algn="l"/>
                  <a:tab pos="2372899" algn="l"/>
                  <a:tab pos="2847815" algn="l"/>
                  <a:tab pos="3322730" algn="l"/>
                  <a:tab pos="3797645" algn="l"/>
                  <a:tab pos="4272560" algn="l"/>
                  <a:tab pos="4747476" algn="l"/>
                  <a:tab pos="5222391" algn="l"/>
                  <a:tab pos="5697307" algn="l"/>
                  <a:tab pos="6172222" algn="l"/>
                  <a:tab pos="6647138" algn="l"/>
                  <a:tab pos="7122053" algn="l"/>
                  <a:tab pos="7596969" algn="l"/>
                  <a:tab pos="8071883" algn="l"/>
                  <a:tab pos="8546799" algn="l"/>
                  <a:tab pos="9021714" algn="l"/>
                  <a:tab pos="9496630" algn="l"/>
                </a:tabLst>
              </a:pPr>
              <a:t>9</a:t>
            </a:fld>
            <a:endParaRPr lang="es-AR" sz="1500" dirty="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852D6-C6F2-4BEE-B61D-6F09572AAF5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12D0C-0C6C-42FF-AAD0-177F69C2D7E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675" y="1604963"/>
            <a:ext cx="2738438" cy="451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67675" cy="451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A2487-C5F2-4B8B-9B91-80E6E6BAE5E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017D-ECE5-469D-8E0F-3CBF2966AE7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AC25-3F21-42A3-9045-6D5AB045B65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64128-F3BE-40CF-B73B-B90B4DF3A58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3562" cy="376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5175" y="2133600"/>
            <a:ext cx="4375150" cy="376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693B4-A760-47A0-BAED-54C1BBBCCDB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7956-5427-489E-BB19-FD32ED48CEC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8F688-643C-4BDE-9F3E-F2EEE080C1D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2DAB0-D616-46E2-8966-CE7261C6694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499D-68A9-4B19-B998-B04F2EFE8DD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5EA98-69E7-49D0-B993-F3878578C9A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D6D69-29F7-46BF-8A37-DC294EE61D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0D003-3021-47BE-BCAE-90D35D49D88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6238" y="623888"/>
            <a:ext cx="2224087" cy="52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24625" cy="52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82392-C0B6-445D-9A81-1183A519786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6272-BF42-41B2-BAE4-F8C7592C194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2263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4263" y="1604963"/>
            <a:ext cx="540385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796F9-2C52-4796-92E3-853BE4B7F27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FE4C6-E5D0-41FD-B21E-3995E4D28A3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87B7-3A4B-4879-A3CC-39EA32E1176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0155F-C7E6-4F74-98C6-D5753EA10B6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83D77-6A4C-4711-B43B-3E865A5C26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5B41-063B-4A91-95A2-1A4C82D1214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4" cy="385"/>
            </a:xfrm>
            <a:custGeom>
              <a:avLst/>
              <a:gdLst>
                <a:gd name="G0" fmla="+- 1 0 0"/>
                <a:gd name="G1" fmla="+- 1 0 0"/>
                <a:gd name="G2" fmla="*/ 1 62811 50432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53381 8192"/>
                <a:gd name="G9" fmla="*/ 1 35987 55552"/>
                <a:gd name="G10" fmla="*/ G9 1 180"/>
                <a:gd name="G11" fmla="*/ G8 1 G10"/>
                <a:gd name="G12" fmla="+- 1 0 0"/>
                <a:gd name="G13" fmla="+- 1 0 0"/>
                <a:gd name="G14" fmla="*/ 1 42749 35328"/>
                <a:gd name="G15" fmla="*/ 1 35987 5555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8" cy="145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35987 5555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5" cy="885"/>
            </a:xfrm>
            <a:custGeom>
              <a:avLst/>
              <a:gdLst>
                <a:gd name="G0" fmla="*/ 1 51949 8192"/>
                <a:gd name="G1" fmla="*/ 1 35987 5555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T0" fmla="*/ 2 256 1"/>
                <a:gd name="T1" fmla="*/ 0 256 1"/>
                <a:gd name="G14" fmla="+- 0 T0 T1"/>
                <a:gd name="G15" fmla="cos 12 G14"/>
                <a:gd name="G16" fmla="+- 1 0 0"/>
                <a:gd name="G17" fmla="+- 1 0 0"/>
                <a:gd name="G18" fmla="+- 1 0 0"/>
                <a:gd name="G19" fmla="*/ 1 35987 45568"/>
                <a:gd name="G20" fmla="*/ 1 35987 5555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2" fmla="*/ 8 w 132"/>
                <a:gd name="T3" fmla="*/ 22 h 308"/>
                <a:gd name="T4" fmla="*/ 0 w 132"/>
                <a:gd name="T5" fmla="*/ 0 h 308"/>
                <a:gd name="T6" fmla="*/ 0 w 132"/>
                <a:gd name="T7" fmla="*/ 29 h 308"/>
                <a:gd name="T8" fmla="*/ 68 w 132"/>
                <a:gd name="T9" fmla="*/ 194 h 308"/>
                <a:gd name="T10" fmla="*/ 123 w 132"/>
                <a:gd name="T11" fmla="*/ 308 h 308"/>
                <a:gd name="T12" fmla="*/ 132 w 132"/>
                <a:gd name="T13" fmla="*/ 308 h 308"/>
                <a:gd name="T14" fmla="*/ 77 w 132"/>
                <a:gd name="T15" fmla="*/ 190 h 308"/>
                <a:gd name="T16" fmla="*/ 8 w 132"/>
                <a:gd name="T17" fmla="*/ 22 h 308"/>
                <a:gd name="T18" fmla="*/ 0 w 132"/>
                <a:gd name="T19" fmla="*/ 0 h 308"/>
                <a:gd name="T20" fmla="*/ 132 w 132"/>
                <a:gd name="T21" fmla="*/ 308 h 308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9" cy="22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8" cy="2088"/>
            </a:xfrm>
            <a:custGeom>
              <a:avLst/>
              <a:gdLst>
                <a:gd name="G0" fmla="+- 1 0 0"/>
                <a:gd name="T0" fmla="*/ 534 256 1"/>
                <a:gd name="T1" fmla="*/ 0 256 1"/>
                <a:gd name="G1" fmla="+- 0 T0 T1"/>
                <a:gd name="G2" fmla="sin 55312 G1"/>
                <a:gd name="T2" fmla="*/ 534 256 1"/>
                <a:gd name="T3" fmla="*/ 0 256 1"/>
                <a:gd name="G3" fmla="+- 0 T2 T3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5987 5555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35987 5555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4" fmla="*/ 162 w 178"/>
                <a:gd name="T5" fmla="*/ 660 h 722"/>
                <a:gd name="T6" fmla="*/ 116 w 178"/>
                <a:gd name="T7" fmla="*/ 534 h 722"/>
                <a:gd name="T8" fmla="*/ 40 w 178"/>
                <a:gd name="T9" fmla="*/ 236 h 722"/>
                <a:gd name="T10" fmla="*/ 12 w 178"/>
                <a:gd name="T11" fmla="*/ 51 h 722"/>
                <a:gd name="T12" fmla="*/ 0 w 178"/>
                <a:gd name="T13" fmla="*/ 0 h 722"/>
                <a:gd name="T14" fmla="*/ 33 w 178"/>
                <a:gd name="T15" fmla="*/ 237 h 722"/>
                <a:gd name="T16" fmla="*/ 107 w 178"/>
                <a:gd name="T17" fmla="*/ 537 h 722"/>
                <a:gd name="T18" fmla="*/ 160 w 178"/>
                <a:gd name="T19" fmla="*/ 681 h 722"/>
                <a:gd name="T20" fmla="*/ 178 w 178"/>
                <a:gd name="T21" fmla="*/ 722 h 722"/>
                <a:gd name="T22" fmla="*/ 174 w 178"/>
                <a:gd name="T23" fmla="*/ 708 h 722"/>
                <a:gd name="T24" fmla="*/ 162 w 178"/>
                <a:gd name="T25" fmla="*/ 660 h 722"/>
                <a:gd name="T26" fmla="*/ 0 w 178"/>
                <a:gd name="T27" fmla="*/ 0 h 722"/>
                <a:gd name="T28" fmla="*/ 178 w 178"/>
                <a:gd name="T29" fmla="*/ 722 h 722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8" cy="1835"/>
            </a:xfrm>
            <a:custGeom>
              <a:avLst/>
              <a:gdLst>
                <a:gd name="G0" fmla="*/ 1 14715 35328"/>
                <a:gd name="G1" fmla="*/ 1 10471 63520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33577 33280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0" cy="302"/>
            </a:xfrm>
            <a:custGeom>
              <a:avLst/>
              <a:gdLst>
                <a:gd name="G0" fmla="+- 65519 0 0"/>
                <a:gd name="G1" fmla="+- 37 0 0"/>
                <a:gd name="T0" fmla="*/ 13 256 1"/>
                <a:gd name="T1" fmla="*/ 0 256 1"/>
                <a:gd name="G2" fmla="+- 0 T0 T1"/>
                <a:gd name="G3" fmla="sin 73 G2"/>
                <a:gd name="G4" fmla="+- 1 0 0"/>
                <a:gd name="G5" fmla="*/ 1 16037 60544"/>
                <a:gd name="T2" fmla="*/ 10 256 1"/>
                <a:gd name="T3" fmla="*/ 0 256 1"/>
                <a:gd name="G6" fmla="+- 0 T2 T3"/>
                <a:gd name="G7" fmla="cos 45 G6"/>
                <a:gd name="T4" fmla="*/ 7 256 1"/>
                <a:gd name="T5" fmla="*/ 0 256 1"/>
                <a:gd name="G8" fmla="+- 0 T4 T5"/>
                <a:gd name="G9" fmla="cos 43 G8"/>
                <a:gd name="G10" fmla="+- 14 0 0"/>
                <a:gd name="G11" fmla="*/ 1 53381 8192"/>
                <a:gd name="G12" fmla="*/ 1 35987 5555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35987 5555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6" fmla="*/ 0 w 17"/>
                <a:gd name="T7" fmla="*/ 0 h 107"/>
                <a:gd name="T8" fmla="*/ 5 w 17"/>
                <a:gd name="T9" fmla="*/ 56 h 107"/>
                <a:gd name="T10" fmla="*/ 17 w 17"/>
                <a:gd name="T11" fmla="*/ 107 h 107"/>
                <a:gd name="T12" fmla="*/ 11 w 17"/>
                <a:gd name="T13" fmla="*/ 46 h 107"/>
                <a:gd name="T14" fmla="*/ 10 w 17"/>
                <a:gd name="T15" fmla="*/ 43 h 107"/>
                <a:gd name="T16" fmla="*/ 0 w 17"/>
                <a:gd name="T17" fmla="*/ 0 h 107"/>
                <a:gd name="T18" fmla="*/ 0 w 17"/>
                <a:gd name="T19" fmla="*/ 0 h 107"/>
                <a:gd name="T20" fmla="*/ 17 w 17"/>
                <a:gd name="T21" fmla="*/ 107 h 107"/>
              </a:gdLst>
              <a:ahLst/>
              <a:cxnLst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1" cy="636"/>
            </a:xfrm>
            <a:custGeom>
              <a:avLst/>
              <a:gdLst>
                <a:gd name="G0" fmla="+- 65505 0 0"/>
                <a:gd name="G1" fmla="*/ 1 67 2"/>
                <a:gd name="G2" fmla="*/ 1 40125 16384"/>
                <a:gd name="G3" fmla="*/ 1 35987 5555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0225 41984"/>
                <a:gd name="T0" fmla="*/ 8 256 1"/>
                <a:gd name="T1" fmla="*/ 0 256 1"/>
                <a:gd name="G13" fmla="+- 0 T0 T1"/>
                <a:gd name="G14" fmla="sin 45 G13"/>
                <a:gd name="G15" fmla="*/ 1 12695 51200"/>
                <a:gd name="G16" fmla="*/ 1 35987 55552"/>
                <a:gd name="G17" fmla="*/ G16 1 180"/>
                <a:gd name="G18" fmla="*/ G15 1 G17"/>
                <a:gd name="G19" fmla="*/ 1 60613 33280"/>
                <a:gd name="G20" fmla="+- 3 0 0"/>
                <a:gd name="G21" fmla="*/ 1 33577 33280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2" fmla="*/ 0 w 41"/>
                <a:gd name="T3" fmla="*/ 0 h 222"/>
                <a:gd name="T4" fmla="*/ 5 w 41"/>
                <a:gd name="T5" fmla="*/ 93 h 222"/>
                <a:gd name="T6" fmla="*/ 17 w 41"/>
                <a:gd name="T7" fmla="*/ 166 h 222"/>
                <a:gd name="T8" fmla="*/ 24 w 41"/>
                <a:gd name="T9" fmla="*/ 184 h 222"/>
                <a:gd name="T10" fmla="*/ 41 w 41"/>
                <a:gd name="T11" fmla="*/ 222 h 222"/>
                <a:gd name="T12" fmla="*/ 38 w 41"/>
                <a:gd name="T13" fmla="*/ 212 h 222"/>
                <a:gd name="T14" fmla="*/ 13 w 41"/>
                <a:gd name="T15" fmla="*/ 92 h 222"/>
                <a:gd name="T16" fmla="*/ 8 w 41"/>
                <a:gd name="T17" fmla="*/ 22 h 222"/>
                <a:gd name="T18" fmla="*/ 7 w 41"/>
                <a:gd name="T19" fmla="*/ 18 h 222"/>
                <a:gd name="T20" fmla="*/ 0 w 41"/>
                <a:gd name="T21" fmla="*/ 0 h 222"/>
                <a:gd name="T22" fmla="*/ 0 w 41"/>
                <a:gd name="T23" fmla="*/ 0 h 222"/>
                <a:gd name="T24" fmla="*/ 41 w 41"/>
                <a:gd name="T25" fmla="*/ 222 h 222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9" cy="2541"/>
            </a:xfrm>
            <a:custGeom>
              <a:avLst/>
              <a:gdLst>
                <a:gd name="G0" fmla="*/ 1 60045 59648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16771 15648"/>
                <a:gd name="G24" fmla="*/ 1 18531 25408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3" cy="203"/>
            </a:xfrm>
            <a:custGeom>
              <a:avLst/>
              <a:gdLst>
                <a:gd name="G0" fmla="+- 65519 0 0"/>
                <a:gd name="G1" fmla="*/ 1 43755 57472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4" cy="130"/>
            </a:xfrm>
            <a:custGeom>
              <a:avLst/>
              <a:gdLst>
                <a:gd name="G0" fmla="*/ 1 57697 61504"/>
                <a:gd name="G1" fmla="*/ 1 18093 51200"/>
                <a:gd name="G2" fmla="*/ 1 35987 55552"/>
                <a:gd name="G3" fmla="*/ G2 1 180"/>
                <a:gd name="G4" fmla="*/ G1 1 G3"/>
                <a:gd name="G5" fmla="*/ 1 16177 40960"/>
                <a:gd name="G6" fmla="*/ 1 35987 55552"/>
                <a:gd name="G7" fmla="*/ G6 1 180"/>
                <a:gd name="G8" fmla="*/ G5 1 G7"/>
                <a:gd name="G9" fmla="*/ 1 5559 8192"/>
                <a:gd name="G10" fmla="*/ 1 35987 5555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53381 8192"/>
                <a:gd name="G18" fmla="*/ 1 35987 55552"/>
                <a:gd name="G19" fmla="*/ G18 1 180"/>
                <a:gd name="G20" fmla="*/ G17 1 G19"/>
                <a:gd name="G21" fmla="+- 1 0 0"/>
                <a:gd name="G22" fmla="+- 1 0 0"/>
                <a:gd name="G23" fmla="*/ 1 21973 55552"/>
                <a:gd name="G24" fmla="*/ 1 35987 5555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1" cy="383"/>
            </a:xfrm>
            <a:custGeom>
              <a:avLst/>
              <a:gdLst>
                <a:gd name="G0" fmla="*/ 1 60613 33280"/>
                <a:gd name="G1" fmla="+- 3 0 0"/>
                <a:gd name="G2" fmla="+- 16 0 0"/>
                <a:gd name="G3" fmla="*/ 1 24237 25216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58367 55552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2" fmla="*/ 7 w 52"/>
                <a:gd name="T3" fmla="*/ 18 h 135"/>
                <a:gd name="T4" fmla="*/ 0 w 52"/>
                <a:gd name="T5" fmla="*/ 0 h 135"/>
                <a:gd name="T6" fmla="*/ 12 w 52"/>
                <a:gd name="T7" fmla="*/ 48 h 135"/>
                <a:gd name="T8" fmla="*/ 16 w 52"/>
                <a:gd name="T9" fmla="*/ 62 h 135"/>
                <a:gd name="T10" fmla="*/ 51 w 52"/>
                <a:gd name="T11" fmla="*/ 135 h 135"/>
                <a:gd name="T12" fmla="*/ 52 w 52"/>
                <a:gd name="T13" fmla="*/ 135 h 135"/>
                <a:gd name="T14" fmla="*/ 24 w 52"/>
                <a:gd name="T15" fmla="*/ 56 h 135"/>
                <a:gd name="T16" fmla="*/ 7 w 52"/>
                <a:gd name="T17" fmla="*/ 18 h 135"/>
                <a:gd name="T18" fmla="*/ 0 w 52"/>
                <a:gd name="T19" fmla="*/ 0 h 135"/>
                <a:gd name="T20" fmla="*/ 52 w 52"/>
                <a:gd name="T21" fmla="*/ 135 h 135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7" name="Group 14"/>
          <p:cNvGrpSpPr>
            <a:grpSpLocks/>
          </p:cNvGrpSpPr>
          <p:nvPr/>
        </p:nvGrpSpPr>
        <p:grpSpPr bwMode="auto"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2" cy="2763"/>
            </a:xfrm>
            <a:custGeom>
              <a:avLst/>
              <a:gdLst>
                <a:gd name="G0" fmla="*/ 1 4641 4890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32793 6352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3719 57472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35987 5555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7" cy="98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16571 6352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2" fmla="*/ 53 w 88"/>
                <a:gd name="T3" fmla="*/ 229 h 330"/>
                <a:gd name="T4" fmla="*/ 88 w 88"/>
                <a:gd name="T5" fmla="*/ 330 h 330"/>
                <a:gd name="T6" fmla="*/ 88 w 88"/>
                <a:gd name="T7" fmla="*/ 308 h 330"/>
                <a:gd name="T8" fmla="*/ 88 w 88"/>
                <a:gd name="T9" fmla="*/ 304 h 330"/>
                <a:gd name="T10" fmla="*/ 62 w 88"/>
                <a:gd name="T11" fmla="*/ 226 h 330"/>
                <a:gd name="T12" fmla="*/ 0 w 88"/>
                <a:gd name="T13" fmla="*/ 0 h 330"/>
                <a:gd name="T14" fmla="*/ 7 w 88"/>
                <a:gd name="T15" fmla="*/ 63 h 330"/>
                <a:gd name="T16" fmla="*/ 53 w 88"/>
                <a:gd name="T17" fmla="*/ 229 h 330"/>
                <a:gd name="T18" fmla="*/ 0 w 88"/>
                <a:gd name="T19" fmla="*/ 0 h 330"/>
                <a:gd name="T20" fmla="*/ 88 w 88"/>
                <a:gd name="T21" fmla="*/ 330 h 330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2" cy="615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50783 5747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2" fmla="*/ 6 w 90"/>
                <a:gd name="T3" fmla="*/ 15 h 207"/>
                <a:gd name="T4" fmla="*/ 0 w 90"/>
                <a:gd name="T5" fmla="*/ 0 h 207"/>
                <a:gd name="T6" fmla="*/ 1 w 90"/>
                <a:gd name="T7" fmla="*/ 29 h 207"/>
                <a:gd name="T8" fmla="*/ 42 w 90"/>
                <a:gd name="T9" fmla="*/ 127 h 207"/>
                <a:gd name="T10" fmla="*/ 80 w 90"/>
                <a:gd name="T11" fmla="*/ 207 h 207"/>
                <a:gd name="T12" fmla="*/ 90 w 90"/>
                <a:gd name="T13" fmla="*/ 207 h 207"/>
                <a:gd name="T14" fmla="*/ 50 w 90"/>
                <a:gd name="T15" fmla="*/ 123 h 207"/>
                <a:gd name="T16" fmla="*/ 6 w 90"/>
                <a:gd name="T17" fmla="*/ 15 h 207"/>
                <a:gd name="T18" fmla="*/ 0 w 90"/>
                <a:gd name="T19" fmla="*/ 0 h 207"/>
                <a:gd name="T20" fmla="*/ 90 w 90"/>
                <a:gd name="T21" fmla="*/ 207 h 207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8" cy="139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4 256 1"/>
                <a:gd name="T1" fmla="*/ 0 256 1"/>
                <a:gd name="G5" fmla="+- 0 T0 T1"/>
                <a:gd name="G6" fmla="sin 35 G5"/>
                <a:gd name="G7" fmla="+- 65490 0 0"/>
                <a:gd name="G8" fmla="*/ 1 30659 61504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35987 5555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2" fmla="*/ 101 w 115"/>
                <a:gd name="T3" fmla="*/ 409 h 467"/>
                <a:gd name="T4" fmla="*/ 78 w 115"/>
                <a:gd name="T5" fmla="*/ 344 h 467"/>
                <a:gd name="T6" fmla="*/ 29 w 115"/>
                <a:gd name="T7" fmla="*/ 151 h 467"/>
                <a:gd name="T8" fmla="*/ 13 w 115"/>
                <a:gd name="T9" fmla="*/ 53 h 467"/>
                <a:gd name="T10" fmla="*/ 0 w 115"/>
                <a:gd name="T11" fmla="*/ 0 h 467"/>
                <a:gd name="T12" fmla="*/ 21 w 115"/>
                <a:gd name="T13" fmla="*/ 152 h 467"/>
                <a:gd name="T14" fmla="*/ 69 w 115"/>
                <a:gd name="T15" fmla="*/ 347 h 467"/>
                <a:gd name="T16" fmla="*/ 103 w 115"/>
                <a:gd name="T17" fmla="*/ 441 h 467"/>
                <a:gd name="T18" fmla="*/ 115 w 115"/>
                <a:gd name="T19" fmla="*/ 467 h 467"/>
                <a:gd name="T20" fmla="*/ 112 w 115"/>
                <a:gd name="T21" fmla="*/ 458 h 467"/>
                <a:gd name="T22" fmla="*/ 101 w 115"/>
                <a:gd name="T23" fmla="*/ 409 h 467"/>
                <a:gd name="T24" fmla="*/ 0 w 115"/>
                <a:gd name="T25" fmla="*/ 0 h 467"/>
                <a:gd name="T26" fmla="*/ 115 w 115"/>
                <a:gd name="T27" fmla="*/ 467 h 467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1" cy="1898"/>
            </a:xfrm>
            <a:custGeom>
              <a:avLst/>
              <a:gdLst>
                <a:gd name="G0" fmla="+- 1 0 0"/>
                <a:gd name="G1" fmla="+- 25 0 0"/>
                <a:gd name="G2" fmla="*/ 1 48267 16384"/>
                <a:gd name="G3" fmla="*/ 1 35987 55552"/>
                <a:gd name="G4" fmla="*/ G3 1 180"/>
                <a:gd name="G5" fmla="*/ G2 1 G4"/>
                <a:gd name="G6" fmla="+- 398 0 0"/>
                <a:gd name="G7" fmla="*/ 1 36669 32768"/>
                <a:gd name="G8" fmla="*/ 1 35987 5555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35859 55456"/>
                <a:gd name="T0" fmla="*/ 4 256 1"/>
                <a:gd name="T1" fmla="*/ 0 256 1"/>
                <a:gd name="G18" fmla="+- 0 T0 T1"/>
                <a:gd name="G19" fmla="cos 198 G18"/>
                <a:gd name="G20" fmla="*/ 1 41921 51200"/>
                <a:gd name="G21" fmla="+- 65474 0 0"/>
                <a:gd name="G22" fmla="*/ 1 65483 37658"/>
                <a:gd name="G23" fmla="*/ 1 53771 61504"/>
                <a:gd name="G24" fmla="*/ 1 58431 25408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2" fmla="*/ 17 w 36"/>
                <a:gd name="T3" fmla="*/ 633 h 633"/>
                <a:gd name="T4" fmla="*/ 13 w 36"/>
                <a:gd name="T5" fmla="*/ 597 h 633"/>
                <a:gd name="T6" fmla="*/ 5 w 36"/>
                <a:gd name="T7" fmla="*/ 398 h 633"/>
                <a:gd name="T8" fmla="*/ 13 w 36"/>
                <a:gd name="T9" fmla="*/ 198 h 633"/>
                <a:gd name="T10" fmla="*/ 22 w 36"/>
                <a:gd name="T11" fmla="*/ 99 h 633"/>
                <a:gd name="T12" fmla="*/ 36 w 36"/>
                <a:gd name="T13" fmla="*/ 0 h 633"/>
                <a:gd name="T14" fmla="*/ 35 w 36"/>
                <a:gd name="T15" fmla="*/ 0 h 633"/>
                <a:gd name="T16" fmla="*/ 20 w 36"/>
                <a:gd name="T17" fmla="*/ 99 h 633"/>
                <a:gd name="T18" fmla="*/ 10 w 36"/>
                <a:gd name="T19" fmla="*/ 198 h 633"/>
                <a:gd name="T20" fmla="*/ 1 w 36"/>
                <a:gd name="T21" fmla="*/ 398 h 633"/>
                <a:gd name="T22" fmla="*/ 7 w 36"/>
                <a:gd name="T23" fmla="*/ 589 h 633"/>
                <a:gd name="T24" fmla="*/ 16 w 36"/>
                <a:gd name="T25" fmla="*/ 632 h 633"/>
                <a:gd name="T26" fmla="*/ 17 w 36"/>
                <a:gd name="T27" fmla="*/ 633 h 633"/>
                <a:gd name="T28" fmla="*/ 0 w 36"/>
                <a:gd name="T29" fmla="*/ 0 h 633"/>
                <a:gd name="T30" fmla="*/ 36 w 36"/>
                <a:gd name="T31" fmla="*/ 633 h 633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5" cy="168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15339 40336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3" cy="313"/>
            </a:xfrm>
            <a:custGeom>
              <a:avLst/>
              <a:gdLst>
                <a:gd name="G0" fmla="+- 8 0 0"/>
                <a:gd name="G1" fmla="*/ 1 61585 49408"/>
                <a:gd name="G2" fmla="+- 33 0 0"/>
                <a:gd name="T0" fmla="*/ 10 256 1"/>
                <a:gd name="T1" fmla="*/ 0 256 1"/>
                <a:gd name="G3" fmla="+- 0 T0 T1"/>
                <a:gd name="G4" fmla="cos 44 G3"/>
                <a:gd name="T2" fmla="*/ 9 256 1"/>
                <a:gd name="T3" fmla="*/ 0 256 1"/>
                <a:gd name="G5" fmla="+- 0 T2 T3"/>
                <a:gd name="G6" fmla="sin 43 G5"/>
                <a:gd name="G7" fmla="+- 3 0 0"/>
                <a:gd name="G8" fmla="+- 65534 0 0"/>
                <a:gd name="G9" fmla="+- 65533 0 0"/>
                <a:gd name="G10" fmla="*/ 1 37297 35328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35987 5555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4" fmla="*/ 4 w 17"/>
                <a:gd name="T5" fmla="*/ 54 h 107"/>
                <a:gd name="T6" fmla="*/ 17 w 17"/>
                <a:gd name="T7" fmla="*/ 107 h 107"/>
                <a:gd name="T8" fmla="*/ 10 w 17"/>
                <a:gd name="T9" fmla="*/ 44 h 107"/>
                <a:gd name="T10" fmla="*/ 9 w 17"/>
                <a:gd name="T11" fmla="*/ 43 h 107"/>
                <a:gd name="T12" fmla="*/ 0 w 17"/>
                <a:gd name="T13" fmla="*/ 0 h 107"/>
                <a:gd name="T14" fmla="*/ 0 w 17"/>
                <a:gd name="T15" fmla="*/ 8 h 107"/>
                <a:gd name="T16" fmla="*/ 4 w 17"/>
                <a:gd name="T17" fmla="*/ 54 h 107"/>
                <a:gd name="T18" fmla="*/ 0 w 17"/>
                <a:gd name="T19" fmla="*/ 0 h 107"/>
                <a:gd name="T20" fmla="*/ 17 w 17"/>
                <a:gd name="T21" fmla="*/ 107 h 107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9" cy="1702"/>
            </a:xfrm>
            <a:custGeom>
              <a:avLst/>
              <a:gdLst>
                <a:gd name="G0" fmla="*/ 1 52071 40960"/>
                <a:gd name="G1" fmla="*/ 1 35987 5555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5627 35328"/>
                <a:gd name="G16" fmla="*/ 1 35987 5555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1167 48900"/>
                <a:gd name="G28" fmla="*/ 1 13323 25408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35987 45568"/>
                <a:gd name="G36" fmla="*/ 1 35987 5555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T0" fmla="*/ 28 256 1"/>
                <a:gd name="T1" fmla="*/ 0 256 1"/>
                <a:gd name="G44" fmla="+- 0 T0 T1"/>
                <a:gd name="G45" fmla="sin G43 G44"/>
                <a:gd name="G46" fmla="+- 1 0 0"/>
                <a:gd name="G47" fmla="+- 1 0 0"/>
                <a:gd name="G48" fmla="*/ 1 35987 45568"/>
                <a:gd name="G49" fmla="*/ 1 35987 5555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35987 45568"/>
                <a:gd name="G59" fmla="*/ 1 35987 55552"/>
                <a:gd name="G60" fmla="*/ G59 1 180"/>
                <a:gd name="G61" fmla="*/ G58 1 G60"/>
                <a:gd name="G62" fmla="*/ 1 17501 50432"/>
                <a:gd name="T2" fmla="*/ 8 w 294"/>
                <a:gd name="T3" fmla="*/ 553 h 568"/>
                <a:gd name="T4" fmla="*/ 35 w 294"/>
                <a:gd name="T5" fmla="*/ 397 h 568"/>
                <a:gd name="T6" fmla="*/ 99 w 294"/>
                <a:gd name="T7" fmla="*/ 252 h 568"/>
                <a:gd name="T8" fmla="*/ 187 w 294"/>
                <a:gd name="T9" fmla="*/ 119 h 568"/>
                <a:gd name="T10" fmla="*/ 238 w 294"/>
                <a:gd name="T11" fmla="*/ 58 h 568"/>
                <a:gd name="T12" fmla="*/ 265 w 294"/>
                <a:gd name="T13" fmla="*/ 28 h 568"/>
                <a:gd name="T14" fmla="*/ 294 w 294"/>
                <a:gd name="T15" fmla="*/ 0 h 568"/>
                <a:gd name="T16" fmla="*/ 293 w 294"/>
                <a:gd name="T17" fmla="*/ 0 h 568"/>
                <a:gd name="T18" fmla="*/ 264 w 294"/>
                <a:gd name="T19" fmla="*/ 27 h 568"/>
                <a:gd name="T20" fmla="*/ 237 w 294"/>
                <a:gd name="T21" fmla="*/ 56 h 568"/>
                <a:gd name="T22" fmla="*/ 185 w 294"/>
                <a:gd name="T23" fmla="*/ 117 h 568"/>
                <a:gd name="T24" fmla="*/ 95 w 294"/>
                <a:gd name="T25" fmla="*/ 249 h 568"/>
                <a:gd name="T26" fmla="*/ 30 w 294"/>
                <a:gd name="T27" fmla="*/ 396 h 568"/>
                <a:gd name="T28" fmla="*/ 0 w 294"/>
                <a:gd name="T29" fmla="*/ 549 h 568"/>
                <a:gd name="T30" fmla="*/ 7 w 294"/>
                <a:gd name="T31" fmla="*/ 568 h 568"/>
                <a:gd name="T32" fmla="*/ 8 w 294"/>
                <a:gd name="T33" fmla="*/ 553 h 568"/>
                <a:gd name="T34" fmla="*/ 0 w 294"/>
                <a:gd name="T35" fmla="*/ 0 h 568"/>
                <a:gd name="T36" fmla="*/ 294 w 294"/>
                <a:gd name="T37" fmla="*/ 568 h 568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7" cy="150"/>
            </a:xfrm>
            <a:custGeom>
              <a:avLst/>
              <a:gdLst>
                <a:gd name="G0" fmla="+- 65523 0 0"/>
                <a:gd name="G1" fmla="*/ 1 3155 50432"/>
                <a:gd name="G2" fmla="+- 1 0 0"/>
                <a:gd name="G3" fmla="+- 1 0 0"/>
                <a:gd name="G4" fmla="*/ 1 0 0"/>
                <a:gd name="G5" fmla="*/ 1 35987 5555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8" cy="416"/>
            </a:xfrm>
            <a:custGeom>
              <a:avLst/>
              <a:gdLst>
                <a:gd name="G0" fmla="+- 65506 0 0"/>
                <a:gd name="G1" fmla="*/ 1 67 2"/>
                <a:gd name="G2" fmla="*/ 1 60101 50432"/>
                <a:gd name="G3" fmla="+- 1 0 0"/>
                <a:gd name="G4" fmla="+- 1 0 0"/>
                <a:gd name="G5" fmla="+- 1 0 0"/>
                <a:gd name="G6" fmla="+- 1 0 0"/>
                <a:gd name="T0" fmla="*/ 8 256 1"/>
                <a:gd name="T1" fmla="*/ 0 256 1"/>
                <a:gd name="G7" fmla="+- 0 T0 T1"/>
                <a:gd name="G8" fmla="cos 60 G7"/>
                <a:gd name="G9" fmla="*/ 1 25153 61504"/>
                <a:gd name="G10" fmla="+- 2 0 0"/>
                <a:gd name="G11" fmla="*/ 1 0 0"/>
                <a:gd name="T2" fmla="*/ 2 256 1"/>
                <a:gd name="T3" fmla="*/ 0 256 1"/>
                <a:gd name="G12" fmla="+- 0 T2 T3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35987 45568"/>
                <a:gd name="G23" fmla="*/ 1 35987 55552"/>
                <a:gd name="G24" fmla="*/ G23 1 180"/>
                <a:gd name="G25" fmla="*/ G22 1 G24"/>
                <a:gd name="G26" fmla="*/ 1 0 0"/>
                <a:gd name="T4" fmla="*/ 0 w 29"/>
                <a:gd name="T5" fmla="*/ 0 h 141"/>
                <a:gd name="T6" fmla="*/ 7 w 29"/>
                <a:gd name="T7" fmla="*/ 89 h 141"/>
                <a:gd name="T8" fmla="*/ 18 w 29"/>
                <a:gd name="T9" fmla="*/ 117 h 141"/>
                <a:gd name="T10" fmla="*/ 29 w 29"/>
                <a:gd name="T11" fmla="*/ 141 h 141"/>
                <a:gd name="T12" fmla="*/ 27 w 29"/>
                <a:gd name="T13" fmla="*/ 135 h 141"/>
                <a:gd name="T14" fmla="*/ 8 w 29"/>
                <a:gd name="T15" fmla="*/ 22 h 141"/>
                <a:gd name="T16" fmla="*/ 4 w 29"/>
                <a:gd name="T17" fmla="*/ 11 h 141"/>
                <a:gd name="T18" fmla="*/ 0 w 29"/>
                <a:gd name="T19" fmla="*/ 0 h 141"/>
                <a:gd name="T20" fmla="*/ 0 w 29"/>
                <a:gd name="T21" fmla="*/ 0 h 141"/>
                <a:gd name="T22" fmla="*/ 29 w 29"/>
                <a:gd name="T23" fmla="*/ 141 h 141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5" cy="134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33433 40960"/>
                <a:gd name="G4" fmla="*/ 1 35987 55552"/>
                <a:gd name="G5" fmla="*/ G4 1 180"/>
                <a:gd name="G6" fmla="*/ G3 1 G5"/>
                <a:gd name="G7" fmla="*/ 1 38955 50432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35987 5555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3" cy="325"/>
            </a:xfrm>
            <a:custGeom>
              <a:avLst/>
              <a:gdLst>
                <a:gd name="G0" fmla="*/ 1 58817 25216"/>
                <a:gd name="G1" fmla="*/ 1 0 0"/>
                <a:gd name="G2" fmla="+- 16 0 0"/>
                <a:gd name="G3" fmla="*/ 1 59481 25216"/>
                <a:gd name="G4" fmla="*/ 1 35687 55456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2" fmla="*/ 11 w 44"/>
                <a:gd name="T3" fmla="*/ 28 h 111"/>
                <a:gd name="T4" fmla="*/ 0 w 44"/>
                <a:gd name="T5" fmla="*/ 0 h 111"/>
                <a:gd name="T6" fmla="*/ 11 w 44"/>
                <a:gd name="T7" fmla="*/ 49 h 111"/>
                <a:gd name="T8" fmla="*/ 14 w 44"/>
                <a:gd name="T9" fmla="*/ 58 h 111"/>
                <a:gd name="T10" fmla="*/ 39 w 44"/>
                <a:gd name="T11" fmla="*/ 111 h 111"/>
                <a:gd name="T12" fmla="*/ 44 w 44"/>
                <a:gd name="T13" fmla="*/ 111 h 111"/>
                <a:gd name="T14" fmla="*/ 22 w 44"/>
                <a:gd name="T15" fmla="*/ 52 h 111"/>
                <a:gd name="T16" fmla="*/ 11 w 44"/>
                <a:gd name="T17" fmla="*/ 28 h 111"/>
                <a:gd name="T18" fmla="*/ 0 w 44"/>
                <a:gd name="T19" fmla="*/ 0 h 111"/>
                <a:gd name="T20" fmla="*/ 44 w 44"/>
                <a:gd name="T21" fmla="*/ 111 h 111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901112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1887" cy="355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5712" cy="350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65370 0 0"/>
              <a:gd name="G13" fmla="*/ 1 0 0"/>
              <a:gd name="G14" fmla="+- 1 0 0"/>
              <a:gd name="G15" fmla="*/ 1 24577 2"/>
              <a:gd name="G16" fmla="+- 1 0 0"/>
              <a:gd name="G17" fmla="+- 1 0 0"/>
              <a:gd name="G18" fmla="+- 1 0 0"/>
              <a:gd name="G19" fmla="*/ 1 0 0"/>
              <a:gd name="G20" fmla="*/ 1 35987 55552"/>
              <a:gd name="G21" fmla="*/ G20 1 180"/>
              <a:gd name="G22" fmla="*/ G19 1 G21"/>
              <a:gd name="G23" fmla="+- 129 0 0"/>
              <a:gd name="G24" fmla="+- 131 0 0"/>
              <a:gd name="G25" fmla="+- 283 0 0"/>
              <a:gd name="G26" fmla="+- 292 0 0"/>
              <a:gd name="G27" fmla="+- 291 0 0"/>
              <a:gd name="G28" fmla="+- 291 0 0"/>
              <a:gd name="G29" fmla="+- 287 0 0"/>
              <a:gd name="G30" fmla="+- 1 0 0"/>
              <a:gd name="G31" fmla="+- 65370 0 0"/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  <a:gd name="T22" fmla="*/ 0 w 372"/>
              <a:gd name="T23" fmla="*/ 0 h 166"/>
              <a:gd name="T24" fmla="*/ 372 w 372"/>
              <a:gd name="T25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65175" cy="350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25789701-95C7-432D-8E36-30B43A02AD2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034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58513" cy="451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4" cy="385"/>
            </a:xfrm>
            <a:custGeom>
              <a:avLst/>
              <a:gdLst>
                <a:gd name="G0" fmla="+- 1 0 0"/>
                <a:gd name="G1" fmla="+- 1 0 0"/>
                <a:gd name="G2" fmla="*/ 1 62811 50432"/>
                <a:gd name="G3" fmla="+- 65501 0 0"/>
                <a:gd name="G4" fmla="*/ 1 0 0"/>
                <a:gd name="G5" fmla="+- 13 0 0"/>
                <a:gd name="G6" fmla="+- 1 0 0"/>
                <a:gd name="G7" fmla="+- 1 0 0"/>
                <a:gd name="G8" fmla="*/ 1 53381 8192"/>
                <a:gd name="G9" fmla="*/ 1 35987 55552"/>
                <a:gd name="G10" fmla="*/ G9 1 180"/>
                <a:gd name="G11" fmla="*/ G8 1 G10"/>
                <a:gd name="G12" fmla="+- 1 0 0"/>
                <a:gd name="G13" fmla="+- 1 0 0"/>
                <a:gd name="G14" fmla="*/ 1 42749 35328"/>
                <a:gd name="G15" fmla="*/ 1 35987 5555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  <a:gd name="T12" fmla="*/ 0 w 22"/>
                <a:gd name="T13" fmla="*/ 0 h 136"/>
                <a:gd name="T14" fmla="*/ 22 w 22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398" cy="145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0 0"/>
                <a:gd name="G14" fmla="*/ 1 35987 55552"/>
                <a:gd name="G15" fmla="*/ G14 1 180"/>
                <a:gd name="G16" fmla="*/ G13 1 G15"/>
                <a:gd name="G17" fmla="+- 65171 0 0"/>
                <a:gd name="G18" fmla="+- 65198 0 0"/>
                <a:gd name="G19" fmla="+- 65284 0 0"/>
                <a:gd name="G20" fmla="+- 1 0 0"/>
                <a:gd name="G21" fmla="+- 65481 0 0"/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  <a:gd name="T14" fmla="*/ 0 w 140"/>
                <a:gd name="T15" fmla="*/ 0 h 504"/>
                <a:gd name="T16" fmla="*/ 140 w 140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5" cy="885"/>
            </a:xfrm>
            <a:custGeom>
              <a:avLst/>
              <a:gdLst>
                <a:gd name="G0" fmla="*/ 1 51949 8192"/>
                <a:gd name="G1" fmla="*/ 1 35987 5555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T0" fmla="*/ 2 256 1"/>
                <a:gd name="T1" fmla="*/ 0 256 1"/>
                <a:gd name="G14" fmla="+- 0 T0 T1"/>
                <a:gd name="G15" fmla="cos 12 G14"/>
                <a:gd name="G16" fmla="+- 1 0 0"/>
                <a:gd name="G17" fmla="+- 1 0 0"/>
                <a:gd name="G18" fmla="+- 1 0 0"/>
                <a:gd name="G19" fmla="*/ 1 35987 45568"/>
                <a:gd name="G20" fmla="*/ 1 35987 5555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2" fmla="*/ 8 w 132"/>
                <a:gd name="T3" fmla="*/ 22 h 308"/>
                <a:gd name="T4" fmla="*/ 0 w 132"/>
                <a:gd name="T5" fmla="*/ 0 h 308"/>
                <a:gd name="T6" fmla="*/ 0 w 132"/>
                <a:gd name="T7" fmla="*/ 29 h 308"/>
                <a:gd name="T8" fmla="*/ 68 w 132"/>
                <a:gd name="T9" fmla="*/ 194 h 308"/>
                <a:gd name="T10" fmla="*/ 123 w 132"/>
                <a:gd name="T11" fmla="*/ 308 h 308"/>
                <a:gd name="T12" fmla="*/ 132 w 132"/>
                <a:gd name="T13" fmla="*/ 308 h 308"/>
                <a:gd name="T14" fmla="*/ 77 w 132"/>
                <a:gd name="T15" fmla="*/ 190 h 308"/>
                <a:gd name="T16" fmla="*/ 8 w 132"/>
                <a:gd name="T17" fmla="*/ 22 h 308"/>
                <a:gd name="T18" fmla="*/ 0 w 132"/>
                <a:gd name="T19" fmla="*/ 0 h 308"/>
                <a:gd name="T20" fmla="*/ 132 w 132"/>
                <a:gd name="T21" fmla="*/ 308 h 308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99" cy="22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  <a:gd name="T8" fmla="*/ 0 w 37"/>
                <a:gd name="T9" fmla="*/ 0 h 79"/>
                <a:gd name="T10" fmla="*/ 37 w 37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08" cy="2088"/>
            </a:xfrm>
            <a:custGeom>
              <a:avLst/>
              <a:gdLst>
                <a:gd name="G0" fmla="+- 1 0 0"/>
                <a:gd name="T0" fmla="*/ 534 256 1"/>
                <a:gd name="T1" fmla="*/ 0 256 1"/>
                <a:gd name="G1" fmla="+- 0 T0 T1"/>
                <a:gd name="G2" fmla="sin 55312 G1"/>
                <a:gd name="T2" fmla="*/ 534 256 1"/>
                <a:gd name="T3" fmla="*/ 0 256 1"/>
                <a:gd name="G3" fmla="+- 0 T2 T3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5987 5555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0 0"/>
                <a:gd name="G30" fmla="*/ 1 35987 55552"/>
                <a:gd name="G31" fmla="*/ G30 1 180"/>
                <a:gd name="G32" fmla="*/ G29 1 G31"/>
                <a:gd name="G33" fmla="+- 65118 0 0"/>
                <a:gd name="G34" fmla="+- 65340 0 0"/>
                <a:gd name="G35" fmla="+- 65497 0 0"/>
                <a:gd name="G36" fmla="+- 1 0 0"/>
                <a:gd name="G37" fmla="+- 65332 0 0"/>
                <a:gd name="G38" fmla="+- 65106 0 0"/>
                <a:gd name="G39" fmla="+- 65015 0 0"/>
                <a:gd name="G40" fmla="+- 64992 0 0"/>
                <a:gd name="G41" fmla="+- 65002 0 0"/>
                <a:gd name="G42" fmla="+- 65038 0 0"/>
                <a:gd name="T4" fmla="*/ 162 w 178"/>
                <a:gd name="T5" fmla="*/ 660 h 722"/>
                <a:gd name="T6" fmla="*/ 116 w 178"/>
                <a:gd name="T7" fmla="*/ 534 h 722"/>
                <a:gd name="T8" fmla="*/ 40 w 178"/>
                <a:gd name="T9" fmla="*/ 236 h 722"/>
                <a:gd name="T10" fmla="*/ 12 w 178"/>
                <a:gd name="T11" fmla="*/ 51 h 722"/>
                <a:gd name="T12" fmla="*/ 0 w 178"/>
                <a:gd name="T13" fmla="*/ 0 h 722"/>
                <a:gd name="T14" fmla="*/ 33 w 178"/>
                <a:gd name="T15" fmla="*/ 237 h 722"/>
                <a:gd name="T16" fmla="*/ 107 w 178"/>
                <a:gd name="T17" fmla="*/ 537 h 722"/>
                <a:gd name="T18" fmla="*/ 160 w 178"/>
                <a:gd name="T19" fmla="*/ 681 h 722"/>
                <a:gd name="T20" fmla="*/ 178 w 178"/>
                <a:gd name="T21" fmla="*/ 722 h 722"/>
                <a:gd name="T22" fmla="*/ 174 w 178"/>
                <a:gd name="T23" fmla="*/ 708 h 722"/>
                <a:gd name="T24" fmla="*/ 162 w 178"/>
                <a:gd name="T25" fmla="*/ 660 h 722"/>
                <a:gd name="T26" fmla="*/ 0 w 178"/>
                <a:gd name="T27" fmla="*/ 0 h 722"/>
                <a:gd name="T28" fmla="*/ 178 w 178"/>
                <a:gd name="T29" fmla="*/ 722 h 722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58" cy="1835"/>
            </a:xfrm>
            <a:custGeom>
              <a:avLst/>
              <a:gdLst>
                <a:gd name="G0" fmla="*/ 1 14715 35328"/>
                <a:gd name="G1" fmla="*/ 1 10471 63520"/>
                <a:gd name="G2" fmla="*/ 1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*/ 1 0 0"/>
                <a:gd name="G10" fmla="*/ 1 0 0"/>
                <a:gd name="G11" fmla="+- 89 0 0"/>
                <a:gd name="G12" fmla="*/ 1 0 0"/>
                <a:gd name="G13" fmla="+- 474 0 0"/>
                <a:gd name="G14" fmla="*/ 1 33577 33280"/>
                <a:gd name="G15" fmla="+- 1 0 0"/>
                <a:gd name="G16" fmla="+-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*/ 1 0 0"/>
                <a:gd name="G25" fmla="+- 12 0 0"/>
                <a:gd name="G26" fmla="+- 1 0 0"/>
                <a:gd name="G27" fmla="*/ 1 0 0"/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  <a:gd name="T20" fmla="*/ 0 w 23"/>
                <a:gd name="T21" fmla="*/ 0 h 635"/>
                <a:gd name="T22" fmla="*/ 23 w 23"/>
                <a:gd name="T2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0" cy="302"/>
            </a:xfrm>
            <a:custGeom>
              <a:avLst/>
              <a:gdLst>
                <a:gd name="G0" fmla="+- 65519 0 0"/>
                <a:gd name="G1" fmla="+- 37 0 0"/>
                <a:gd name="T0" fmla="*/ 13 256 1"/>
                <a:gd name="T1" fmla="*/ 0 256 1"/>
                <a:gd name="G2" fmla="+- 0 T0 T1"/>
                <a:gd name="G3" fmla="sin 73 G2"/>
                <a:gd name="G4" fmla="+- 1 0 0"/>
                <a:gd name="G5" fmla="*/ 1 16037 60544"/>
                <a:gd name="T2" fmla="*/ 10 256 1"/>
                <a:gd name="T3" fmla="*/ 0 256 1"/>
                <a:gd name="G6" fmla="+- 0 T2 T3"/>
                <a:gd name="G7" fmla="cos 45 G6"/>
                <a:gd name="T4" fmla="*/ 7 256 1"/>
                <a:gd name="T5" fmla="*/ 0 256 1"/>
                <a:gd name="G8" fmla="+- 0 T4 T5"/>
                <a:gd name="G9" fmla="cos 43 G8"/>
                <a:gd name="G10" fmla="+- 14 0 0"/>
                <a:gd name="G11" fmla="*/ 1 53381 8192"/>
                <a:gd name="G12" fmla="*/ 1 35987 55552"/>
                <a:gd name="G13" fmla="*/ G12 1 180"/>
                <a:gd name="G14" fmla="*/ G11 1 G13"/>
                <a:gd name="G15" fmla="+- 1 0 0"/>
                <a:gd name="G16" fmla="+- 1 0 0"/>
                <a:gd name="G17" fmla="*/ 1 0 0"/>
                <a:gd name="G18" fmla="*/ 1 35987 55552"/>
                <a:gd name="G19" fmla="*/ G18 1 180"/>
                <a:gd name="G20" fmla="*/ G17 1 G19"/>
                <a:gd name="G21" fmla="+- 5 0 0"/>
                <a:gd name="G22" fmla="+- 1 0 0"/>
                <a:gd name="G23" fmla="+- 1 0 0"/>
                <a:gd name="G24" fmla="+- 1 0 0"/>
                <a:gd name="T6" fmla="*/ 0 w 17"/>
                <a:gd name="T7" fmla="*/ 0 h 107"/>
                <a:gd name="T8" fmla="*/ 5 w 17"/>
                <a:gd name="T9" fmla="*/ 56 h 107"/>
                <a:gd name="T10" fmla="*/ 17 w 17"/>
                <a:gd name="T11" fmla="*/ 107 h 107"/>
                <a:gd name="T12" fmla="*/ 11 w 17"/>
                <a:gd name="T13" fmla="*/ 46 h 107"/>
                <a:gd name="T14" fmla="*/ 10 w 17"/>
                <a:gd name="T15" fmla="*/ 43 h 107"/>
                <a:gd name="T16" fmla="*/ 0 w 17"/>
                <a:gd name="T17" fmla="*/ 0 h 107"/>
                <a:gd name="T18" fmla="*/ 0 w 17"/>
                <a:gd name="T19" fmla="*/ 0 h 107"/>
                <a:gd name="T20" fmla="*/ 17 w 17"/>
                <a:gd name="T21" fmla="*/ 107 h 107"/>
              </a:gdLst>
              <a:ahLst/>
              <a:cxnLst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1" cy="636"/>
            </a:xfrm>
            <a:custGeom>
              <a:avLst/>
              <a:gdLst>
                <a:gd name="G0" fmla="+- 65505 0 0"/>
                <a:gd name="G1" fmla="*/ 1 67 2"/>
                <a:gd name="G2" fmla="*/ 1 40125 16384"/>
                <a:gd name="G3" fmla="*/ 1 35987 5555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0225 41984"/>
                <a:gd name="T0" fmla="*/ 8 256 1"/>
                <a:gd name="T1" fmla="*/ 0 256 1"/>
                <a:gd name="G13" fmla="+- 0 T0 T1"/>
                <a:gd name="G14" fmla="sin 45 G13"/>
                <a:gd name="G15" fmla="*/ 1 12695 51200"/>
                <a:gd name="G16" fmla="*/ 1 35987 55552"/>
                <a:gd name="G17" fmla="*/ G16 1 180"/>
                <a:gd name="G18" fmla="*/ G15 1 G17"/>
                <a:gd name="G19" fmla="*/ 1 60613 33280"/>
                <a:gd name="G20" fmla="+- 3 0 0"/>
                <a:gd name="G21" fmla="*/ 1 33577 33280"/>
                <a:gd name="G22" fmla="+- 1 0 0"/>
                <a:gd name="G23" fmla="+- 1 0 0"/>
                <a:gd name="G24" fmla="+- 1 0 0"/>
                <a:gd name="G25" fmla="*/ 1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2" fmla="*/ 0 w 41"/>
                <a:gd name="T3" fmla="*/ 0 h 222"/>
                <a:gd name="T4" fmla="*/ 5 w 41"/>
                <a:gd name="T5" fmla="*/ 93 h 222"/>
                <a:gd name="T6" fmla="*/ 17 w 41"/>
                <a:gd name="T7" fmla="*/ 166 h 222"/>
                <a:gd name="T8" fmla="*/ 24 w 41"/>
                <a:gd name="T9" fmla="*/ 184 h 222"/>
                <a:gd name="T10" fmla="*/ 41 w 41"/>
                <a:gd name="T11" fmla="*/ 222 h 222"/>
                <a:gd name="T12" fmla="*/ 38 w 41"/>
                <a:gd name="T13" fmla="*/ 212 h 222"/>
                <a:gd name="T14" fmla="*/ 13 w 41"/>
                <a:gd name="T15" fmla="*/ 92 h 222"/>
                <a:gd name="T16" fmla="*/ 8 w 41"/>
                <a:gd name="T17" fmla="*/ 22 h 222"/>
                <a:gd name="T18" fmla="*/ 7 w 41"/>
                <a:gd name="T19" fmla="*/ 18 h 222"/>
                <a:gd name="T20" fmla="*/ 0 w 41"/>
                <a:gd name="T21" fmla="*/ 0 h 222"/>
                <a:gd name="T22" fmla="*/ 0 w 41"/>
                <a:gd name="T23" fmla="*/ 0 h 222"/>
                <a:gd name="T24" fmla="*/ 41 w 41"/>
                <a:gd name="T25" fmla="*/ 222 h 222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299" cy="2541"/>
            </a:xfrm>
            <a:custGeom>
              <a:avLst/>
              <a:gdLst>
                <a:gd name="G0" fmla="*/ 1 60045 59648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16771 15648"/>
                <a:gd name="G24" fmla="*/ 1 18531 25408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  <a:gd name="T34" fmla="*/ 0 w 450"/>
                <a:gd name="T35" fmla="*/ 0 h 878"/>
                <a:gd name="T36" fmla="*/ 450 w 450"/>
                <a:gd name="T37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3" cy="203"/>
            </a:xfrm>
            <a:custGeom>
              <a:avLst/>
              <a:gdLst>
                <a:gd name="G0" fmla="+- 65519 0 0"/>
                <a:gd name="G1" fmla="*/ 1 43755 57472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  <a:gd name="T8" fmla="*/ 0 w 35"/>
                <a:gd name="T9" fmla="*/ 0 h 73"/>
                <a:gd name="T10" fmla="*/ 35 w 35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4" cy="130"/>
            </a:xfrm>
            <a:custGeom>
              <a:avLst/>
              <a:gdLst>
                <a:gd name="G0" fmla="*/ 1 57697 61504"/>
                <a:gd name="G1" fmla="*/ 1 18093 51200"/>
                <a:gd name="G2" fmla="*/ 1 35987 55552"/>
                <a:gd name="G3" fmla="*/ G2 1 180"/>
                <a:gd name="G4" fmla="*/ G1 1 G3"/>
                <a:gd name="G5" fmla="*/ 1 16177 40960"/>
                <a:gd name="G6" fmla="*/ 1 35987 55552"/>
                <a:gd name="G7" fmla="*/ G6 1 180"/>
                <a:gd name="G8" fmla="*/ G5 1 G7"/>
                <a:gd name="G9" fmla="*/ 1 5559 8192"/>
                <a:gd name="G10" fmla="*/ 1 35987 5555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53381 8192"/>
                <a:gd name="G18" fmla="*/ 1 35987 55552"/>
                <a:gd name="G19" fmla="*/ G18 1 180"/>
                <a:gd name="G20" fmla="*/ G17 1 G19"/>
                <a:gd name="G21" fmla="+- 1 0 0"/>
                <a:gd name="G22" fmla="+- 1 0 0"/>
                <a:gd name="G23" fmla="*/ 1 21973 55552"/>
                <a:gd name="G24" fmla="*/ 1 35987 5555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  <a:gd name="T12" fmla="*/ 0 w 8"/>
                <a:gd name="T13" fmla="*/ 0 h 48"/>
                <a:gd name="T14" fmla="*/ 8 w 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1" cy="383"/>
            </a:xfrm>
            <a:custGeom>
              <a:avLst/>
              <a:gdLst>
                <a:gd name="G0" fmla="*/ 1 60613 33280"/>
                <a:gd name="G1" fmla="+- 3 0 0"/>
                <a:gd name="G2" fmla="+- 16 0 0"/>
                <a:gd name="G3" fmla="*/ 1 24237 25216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58367 55552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*/ 1 0 0"/>
                <a:gd name="G19" fmla="*/ 1 0 0"/>
                <a:gd name="G20" fmla="+- 1 0 0"/>
                <a:gd name="G21" fmla="+- 1 0 0"/>
                <a:gd name="G22" fmla="+- 1 0 0"/>
                <a:gd name="T2" fmla="*/ 7 w 52"/>
                <a:gd name="T3" fmla="*/ 18 h 135"/>
                <a:gd name="T4" fmla="*/ 0 w 52"/>
                <a:gd name="T5" fmla="*/ 0 h 135"/>
                <a:gd name="T6" fmla="*/ 12 w 52"/>
                <a:gd name="T7" fmla="*/ 48 h 135"/>
                <a:gd name="T8" fmla="*/ 16 w 52"/>
                <a:gd name="T9" fmla="*/ 62 h 135"/>
                <a:gd name="T10" fmla="*/ 51 w 52"/>
                <a:gd name="T11" fmla="*/ 135 h 135"/>
                <a:gd name="T12" fmla="*/ 52 w 52"/>
                <a:gd name="T13" fmla="*/ 135 h 135"/>
                <a:gd name="T14" fmla="*/ 24 w 52"/>
                <a:gd name="T15" fmla="*/ 56 h 135"/>
                <a:gd name="T16" fmla="*/ 7 w 52"/>
                <a:gd name="T17" fmla="*/ 18 h 135"/>
                <a:gd name="T18" fmla="*/ 0 w 52"/>
                <a:gd name="T19" fmla="*/ 0 h 135"/>
                <a:gd name="T20" fmla="*/ 52 w 52"/>
                <a:gd name="T21" fmla="*/ 135 h 135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1" name="Group 14"/>
          <p:cNvGrpSpPr>
            <a:grpSpLocks/>
          </p:cNvGrpSpPr>
          <p:nvPr/>
        </p:nvGrpSpPr>
        <p:grpSpPr bwMode="auto"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2" cy="2763"/>
            </a:xfrm>
            <a:custGeom>
              <a:avLst/>
              <a:gdLst>
                <a:gd name="G0" fmla="*/ 1 4641 4890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32793 6352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3719 57472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0 0"/>
                <a:gd name="G28" fmla="*/ 1 35987 55552"/>
                <a:gd name="G29" fmla="*/ G28 1 180"/>
                <a:gd name="G30" fmla="*/ G27 1 G29"/>
                <a:gd name="G31" fmla="+- 65117 0 0"/>
                <a:gd name="G32" fmla="+- 64914 0 0"/>
                <a:gd name="G33" fmla="+- 64726 0 0"/>
                <a:gd name="G34" fmla="+- 64719 0 0"/>
                <a:gd name="G35" fmla="+- 64761 0 0"/>
                <a:gd name="G36" fmla="+- 64769 0 0"/>
                <a:gd name="G37" fmla="+- 64921 0 0"/>
                <a:gd name="G38" fmla="+- 65122 0 0"/>
                <a:gd name="G39" fmla="+- 65336 0 0"/>
                <a:gd name="G40" fmla="+- 65447 0 0"/>
                <a:gd name="G41" fmla="+- 1 0 0"/>
                <a:gd name="G42" fmla="+- 1 0 0"/>
                <a:gd name="G43" fmla="+- 65445 0 0"/>
                <a:gd name="G44" fmla="+- 65333 0 0"/>
                <a:gd name="G45" fmla="+- 27 0 0"/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  <a:gd name="T30" fmla="*/ 0 w 103"/>
                <a:gd name="T31" fmla="*/ 0 h 920"/>
                <a:gd name="T32" fmla="*/ 103 w 103"/>
                <a:gd name="T33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7" cy="987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16571 6352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2" fmla="*/ 53 w 88"/>
                <a:gd name="T3" fmla="*/ 229 h 330"/>
                <a:gd name="T4" fmla="*/ 88 w 88"/>
                <a:gd name="T5" fmla="*/ 330 h 330"/>
                <a:gd name="T6" fmla="*/ 88 w 88"/>
                <a:gd name="T7" fmla="*/ 308 h 330"/>
                <a:gd name="T8" fmla="*/ 88 w 88"/>
                <a:gd name="T9" fmla="*/ 304 h 330"/>
                <a:gd name="T10" fmla="*/ 62 w 88"/>
                <a:gd name="T11" fmla="*/ 226 h 330"/>
                <a:gd name="T12" fmla="*/ 0 w 88"/>
                <a:gd name="T13" fmla="*/ 0 h 330"/>
                <a:gd name="T14" fmla="*/ 7 w 88"/>
                <a:gd name="T15" fmla="*/ 63 h 330"/>
                <a:gd name="T16" fmla="*/ 53 w 88"/>
                <a:gd name="T17" fmla="*/ 229 h 330"/>
                <a:gd name="T18" fmla="*/ 0 w 88"/>
                <a:gd name="T19" fmla="*/ 0 h 330"/>
                <a:gd name="T20" fmla="*/ 88 w 88"/>
                <a:gd name="T21" fmla="*/ 330 h 330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2" cy="615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50783 5747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1 0 0"/>
                <a:gd name="G20" fmla="+- 1 0 0"/>
                <a:gd name="G21" fmla="+- 1 0 0"/>
                <a:gd name="G22" fmla="+- 1 0 0"/>
                <a:gd name="T2" fmla="*/ 6 w 90"/>
                <a:gd name="T3" fmla="*/ 15 h 207"/>
                <a:gd name="T4" fmla="*/ 0 w 90"/>
                <a:gd name="T5" fmla="*/ 0 h 207"/>
                <a:gd name="T6" fmla="*/ 1 w 90"/>
                <a:gd name="T7" fmla="*/ 29 h 207"/>
                <a:gd name="T8" fmla="*/ 42 w 90"/>
                <a:gd name="T9" fmla="*/ 127 h 207"/>
                <a:gd name="T10" fmla="*/ 80 w 90"/>
                <a:gd name="T11" fmla="*/ 207 h 207"/>
                <a:gd name="T12" fmla="*/ 90 w 90"/>
                <a:gd name="T13" fmla="*/ 207 h 207"/>
                <a:gd name="T14" fmla="*/ 50 w 90"/>
                <a:gd name="T15" fmla="*/ 123 h 207"/>
                <a:gd name="T16" fmla="*/ 6 w 90"/>
                <a:gd name="T17" fmla="*/ 15 h 207"/>
                <a:gd name="T18" fmla="*/ 0 w 90"/>
                <a:gd name="T19" fmla="*/ 0 h 207"/>
                <a:gd name="T20" fmla="*/ 90 w 90"/>
                <a:gd name="T21" fmla="*/ 207 h 207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38" cy="139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4 256 1"/>
                <a:gd name="T1" fmla="*/ 0 256 1"/>
                <a:gd name="G5" fmla="+- 0 T0 T1"/>
                <a:gd name="G6" fmla="sin 35 G5"/>
                <a:gd name="G7" fmla="+- 65490 0 0"/>
                <a:gd name="G8" fmla="*/ 1 30659 61504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0 0"/>
                <a:gd name="G22" fmla="*/ 1 35987 55552"/>
                <a:gd name="G23" fmla="*/ G22 1 180"/>
                <a:gd name="G24" fmla="*/ G21 1 G23"/>
                <a:gd name="G25" fmla="+- 65270 0 0"/>
                <a:gd name="G26" fmla="+- 65414 0 0"/>
                <a:gd name="G27" fmla="+- 65496 0 0"/>
                <a:gd name="G28" fmla="+- 1 0 0"/>
                <a:gd name="G29" fmla="+- 65405 0 0"/>
                <a:gd name="G30" fmla="+- 65258 0 0"/>
                <a:gd name="G31" fmla="+- 65198 0 0"/>
                <a:gd name="G32" fmla="+- 65184 0 0"/>
                <a:gd name="G33" fmla="+- 65190 0 0"/>
                <a:gd name="G34" fmla="+- 65228 0 0"/>
                <a:gd name="T2" fmla="*/ 101 w 115"/>
                <a:gd name="T3" fmla="*/ 409 h 467"/>
                <a:gd name="T4" fmla="*/ 78 w 115"/>
                <a:gd name="T5" fmla="*/ 344 h 467"/>
                <a:gd name="T6" fmla="*/ 29 w 115"/>
                <a:gd name="T7" fmla="*/ 151 h 467"/>
                <a:gd name="T8" fmla="*/ 13 w 115"/>
                <a:gd name="T9" fmla="*/ 53 h 467"/>
                <a:gd name="T10" fmla="*/ 0 w 115"/>
                <a:gd name="T11" fmla="*/ 0 h 467"/>
                <a:gd name="T12" fmla="*/ 21 w 115"/>
                <a:gd name="T13" fmla="*/ 152 h 467"/>
                <a:gd name="T14" fmla="*/ 69 w 115"/>
                <a:gd name="T15" fmla="*/ 347 h 467"/>
                <a:gd name="T16" fmla="*/ 103 w 115"/>
                <a:gd name="T17" fmla="*/ 441 h 467"/>
                <a:gd name="T18" fmla="*/ 115 w 115"/>
                <a:gd name="T19" fmla="*/ 467 h 467"/>
                <a:gd name="T20" fmla="*/ 112 w 115"/>
                <a:gd name="T21" fmla="*/ 458 h 467"/>
                <a:gd name="T22" fmla="*/ 101 w 115"/>
                <a:gd name="T23" fmla="*/ 409 h 467"/>
                <a:gd name="T24" fmla="*/ 0 w 115"/>
                <a:gd name="T25" fmla="*/ 0 h 467"/>
                <a:gd name="T26" fmla="*/ 115 w 115"/>
                <a:gd name="T27" fmla="*/ 467 h 467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1" cy="1898"/>
            </a:xfrm>
            <a:custGeom>
              <a:avLst/>
              <a:gdLst>
                <a:gd name="G0" fmla="+- 1 0 0"/>
                <a:gd name="G1" fmla="+- 25 0 0"/>
                <a:gd name="G2" fmla="*/ 1 48267 16384"/>
                <a:gd name="G3" fmla="*/ 1 35987 55552"/>
                <a:gd name="G4" fmla="*/ G3 1 180"/>
                <a:gd name="G5" fmla="*/ G2 1 G4"/>
                <a:gd name="G6" fmla="+- 398 0 0"/>
                <a:gd name="G7" fmla="*/ 1 36669 32768"/>
                <a:gd name="G8" fmla="*/ 1 35987 55552"/>
                <a:gd name="G9" fmla="*/ G8 1 180"/>
                <a:gd name="G10" fmla="*/ G7 1 G9"/>
                <a:gd name="G11" fmla="*/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35859 55456"/>
                <a:gd name="T0" fmla="*/ 4 256 1"/>
                <a:gd name="T1" fmla="*/ 0 256 1"/>
                <a:gd name="G18" fmla="+- 0 T0 T1"/>
                <a:gd name="G19" fmla="cos 198 G18"/>
                <a:gd name="G20" fmla="*/ 1 41921 51200"/>
                <a:gd name="G21" fmla="+- 65474 0 0"/>
                <a:gd name="G22" fmla="*/ 1 65483 37658"/>
                <a:gd name="G23" fmla="*/ 1 53771 61504"/>
                <a:gd name="G24" fmla="*/ 1 58431 25408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2" fmla="*/ 17 w 36"/>
                <a:gd name="T3" fmla="*/ 633 h 633"/>
                <a:gd name="T4" fmla="*/ 13 w 36"/>
                <a:gd name="T5" fmla="*/ 597 h 633"/>
                <a:gd name="T6" fmla="*/ 5 w 36"/>
                <a:gd name="T7" fmla="*/ 398 h 633"/>
                <a:gd name="T8" fmla="*/ 13 w 36"/>
                <a:gd name="T9" fmla="*/ 198 h 633"/>
                <a:gd name="T10" fmla="*/ 22 w 36"/>
                <a:gd name="T11" fmla="*/ 99 h 633"/>
                <a:gd name="T12" fmla="*/ 36 w 36"/>
                <a:gd name="T13" fmla="*/ 0 h 633"/>
                <a:gd name="T14" fmla="*/ 35 w 36"/>
                <a:gd name="T15" fmla="*/ 0 h 633"/>
                <a:gd name="T16" fmla="*/ 20 w 36"/>
                <a:gd name="T17" fmla="*/ 99 h 633"/>
                <a:gd name="T18" fmla="*/ 10 w 36"/>
                <a:gd name="T19" fmla="*/ 198 h 633"/>
                <a:gd name="T20" fmla="*/ 1 w 36"/>
                <a:gd name="T21" fmla="*/ 398 h 633"/>
                <a:gd name="T22" fmla="*/ 7 w 36"/>
                <a:gd name="T23" fmla="*/ 589 h 633"/>
                <a:gd name="T24" fmla="*/ 16 w 36"/>
                <a:gd name="T25" fmla="*/ 632 h 633"/>
                <a:gd name="T26" fmla="*/ 17 w 36"/>
                <a:gd name="T27" fmla="*/ 633 h 633"/>
                <a:gd name="T28" fmla="*/ 0 w 36"/>
                <a:gd name="T29" fmla="*/ 0 h 633"/>
                <a:gd name="T30" fmla="*/ 36 w 36"/>
                <a:gd name="T31" fmla="*/ 633 h 633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5" cy="168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15339 40336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  <a:gd name="T8" fmla="*/ 0 w 28"/>
                <a:gd name="T9" fmla="*/ 0 h 59"/>
                <a:gd name="T10" fmla="*/ 28 w 28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3" cy="313"/>
            </a:xfrm>
            <a:custGeom>
              <a:avLst/>
              <a:gdLst>
                <a:gd name="G0" fmla="+- 8 0 0"/>
                <a:gd name="G1" fmla="*/ 1 61585 49408"/>
                <a:gd name="G2" fmla="+- 33 0 0"/>
                <a:gd name="T0" fmla="*/ 10 256 1"/>
                <a:gd name="T1" fmla="*/ 0 256 1"/>
                <a:gd name="G3" fmla="+- 0 T0 T1"/>
                <a:gd name="G4" fmla="cos 44 G3"/>
                <a:gd name="T2" fmla="*/ 9 256 1"/>
                <a:gd name="T3" fmla="*/ 0 256 1"/>
                <a:gd name="G5" fmla="+- 0 T2 T3"/>
                <a:gd name="G6" fmla="sin 43 G5"/>
                <a:gd name="G7" fmla="+- 3 0 0"/>
                <a:gd name="G8" fmla="+- 65534 0 0"/>
                <a:gd name="G9" fmla="+- 65533 0 0"/>
                <a:gd name="G10" fmla="*/ 1 37297 35328"/>
                <a:gd name="G11" fmla="+- 9 0 0"/>
                <a:gd name="G12" fmla="*/ 1 24577 2"/>
                <a:gd name="G13" fmla="+- 1 0 0"/>
                <a:gd name="G14" fmla="+- 1 0 0"/>
                <a:gd name="G15" fmla="*/ 1 0 0"/>
                <a:gd name="G16" fmla="*/ 1 35987 55552"/>
                <a:gd name="G17" fmla="*/ G16 1 180"/>
                <a:gd name="G18" fmla="*/ G15 1 G17"/>
                <a:gd name="G19" fmla="+- 65446 0 0"/>
                <a:gd name="G20" fmla="+- 65502 0 0"/>
                <a:gd name="G21" fmla="+- 65502 0 0"/>
                <a:gd name="G22" fmla="+- 1 0 0"/>
                <a:gd name="G23" fmla="+- 65528 0 0"/>
                <a:gd name="T4" fmla="*/ 4 w 17"/>
                <a:gd name="T5" fmla="*/ 54 h 107"/>
                <a:gd name="T6" fmla="*/ 17 w 17"/>
                <a:gd name="T7" fmla="*/ 107 h 107"/>
                <a:gd name="T8" fmla="*/ 10 w 17"/>
                <a:gd name="T9" fmla="*/ 44 h 107"/>
                <a:gd name="T10" fmla="*/ 9 w 17"/>
                <a:gd name="T11" fmla="*/ 43 h 107"/>
                <a:gd name="T12" fmla="*/ 0 w 17"/>
                <a:gd name="T13" fmla="*/ 0 h 107"/>
                <a:gd name="T14" fmla="*/ 0 w 17"/>
                <a:gd name="T15" fmla="*/ 8 h 107"/>
                <a:gd name="T16" fmla="*/ 4 w 17"/>
                <a:gd name="T17" fmla="*/ 54 h 107"/>
                <a:gd name="T18" fmla="*/ 0 w 17"/>
                <a:gd name="T19" fmla="*/ 0 h 107"/>
                <a:gd name="T20" fmla="*/ 17 w 17"/>
                <a:gd name="T21" fmla="*/ 107 h 107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79" cy="1702"/>
            </a:xfrm>
            <a:custGeom>
              <a:avLst/>
              <a:gdLst>
                <a:gd name="G0" fmla="*/ 1 52071 40960"/>
                <a:gd name="G1" fmla="*/ 1 35987 5555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5627 35328"/>
                <a:gd name="G16" fmla="*/ 1 35987 5555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1167 48900"/>
                <a:gd name="G28" fmla="*/ 1 13323 25408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35987 45568"/>
                <a:gd name="G36" fmla="*/ 1 35987 5555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G43" fmla="*/ 1 0 0"/>
                <a:gd name="T0" fmla="*/ 28 256 1"/>
                <a:gd name="T1" fmla="*/ 0 256 1"/>
                <a:gd name="G44" fmla="+- 0 T0 T1"/>
                <a:gd name="G45" fmla="sin G43 G44"/>
                <a:gd name="G46" fmla="+- 1 0 0"/>
                <a:gd name="G47" fmla="+- 1 0 0"/>
                <a:gd name="G48" fmla="*/ 1 35987 45568"/>
                <a:gd name="G49" fmla="*/ 1 35987 55552"/>
                <a:gd name="G50" fmla="*/ G49 1 180"/>
                <a:gd name="G51" fmla="*/ G48 1 G50"/>
                <a:gd name="G52" fmla="+- 1 0 0"/>
                <a:gd name="G53" fmla="+- 1 0 0"/>
                <a:gd name="G54" fmla="+- 1 0 0"/>
                <a:gd name="G55" fmla="+- 1 0 0"/>
                <a:gd name="G56" fmla="+- 549 0 0"/>
                <a:gd name="G57" fmla="+- 568 0 0"/>
                <a:gd name="G58" fmla="*/ 1 35987 45568"/>
                <a:gd name="G59" fmla="*/ 1 35987 55552"/>
                <a:gd name="G60" fmla="*/ G59 1 180"/>
                <a:gd name="G61" fmla="*/ G58 1 G60"/>
                <a:gd name="G62" fmla="*/ 1 17501 50432"/>
                <a:gd name="T2" fmla="*/ 8 w 294"/>
                <a:gd name="T3" fmla="*/ 553 h 568"/>
                <a:gd name="T4" fmla="*/ 35 w 294"/>
                <a:gd name="T5" fmla="*/ 397 h 568"/>
                <a:gd name="T6" fmla="*/ 99 w 294"/>
                <a:gd name="T7" fmla="*/ 252 h 568"/>
                <a:gd name="T8" fmla="*/ 187 w 294"/>
                <a:gd name="T9" fmla="*/ 119 h 568"/>
                <a:gd name="T10" fmla="*/ 238 w 294"/>
                <a:gd name="T11" fmla="*/ 58 h 568"/>
                <a:gd name="T12" fmla="*/ 265 w 294"/>
                <a:gd name="T13" fmla="*/ 28 h 568"/>
                <a:gd name="T14" fmla="*/ 294 w 294"/>
                <a:gd name="T15" fmla="*/ 0 h 568"/>
                <a:gd name="T16" fmla="*/ 293 w 294"/>
                <a:gd name="T17" fmla="*/ 0 h 568"/>
                <a:gd name="T18" fmla="*/ 264 w 294"/>
                <a:gd name="T19" fmla="*/ 27 h 568"/>
                <a:gd name="T20" fmla="*/ 237 w 294"/>
                <a:gd name="T21" fmla="*/ 56 h 568"/>
                <a:gd name="T22" fmla="*/ 185 w 294"/>
                <a:gd name="T23" fmla="*/ 117 h 568"/>
                <a:gd name="T24" fmla="*/ 95 w 294"/>
                <a:gd name="T25" fmla="*/ 249 h 568"/>
                <a:gd name="T26" fmla="*/ 30 w 294"/>
                <a:gd name="T27" fmla="*/ 396 h 568"/>
                <a:gd name="T28" fmla="*/ 0 w 294"/>
                <a:gd name="T29" fmla="*/ 549 h 568"/>
                <a:gd name="T30" fmla="*/ 7 w 294"/>
                <a:gd name="T31" fmla="*/ 568 h 568"/>
                <a:gd name="T32" fmla="*/ 8 w 294"/>
                <a:gd name="T33" fmla="*/ 553 h 568"/>
                <a:gd name="T34" fmla="*/ 0 w 294"/>
                <a:gd name="T35" fmla="*/ 0 h 568"/>
                <a:gd name="T36" fmla="*/ 294 w 294"/>
                <a:gd name="T37" fmla="*/ 568 h 568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7" cy="150"/>
            </a:xfrm>
            <a:custGeom>
              <a:avLst/>
              <a:gdLst>
                <a:gd name="G0" fmla="+- 65523 0 0"/>
                <a:gd name="G1" fmla="*/ 1 3155 50432"/>
                <a:gd name="G2" fmla="+- 1 0 0"/>
                <a:gd name="G3" fmla="+- 1 0 0"/>
                <a:gd name="G4" fmla="*/ 1 0 0"/>
                <a:gd name="G5" fmla="*/ 1 35987 55552"/>
                <a:gd name="G6" fmla="*/ G5 1 180"/>
                <a:gd name="G7" fmla="*/ G4 1 G6"/>
                <a:gd name="G8" fmla="+- 2 0 0"/>
                <a:gd name="G9" fmla="+- 1 0 0"/>
                <a:gd name="G10" fmla="+- 1 0 0"/>
                <a:gd name="G11" fmla="+- 1 0 0"/>
                <a:gd name="G12" fmla="+- 1 0 0"/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  <a:gd name="T8" fmla="*/ 0 w 25"/>
                <a:gd name="T9" fmla="*/ 0 h 53"/>
                <a:gd name="T10" fmla="*/ 25 w 2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78" cy="416"/>
            </a:xfrm>
            <a:custGeom>
              <a:avLst/>
              <a:gdLst>
                <a:gd name="G0" fmla="+- 65506 0 0"/>
                <a:gd name="G1" fmla="*/ 1 67 2"/>
                <a:gd name="G2" fmla="*/ 1 60101 50432"/>
                <a:gd name="G3" fmla="+- 1 0 0"/>
                <a:gd name="G4" fmla="+- 1 0 0"/>
                <a:gd name="G5" fmla="+- 1 0 0"/>
                <a:gd name="G6" fmla="+- 1 0 0"/>
                <a:gd name="T0" fmla="*/ 8 256 1"/>
                <a:gd name="T1" fmla="*/ 0 256 1"/>
                <a:gd name="G7" fmla="+- 0 T0 T1"/>
                <a:gd name="G8" fmla="cos 60 G7"/>
                <a:gd name="G9" fmla="*/ 1 25153 61504"/>
                <a:gd name="G10" fmla="+- 2 0 0"/>
                <a:gd name="G11" fmla="*/ 1 0 0"/>
                <a:gd name="T2" fmla="*/ 2 256 1"/>
                <a:gd name="T3" fmla="*/ 0 256 1"/>
                <a:gd name="G12" fmla="+- 0 T2 T3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35987 45568"/>
                <a:gd name="G23" fmla="*/ 1 35987 55552"/>
                <a:gd name="G24" fmla="*/ G23 1 180"/>
                <a:gd name="G25" fmla="*/ G22 1 G24"/>
                <a:gd name="G26" fmla="*/ 1 0 0"/>
                <a:gd name="T4" fmla="*/ 0 w 29"/>
                <a:gd name="T5" fmla="*/ 0 h 141"/>
                <a:gd name="T6" fmla="*/ 7 w 29"/>
                <a:gd name="T7" fmla="*/ 89 h 141"/>
                <a:gd name="T8" fmla="*/ 18 w 29"/>
                <a:gd name="T9" fmla="*/ 117 h 141"/>
                <a:gd name="T10" fmla="*/ 29 w 29"/>
                <a:gd name="T11" fmla="*/ 141 h 141"/>
                <a:gd name="T12" fmla="*/ 27 w 29"/>
                <a:gd name="T13" fmla="*/ 135 h 141"/>
                <a:gd name="T14" fmla="*/ 8 w 29"/>
                <a:gd name="T15" fmla="*/ 22 h 141"/>
                <a:gd name="T16" fmla="*/ 4 w 29"/>
                <a:gd name="T17" fmla="*/ 11 h 141"/>
                <a:gd name="T18" fmla="*/ 0 w 29"/>
                <a:gd name="T19" fmla="*/ 0 h 141"/>
                <a:gd name="T20" fmla="*/ 0 w 29"/>
                <a:gd name="T21" fmla="*/ 0 h 141"/>
                <a:gd name="T22" fmla="*/ 29 w 29"/>
                <a:gd name="T23" fmla="*/ 141 h 141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5" cy="134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33433 40960"/>
                <a:gd name="G4" fmla="*/ 1 35987 55552"/>
                <a:gd name="G5" fmla="*/ G4 1 180"/>
                <a:gd name="G6" fmla="*/ G3 1 G5"/>
                <a:gd name="G7" fmla="*/ 1 38955 50432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0 0"/>
                <a:gd name="G17" fmla="*/ 1 35987 55552"/>
                <a:gd name="G18" fmla="*/ G17 1 180"/>
                <a:gd name="G19" fmla="*/ G16 1 G18"/>
                <a:gd name="G20" fmla="+- 65503 0 0"/>
                <a:gd name="G21" fmla="+- 65496 0 0"/>
                <a:gd name="G22" fmla="+- 65524 0 0"/>
                <a:gd name="G23" fmla="+- 1 0 0"/>
                <a:gd name="G24" fmla="+- 65532 0 0"/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  <a:gd name="T14" fmla="*/ 0 w 8"/>
                <a:gd name="T15" fmla="*/ 0 h 48"/>
                <a:gd name="T16" fmla="*/ 8 w 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3" cy="325"/>
            </a:xfrm>
            <a:custGeom>
              <a:avLst/>
              <a:gdLst>
                <a:gd name="G0" fmla="*/ 1 58817 25216"/>
                <a:gd name="G1" fmla="*/ 1 0 0"/>
                <a:gd name="G2" fmla="+- 16 0 0"/>
                <a:gd name="G3" fmla="*/ 1 59481 25216"/>
                <a:gd name="G4" fmla="*/ 1 35687 55456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*/ 1 0 0"/>
                <a:gd name="G17" fmla="+- 1 0 0"/>
                <a:gd name="G18" fmla="*/ 1 0 0"/>
                <a:gd name="G19" fmla="+- 58 0 0"/>
                <a:gd name="G20" fmla="+- 1 0 0"/>
                <a:gd name="G21" fmla="+- 1 0 0"/>
                <a:gd name="G22" fmla="+- 1 0 0"/>
                <a:gd name="T2" fmla="*/ 11 w 44"/>
                <a:gd name="T3" fmla="*/ 28 h 111"/>
                <a:gd name="T4" fmla="*/ 0 w 44"/>
                <a:gd name="T5" fmla="*/ 0 h 111"/>
                <a:gd name="T6" fmla="*/ 11 w 44"/>
                <a:gd name="T7" fmla="*/ 49 h 111"/>
                <a:gd name="T8" fmla="*/ 14 w 44"/>
                <a:gd name="T9" fmla="*/ 58 h 111"/>
                <a:gd name="T10" fmla="*/ 39 w 44"/>
                <a:gd name="T11" fmla="*/ 111 h 111"/>
                <a:gd name="T12" fmla="*/ 44 w 44"/>
                <a:gd name="T13" fmla="*/ 111 h 111"/>
                <a:gd name="T14" fmla="*/ 22 w 44"/>
                <a:gd name="T15" fmla="*/ 52 h 111"/>
                <a:gd name="T16" fmla="*/ 11 w 44"/>
                <a:gd name="T17" fmla="*/ 28 h 111"/>
                <a:gd name="T18" fmla="*/ 0 w 44"/>
                <a:gd name="T19" fmla="*/ 0 h 111"/>
                <a:gd name="T20" fmla="*/ 44 w 44"/>
                <a:gd name="T21" fmla="*/ 111 h 111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897937" cy="1266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4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01112" cy="376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1887" cy="355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5712" cy="350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2788"/>
            <a:ext cx="1589088" cy="50641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*/ 1 16329 32768"/>
              <a:gd name="G6" fmla="*/ 1 35987 55552"/>
              <a:gd name="G7" fmla="*/ G6 1 180"/>
              <a:gd name="G8" fmla="*/ G5 1 G7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*/ 1 16385 2"/>
              <a:gd name="G17" fmla="+- 1 0 0"/>
              <a:gd name="G18" fmla="+- 1 0 0"/>
              <a:gd name="G19" fmla="*/ 1 34695 39120"/>
              <a:gd name="G20" fmla="+- 4 0 0"/>
              <a:gd name="G21" fmla="+- 62322 0 0"/>
              <a:gd name="G22" fmla="+- 57838 0 0"/>
              <a:gd name="G23" fmla="+- 57827 0 0"/>
              <a:gd name="G24" fmla="+- 58261 0 0"/>
              <a:gd name="G25" fmla="+- 1 0 0"/>
              <a:gd name="G26" fmla="+- 45 0 0"/>
              <a:gd name="G27" fmla="+- 2725 0 0"/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65175" cy="350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5EF3DA57-5234-4569-98AA-2BF7921F93F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453456" y="952498"/>
            <a:ext cx="8915400" cy="226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0A16DC0-0375-450B-8774-D9FEF58DE37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53456" y="2714620"/>
            <a:ext cx="8915400" cy="3714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dirty="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Archivos</a:t>
            </a:r>
          </a:p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charset="0"/>
                <a:ea typeface="Droid Sans Fallback" charset="0"/>
                <a:cs typeface="Droid Sans Fallback" charset="0"/>
              </a:rPr>
              <a:t>Maestro - Detalle</a:t>
            </a:r>
            <a:endParaRPr lang="es-AR" sz="2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DE8C9C-E52F-48F0-B0B6-C00163D27F67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09813" y="1143000"/>
            <a:ext cx="8915400" cy="558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producto = record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cod: </a:t>
            </a:r>
            <a:r>
              <a:rPr lang="es-AR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[4];              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descripcion: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pu: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          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stock: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     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venta_prod = record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cod: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[4];          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cant_vendida: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n-US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detalle = file of venta_prod;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maestro = file of producto;  </a:t>
            </a:r>
          </a:p>
        </p:txBody>
      </p:sp>
      <p:sp>
        <p:nvSpPr>
          <p:cNvPr id="12293" name="Text Box 1"/>
          <p:cNvSpPr txBox="1">
            <a:spLocks noChangeArrowheads="1"/>
          </p:cNvSpPr>
          <p:nvPr/>
        </p:nvSpPr>
        <p:spPr bwMode="auto">
          <a:xfrm>
            <a:off x="1944688" y="-71462"/>
            <a:ext cx="9359900" cy="128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</a:rPr>
              <a:t>Ejemplo: Definición de tipos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944688" y="71438"/>
            <a:ext cx="9359900" cy="128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</a:rPr>
              <a:t>Ejemplo: variables y operaciones 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DA6D47F-7919-4043-B707-9274496BE880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79650" y="620713"/>
            <a:ext cx="8915400" cy="58721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endParaRPr lang="es-AR" sz="2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mae:  maestro;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det:  detalle;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regm</a:t>
            </a: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producto;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regd: venta_prod;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cod_actual</a:t>
            </a:r>
            <a:r>
              <a:rPr lang="es-AR" sz="2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26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tot_vendido: </a:t>
            </a:r>
            <a:r>
              <a:rPr lang="es-AR" sz="26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4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{Inicio </a:t>
            </a:r>
            <a:r>
              <a:rPr lang="es-AR" sz="2400" b="1" i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s-AR" sz="24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programa}</a:t>
            </a:r>
            <a:endParaRPr lang="es-AR" sz="2400" b="1" i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2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'maestro');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2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(det, 'detalle');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2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(mae);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  <a:defRPr/>
            </a:pP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2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s-AR" sz="2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944688" y="230188"/>
            <a:ext cx="9359900" cy="128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</a:rPr>
              <a:t>Ejemplo: algoritmo 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64027D6-255C-4A15-95E2-6C3FAFFD42FC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76413" y="1511300"/>
            <a:ext cx="9913937" cy="477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{Loop archivo detalle}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not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(det)) 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 begin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regm); </a:t>
            </a:r>
            <a:r>
              <a:rPr lang="es-AR" sz="2400" b="1" i="1">
                <a:solidFill>
                  <a:srgbClr val="606060"/>
                </a:solidFill>
                <a:latin typeface="Courier New" pitchFamily="49" charset="0"/>
                <a:cs typeface="Courier New" pitchFamily="49" charset="0"/>
              </a:rPr>
              <a:t>// Lectura archivo maestro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(det, regd); </a:t>
            </a:r>
            <a:r>
              <a:rPr lang="es-AR" sz="2400" b="1" i="1">
                <a:solidFill>
                  <a:srgbClr val="606060"/>
                </a:solidFill>
                <a:latin typeface="Courier New" pitchFamily="49" charset="0"/>
                <a:cs typeface="Courier New" pitchFamily="49" charset="0"/>
              </a:rPr>
              <a:t>// Lectura archivo detalle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3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busca en el maestro el producto del 		detalle}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(regm.cod &lt;&gt; regd.cod) </a:t>
            </a:r>
            <a:r>
              <a:rPr lang="en-US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1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721B741-6568-4C55-8448-C9E0440014D2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55763" y="1635125"/>
            <a:ext cx="88138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762" y="696913"/>
            <a:ext cx="10656887" cy="573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totaliza la cantidad vendida del detalle}</a:t>
            </a:r>
            <a:endParaRPr lang="es-AR" sz="3000" b="1" i="1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n-GB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od_actual := regd.cod;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tot_vendido := 0; 		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(regd.cod = </a:t>
            </a:r>
            <a:r>
              <a:rPr lang="en-GB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od_actual) </a:t>
            </a: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s-AR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begin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tot_vendido:=tot_vendido+regd.cant_vendida; 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s-E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(det, regd);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s-AR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s-AR" sz="30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actualiza el stock del producto con la cantidad vendida del mismo}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regm.stock := regm.stock – tot_vendido;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endParaRPr lang="es-AR" sz="30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</a:tabLst>
            </a:pPr>
            <a:endParaRPr lang="es-AR" sz="30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523864-9CB8-4EF0-8808-762B575E1875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63750" y="785813"/>
            <a:ext cx="9677400" cy="5157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endParaRPr lang="es-AR" sz="3000" b="1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	</a:t>
            </a:r>
            <a:r>
              <a:rPr lang="es-AR" sz="30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reubica el puntero en el 			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0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		maestro}</a:t>
            </a:r>
            <a:r>
              <a:rPr lang="es-ES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ES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seek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</a:t>
            </a: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filepos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(mae)-1);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ES" sz="30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s-AR" sz="30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actualiza el maestro}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ES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s-AR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(det);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	</a:t>
            </a:r>
            <a:r>
              <a:rPr lang="es-AR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(mae);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F0BBA21-AB47-4DE0-BB0F-05CB5D77AA12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96200" y="142852"/>
            <a:ext cx="10145712" cy="6643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800" b="1">
              <a:solidFill>
                <a:srgbClr val="262626"/>
              </a:solidFill>
              <a:latin typeface="Century Gothic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70C0"/>
                </a:solidFill>
                <a:latin typeface="Century Gothic" charset="0"/>
                <a:ea typeface="DejaVu Sans Condensed" charset="0"/>
                <a:cs typeface="DejaVu Sans Condensed" charset="0"/>
              </a:rPr>
              <a:t>¿Diferencia entre este ejemplo y el anterior?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smtClean="0">
                <a:solidFill>
                  <a:srgbClr val="262626"/>
                </a:solidFill>
                <a:latin typeface="Century Gothic" charset="0"/>
                <a:ea typeface="DejaVu Sans Condensed" charset="0"/>
                <a:cs typeface="DejaVu Sans Condensed" charset="0"/>
              </a:rPr>
              <a:t>Se </a:t>
            </a:r>
            <a:r>
              <a:rPr lang="es-AR" sz="2800">
                <a:solidFill>
                  <a:srgbClr val="262626"/>
                </a:solidFill>
                <a:latin typeface="Century Gothic" charset="0"/>
                <a:ea typeface="DejaVu Sans Condensed" charset="0"/>
                <a:cs typeface="DejaVu Sans Condensed" charset="0"/>
              </a:rPr>
              <a:t>agrega una iteración que permite agrupar todos los registros del detalle que modificarán a un elemento del maestro.</a:t>
            </a:r>
          </a:p>
          <a:p>
            <a:pPr algn="just">
              <a:lnSpc>
                <a:spcPct val="100000"/>
              </a:lnSpc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800">
              <a:solidFill>
                <a:srgbClr val="262626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  <a:p>
            <a:pPr algn="just">
              <a:lnSpc>
                <a:spcPct val="100000"/>
              </a:lnSpc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>
                <a:solidFill>
                  <a:srgbClr val="0070C0"/>
                </a:solidFill>
                <a:latin typeface="Century Gothic" charset="0"/>
                <a:ea typeface="DejaVu Sans Condensed" charset="0"/>
                <a:cs typeface="DejaVu Sans Condensed" charset="0"/>
              </a:rPr>
              <a:t>¿Inconvenientes de esta solución?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600">
                <a:solidFill>
                  <a:srgbClr val="262626"/>
                </a:solidFill>
                <a:latin typeface="Century Gothic" charset="0"/>
                <a:cs typeface="Arial" charset="0"/>
              </a:rPr>
              <a:t>La segunda operación </a:t>
            </a:r>
            <a:r>
              <a:rPr lang="es-AR" sz="2600" b="1" i="1">
                <a:solidFill>
                  <a:srgbClr val="262626"/>
                </a:solidFill>
                <a:latin typeface="Century Gothic" charset="0"/>
                <a:cs typeface="Courier New" pitchFamily="49" charset="0"/>
              </a:rPr>
              <a:t>read</a:t>
            </a:r>
            <a:r>
              <a:rPr lang="es-AR" sz="2600">
                <a:solidFill>
                  <a:srgbClr val="262626"/>
                </a:solidFill>
                <a:latin typeface="Century Gothic" charset="0"/>
                <a:cs typeface="Arial" charset="0"/>
              </a:rPr>
              <a:t> sobre el archivo detalle se hace sin controlar el fin de datos del mismo. Podría solucionarse agregando un </a:t>
            </a:r>
            <a:r>
              <a:rPr lang="es-AR" sz="2600" b="1" i="1">
                <a:solidFill>
                  <a:srgbClr val="262626"/>
                </a:solidFill>
                <a:latin typeface="Century Gothic" charset="0"/>
                <a:cs typeface="Arial" charset="0"/>
              </a:rPr>
              <a:t>if</a:t>
            </a:r>
            <a:r>
              <a:rPr lang="es-AR" sz="2600">
                <a:solidFill>
                  <a:srgbClr val="262626"/>
                </a:solidFill>
                <a:latin typeface="Century Gothic" charset="0"/>
                <a:cs typeface="Arial" charset="0"/>
              </a:rPr>
              <a:t> que permita controlar dicha operación, pero cuando finaliza la iteración interna, al retornar a la iteración principal se lee otro registro del archivo detalle, perdiendo así un registro.</a:t>
            </a: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entury Gothic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entury Gothic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entury Gothic" charset="0"/>
            </a:endParaRPr>
          </a:p>
          <a:p>
            <a:pPr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entury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C5C689-F95D-48B8-BFC5-225D22FBBDED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11300" y="985838"/>
            <a:ext cx="9936163" cy="568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400" b="1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 valoralto = '9999';</a:t>
            </a:r>
          </a:p>
          <a:p>
            <a:pPr marL="365125" indent="-241300" hangingPunct="1">
              <a:lnSpc>
                <a:spcPct val="100000"/>
              </a:lnSpc>
              <a:buClrTx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s-AR" sz="24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str4 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AR" sz="24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[4]; </a:t>
            </a:r>
          </a:p>
          <a:p>
            <a:pPr marL="365125" indent="-241300" hangingPunct="1">
              <a:lnSpc>
                <a:spcPct val="100000"/>
              </a:lnSpc>
              <a:buClrTx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4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producto = record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cod: str4;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descripcion: </a:t>
            </a:r>
            <a:r>
              <a:rPr lang="es-AR" sz="24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string[30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		  	pu: </a:t>
            </a:r>
            <a:r>
              <a:rPr lang="es-AR" sz="24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                    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es-AR" sz="24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stock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24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               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4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venta_prod = record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		cod: str4; 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24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cant_vendida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24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   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detalle = file of venta_prod;     </a:t>
            </a:r>
          </a:p>
          <a:p>
            <a:pPr marL="365125" indent="-241300" hangingPunct="1">
              <a:lnSpc>
                <a:spcPct val="100000"/>
              </a:lnSpc>
              <a:buClrTx/>
              <a:buFontTx/>
              <a:buNone/>
              <a:tabLst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maestro = file of producto;  </a:t>
            </a:r>
          </a:p>
        </p:txBody>
      </p:sp>
      <p:sp>
        <p:nvSpPr>
          <p:cNvPr id="18437" name="Text Box 1"/>
          <p:cNvSpPr txBox="1">
            <a:spLocks noChangeArrowheads="1"/>
          </p:cNvSpPr>
          <p:nvPr/>
        </p:nvSpPr>
        <p:spPr bwMode="auto">
          <a:xfrm>
            <a:off x="1738313" y="142875"/>
            <a:ext cx="9942512" cy="128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indent="1588" hangingPunct="1">
              <a:lnSpc>
                <a:spcPct val="98000"/>
              </a:lnSpc>
              <a:buClrTx/>
              <a:buFontTx/>
              <a:buNone/>
              <a:tabLst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AR" sz="3600" b="1">
                <a:solidFill>
                  <a:srgbClr val="262626"/>
                </a:solidFill>
                <a:latin typeface="Century Gothic" charset="0"/>
                <a:cs typeface="Arial" charset="0"/>
              </a:rPr>
              <a:t>Actualización de un archivo maestro con un archivo detalle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738313" y="0"/>
            <a:ext cx="3941762" cy="128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marL="342900" indent="-341313" hangingPunct="1">
              <a:lnSpc>
                <a:spcPct val="98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AR" sz="4000">
                <a:solidFill>
                  <a:srgbClr val="262626"/>
                </a:solidFill>
                <a:latin typeface="Century Gothic" charset="0"/>
                <a:cs typeface="Arial" charset="0"/>
              </a:rPr>
              <a:t>Ejemplo</a:t>
            </a:r>
            <a:endParaRPr lang="es-AR" sz="3600">
              <a:solidFill>
                <a:srgbClr val="262626"/>
              </a:solidFill>
              <a:latin typeface="Century Gothic" charset="0"/>
              <a:cs typeface="Arial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A3AE87-A4A5-4EE9-AAEF-20F2892D02E1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738313" y="985838"/>
            <a:ext cx="11017250" cy="587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var</a:t>
            </a:r>
            <a:endParaRPr lang="es-AR" sz="3000" smtClean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mae: maestro;			regm: producto;   	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det: detalle;			regd: venta_prod;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total: </a:t>
            </a:r>
            <a:r>
              <a:rPr lang="es-AR" sz="30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30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;		aux: str4;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s-AR" sz="3000" b="1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495675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leer</a:t>
            </a:r>
            <a:r>
              <a:rPr lang="es-AR" sz="30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	</a:t>
            </a:r>
            <a:r>
              <a:rPr lang="es-AR" sz="30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archivo: detalle;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495675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						</a:t>
            </a: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dato: venta_prod);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</a:t>
            </a:r>
            <a:r>
              <a:rPr lang="es-AR" sz="30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)))</a:t>
            </a:r>
            <a:r>
              <a:rPr lang="es-AR" sz="3000" b="1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then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   read 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(archivo, dato)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s-AR" sz="3000" smtClean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dato.cod := </a:t>
            </a:r>
            <a:r>
              <a:rPr lang="es-AR" sz="30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valoralto;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b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8221300-2D36-46FD-B7B5-FCD2E23C01B8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11300" y="985838"/>
            <a:ext cx="9936163" cy="477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>
              <a:solidFill>
                <a:srgbClr val="262626"/>
              </a:solidFill>
              <a:cs typeface="Arial" charset="0"/>
            </a:endParaRP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4000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{programa principal}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4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(mae, 'maestro');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(det, 'detalle');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4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s-AR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(det);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4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leer(det, regd);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3F98D97-9101-4687-BE24-05E12F8ADFD4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23988" y="714375"/>
            <a:ext cx="10769600" cy="5810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ES" sz="30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procesan todos los registros del archivo detalle}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(regd.cod &lt;&gt; valoralto) </a:t>
            </a: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 begin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US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aux := regd.cod;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US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s-AR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total := 0;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s-AR" sz="3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AR" sz="3000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0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totaliza la cantidad vendida de 				productos iguales en el archivo de detalle}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s-ES" sz="3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(aux = regd.cod) </a:t>
            </a:r>
            <a:r>
              <a:rPr lang="en-US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 begin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total := total + regd.cant_vendida; 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leer(det, regd);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US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3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3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  <a:tabLst>
                <a:tab pos="62865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s-AR" sz="30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0" y="611188"/>
            <a:ext cx="10007600" cy="901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  <a:cs typeface="Arial" charset="0"/>
              </a:rPr>
              <a:t>Algorítmica clásica sobre archivos</a:t>
            </a:r>
            <a:r>
              <a:rPr lang="es-AR" sz="4400">
                <a:solidFill>
                  <a:srgbClr val="262626"/>
                </a:solidFill>
                <a:latin typeface="Century Gothic" charset="0"/>
              </a:rPr>
              <a:t>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1813" y="787400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7246038-48D2-45C3-B61D-8C6233E96D1C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52563" y="1500188"/>
            <a:ext cx="10502900" cy="477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b="1" dirty="0" smtClean="0">
                <a:solidFill>
                  <a:schemeClr val="tx1"/>
                </a:solidFill>
                <a:latin typeface="Century Gothic" charset="0"/>
              </a:rPr>
              <a:t>Archivo maestro:</a:t>
            </a:r>
            <a:r>
              <a:rPr lang="es-AR" sz="3200" dirty="0" smtClean="0">
                <a:solidFill>
                  <a:schemeClr val="tx1"/>
                </a:solidFill>
                <a:latin typeface="Century Gothic" charset="0"/>
              </a:rPr>
              <a:t> Resume información sobre el dominio de un problema específico. 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b="1" dirty="0" smtClean="0">
                <a:solidFill>
                  <a:schemeClr val="tx1"/>
                </a:solidFill>
                <a:latin typeface="Century Gothic" charset="0"/>
              </a:rPr>
              <a:t>Ejemplo:</a:t>
            </a:r>
            <a:r>
              <a:rPr lang="es-AR" sz="3200" dirty="0" smtClean="0">
                <a:solidFill>
                  <a:schemeClr val="tx1"/>
                </a:solidFill>
                <a:latin typeface="Century Gothic" charset="0"/>
              </a:rPr>
              <a:t> El archivo de productos de una empresa.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sz="32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b="1" dirty="0" smtClean="0">
                <a:solidFill>
                  <a:schemeClr val="tx1"/>
                </a:solidFill>
                <a:latin typeface="Century Gothic" charset="0"/>
              </a:rPr>
              <a:t>Archivo detalle:</a:t>
            </a:r>
            <a:r>
              <a:rPr lang="es-AR" sz="3200" dirty="0" smtClean="0">
                <a:solidFill>
                  <a:schemeClr val="tx1"/>
                </a:solidFill>
                <a:latin typeface="Century Gothic" charset="0"/>
              </a:rPr>
              <a:t> Contiene movimientos realizados sobre la información almacenada en el maestro. 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b="1" dirty="0" smtClean="0">
                <a:solidFill>
                  <a:schemeClr val="tx1"/>
                </a:solidFill>
                <a:latin typeface="Century Gothic" charset="0"/>
              </a:rPr>
              <a:t>Ejemplo:</a:t>
            </a:r>
            <a:r>
              <a:rPr lang="es-AR" sz="3200" dirty="0" smtClean="0">
                <a:solidFill>
                  <a:schemeClr val="tx1"/>
                </a:solidFill>
                <a:latin typeface="Century Gothic" charset="0"/>
              </a:rPr>
              <a:t> Las ventas de los productos de la empresa realizadas en un día particular.</a:t>
            </a:r>
            <a:endParaRPr lang="es-AR" sz="3200" dirty="0">
              <a:solidFill>
                <a:schemeClr val="tx1"/>
              </a:solidFill>
              <a:latin typeface="Century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0CD0DD1-3087-4066-B60C-30C1B7650F3D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11300" y="428625"/>
            <a:ext cx="9936163" cy="624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busca el producto del detalle en el maestro}</a:t>
            </a:r>
            <a:r>
              <a:rPr lang="es-AR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(regm.cod &lt;&gt; aux) 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(mae, regm);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600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modifica el stock del producto con la 		cantidad total vendida de ese producto}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regm.cant := regm.cant – total;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 		</a:t>
            </a:r>
            <a:r>
              <a:rPr lang="es-AR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reubica el puntero en el maestro}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s-AR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eek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(mae, 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filepos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(mae)-1);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 		</a:t>
            </a:r>
            <a:r>
              <a:rPr lang="es-AR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actualiza el maestro}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  		</a:t>
            </a:r>
            <a:r>
              <a:rPr lang="es-AR" sz="26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avanza en el maestro}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</a:t>
            </a:r>
            <a:r>
              <a:rPr lang="en-US" sz="26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 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 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			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(det);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GB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n-GB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(mae);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717550" algn="l"/>
                <a:tab pos="1435100" algn="l"/>
                <a:tab pos="2160588" algn="l"/>
                <a:tab pos="2870200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CFDDF8E-D9FC-43DB-9C69-32FE0A7EF3CF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0" y="1368425"/>
            <a:ext cx="10360025" cy="494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635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endParaRPr lang="es-AR" sz="3200" b="1">
              <a:solidFill>
                <a:schemeClr val="tx1"/>
              </a:solidFill>
              <a:latin typeface="Century Gothic" charset="0"/>
            </a:endParaRPr>
          </a:p>
          <a:p>
            <a:pPr marL="365125" indent="-635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4000" b="1">
                <a:solidFill>
                  <a:schemeClr val="tx1"/>
                </a:solidFill>
                <a:latin typeface="Century Gothic" charset="0"/>
              </a:rPr>
              <a:t>Importante: </a:t>
            </a:r>
            <a:r>
              <a:rPr lang="es-AR" sz="4000">
                <a:solidFill>
                  <a:schemeClr val="tx1"/>
                </a:solidFill>
                <a:latin typeface="Century Gothic" charset="0"/>
              </a:rPr>
              <a:t>Analizar las precondiciones de cada caso particular.</a:t>
            </a:r>
          </a:p>
          <a:p>
            <a:pPr marL="365125" indent="-635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4000">
                <a:solidFill>
                  <a:schemeClr val="tx1"/>
                </a:solidFill>
                <a:latin typeface="Century Gothic" charset="0"/>
              </a:rPr>
              <a:t>Los algoritmos a desarrollar deben tener en cuenta estas precondiciones, caso contrario determina la falla de su ejecución.</a:t>
            </a:r>
          </a:p>
        </p:txBody>
      </p:sp>
      <p:sp>
        <p:nvSpPr>
          <p:cNvPr id="5124" name="Text Box 1"/>
          <p:cNvSpPr txBox="1">
            <a:spLocks noChangeArrowheads="1"/>
          </p:cNvSpPr>
          <p:nvPr/>
        </p:nvSpPr>
        <p:spPr bwMode="auto">
          <a:xfrm>
            <a:off x="1524000" y="611188"/>
            <a:ext cx="10007600" cy="901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  <a:cs typeface="Arial" charset="0"/>
              </a:rPr>
              <a:t>Algorítmica clásica sobre archivos</a:t>
            </a:r>
            <a:r>
              <a:rPr lang="es-AR" sz="4400">
                <a:solidFill>
                  <a:srgbClr val="262626"/>
                </a:solidFill>
                <a:latin typeface="Century Gothic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666875" y="142875"/>
            <a:ext cx="9931400" cy="128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3600" b="1">
                <a:solidFill>
                  <a:srgbClr val="262626"/>
                </a:solidFill>
                <a:latin typeface="Century Gothic" charset="0"/>
                <a:cs typeface="Arial" charset="0"/>
              </a:rPr>
              <a:t>Actualización de un archivo maestro con un archivo detalle - Precondiciones</a:t>
            </a:r>
            <a:endParaRPr lang="es-AR" sz="3600" b="1">
              <a:solidFill>
                <a:srgbClr val="262626"/>
              </a:solidFill>
              <a:latin typeface="Century Gothic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EC703E-77F5-4692-97E4-1C1A907E5F7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809750" y="1428750"/>
            <a:ext cx="10217150" cy="538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3538" indent="-242888" algn="just">
              <a:lnSpc>
                <a:spcPct val="100000"/>
              </a:lnSpc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Existe un archivo maestro.</a:t>
            </a:r>
          </a:p>
          <a:p>
            <a:pPr marL="363538" indent="-242888" algn="just">
              <a:lnSpc>
                <a:spcPct val="100000"/>
              </a:lnSpc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Existe un único archivo detalle que modifica al maestro</a:t>
            </a:r>
            <a:r>
              <a:rPr lang="es-AR" sz="3000" dirty="0" smtClean="0">
                <a:solidFill>
                  <a:schemeClr val="tx1"/>
                </a:solidFill>
                <a:latin typeface="Century Gothic" charset="0"/>
              </a:rPr>
              <a:t>.</a:t>
            </a:r>
            <a:endParaRPr lang="es-AR" sz="3000" dirty="0">
              <a:solidFill>
                <a:schemeClr val="tx1"/>
              </a:solidFill>
              <a:latin typeface="Century Gothic" charset="0"/>
            </a:endParaRPr>
          </a:p>
          <a:p>
            <a:pPr marL="363538" indent="-242888" algn="just">
              <a:lnSpc>
                <a:spcPct val="100000"/>
              </a:lnSpc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Cada registro del detalle modifica a un solo registro del maestro. </a:t>
            </a:r>
          </a:p>
          <a:p>
            <a:pPr marL="363538" indent="-242888" algn="just">
              <a:lnSpc>
                <a:spcPct val="100000"/>
              </a:lnSpc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No todos los registros del maestro son necesariamente modificados.</a:t>
            </a:r>
          </a:p>
          <a:p>
            <a:pPr marL="363538" indent="-242888" algn="just">
              <a:lnSpc>
                <a:spcPct val="100000"/>
              </a:lnSpc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Cada elemento del maestro que se modifica, es alterado por </a:t>
            </a:r>
            <a:r>
              <a:rPr lang="es-AR" sz="3000" dirty="0" smtClean="0">
                <a:solidFill>
                  <a:schemeClr val="tx1"/>
                </a:solidFill>
                <a:latin typeface="Century Gothic" charset="0"/>
              </a:rPr>
              <a:t>un solo un </a:t>
            </a: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elemento del archivo detalle</a:t>
            </a:r>
            <a:r>
              <a:rPr lang="es-AR" sz="3000" dirty="0" smtClean="0">
                <a:solidFill>
                  <a:schemeClr val="tx1"/>
                </a:solidFill>
                <a:latin typeface="Century Gothic" charset="0"/>
              </a:rPr>
              <a:t>. </a:t>
            </a:r>
            <a:endParaRPr lang="es-AR" sz="3000" dirty="0">
              <a:solidFill>
                <a:schemeClr val="tx1"/>
              </a:solidFill>
              <a:latin typeface="Century Gothic" charset="0"/>
            </a:endParaRPr>
          </a:p>
          <a:p>
            <a:pPr marL="363538" indent="-242888" algn="just">
              <a:lnSpc>
                <a:spcPct val="100000"/>
              </a:lnSpc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Ambos archivos están ordenados por igual criterio.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44688" y="76200"/>
            <a:ext cx="9359900" cy="128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</a:rPr>
              <a:t>Ejemplo: Definición de tipos 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470DEFD-3FDB-4ED5-A7FA-AD337F1FCA44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09813" y="1143000"/>
            <a:ext cx="8915400" cy="558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producto = record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[4];              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	descripcion: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pu: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s-AR" sz="28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{precio unitario}                  </a:t>
            </a:r>
            <a:endParaRPr lang="es-AR" sz="2800" b="1" i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stock: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     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venta_prod = record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cod: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[4];          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cant_vendida: 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n-US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8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AR" sz="28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>
              <a:spcBef>
                <a:spcPts val="12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maestro = file of producto; </a:t>
            </a:r>
          </a:p>
          <a:p>
            <a:pPr marL="365125" indent="-241300">
              <a:spcBef>
                <a:spcPts val="12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n-US" sz="2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detalle </a:t>
            </a:r>
            <a:r>
              <a:rPr lang="en-US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file of venta_prod;   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44688" y="71414"/>
            <a:ext cx="9359900" cy="128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</a:rPr>
              <a:t>Ejemplo: variables y operaciones 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777C0FA-66FE-44D3-B460-327C0F39534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24894" y="1071546"/>
            <a:ext cx="8878887" cy="5233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3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mae: maestro;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det: detalle;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regm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producto;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1076325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regd: venta_prod;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s-AR" sz="26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800" b="1" i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Inicio del programa }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'maestro');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(det, 'detalle');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44688" y="230188"/>
            <a:ext cx="9359900" cy="1281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hangingPunct="1">
              <a:lnSpc>
                <a:spcPct val="98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AR" sz="4400">
                <a:solidFill>
                  <a:srgbClr val="262626"/>
                </a:solidFill>
                <a:latin typeface="Century Gothic" charset="0"/>
              </a:rPr>
              <a:t>Ejemplo: algoritmo 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AF2604B-C7E0-4EB9-A220-73F6AFD88E68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76413" y="1511300"/>
            <a:ext cx="9913937" cy="477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{Loop archivo detalle}</a:t>
            </a:r>
          </a:p>
          <a:p>
            <a:pPr marL="365125" indent="-241300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not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(det)) 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 begin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read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  <a:r>
              <a:rPr lang="es-AR" sz="32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b="1" i="1">
                <a:solidFill>
                  <a:srgbClr val="606060"/>
                </a:solidFill>
                <a:latin typeface="Courier New" pitchFamily="49" charset="0"/>
                <a:cs typeface="Courier New" pitchFamily="49" charset="0"/>
              </a:rPr>
              <a:t>// Lectura archivo maestro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(det, regd); </a:t>
            </a:r>
            <a:r>
              <a:rPr lang="es-AR" sz="2400" b="1" i="1">
                <a:solidFill>
                  <a:srgbClr val="606060"/>
                </a:solidFill>
                <a:latin typeface="Courier New" pitchFamily="49" charset="0"/>
                <a:cs typeface="Courier New" pitchFamily="49" charset="0"/>
              </a:rPr>
              <a:t>// Lectura archivo detalle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n-US" sz="3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3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busca en el maestro el producto del 		detalle}</a:t>
            </a:r>
            <a:r>
              <a:rPr lang="es-AR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(regm.cod &lt;&gt; regd.cod) </a:t>
            </a:r>
            <a:r>
              <a:rPr lang="en-US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3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s-AR" sz="3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endParaRPr lang="es-AR" sz="260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365125" indent="-241300">
              <a:buClrTx/>
              <a:buFontTx/>
              <a:buNone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14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4B0F34B-591A-49C1-B1E6-57ED2A142BE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416050" y="642938"/>
            <a:ext cx="10539413" cy="5643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			</a:t>
            </a: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modifica el stock del producto con la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		cantidad vendida de ese producto}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regm.stock := regm.stock-regd.cant_vendida;</a:t>
            </a:r>
          </a:p>
          <a:p>
            <a:pPr marL="365125" indent="-365125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reubica el puntero en el maestro}</a:t>
            </a:r>
            <a:r>
              <a:rPr lang="es-E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seek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filepos</a:t>
            </a:r>
            <a:r>
              <a:rPr lang="en-U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(mae)-1);</a:t>
            </a:r>
          </a:p>
          <a:p>
            <a:pPr marL="365125" indent="-365125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2800" b="1" i="1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{Se actualiza el maestro}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ES" sz="2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(mae, regm);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end; </a:t>
            </a:r>
            <a:r>
              <a:rPr lang="es-AR" sz="2800" b="1" i="1">
                <a:solidFill>
                  <a:srgbClr val="606060"/>
                </a:solidFill>
                <a:latin typeface="Courier New" pitchFamily="49" charset="0"/>
                <a:cs typeface="Courier New" pitchFamily="49" charset="0"/>
              </a:rPr>
              <a:t>// Fin while archivo detalle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(det);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close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(mae);  </a:t>
            </a:r>
          </a:p>
          <a:p>
            <a:pPr marL="365125" indent="-365125" hangingPunct="1">
              <a:lnSpc>
                <a:spcPct val="100000"/>
              </a:lnSpc>
              <a:spcBef>
                <a:spcPts val="400"/>
              </a:spcBef>
              <a:buClrTx/>
              <a:buFontTx/>
              <a:buNone/>
              <a:tabLst>
                <a:tab pos="365125" algn="l"/>
                <a:tab pos="625475" algn="l"/>
                <a:tab pos="1168400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  <a:tab pos="9883775" algn="l"/>
              </a:tabLst>
            </a:pPr>
            <a:r>
              <a:rPr lang="es-AR"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8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70075" y="142875"/>
            <a:ext cx="9942513" cy="128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1160" rIns="0" bIns="0" anchor="ctr"/>
          <a:lstStyle/>
          <a:p>
            <a:pPr indent="1588" hangingPunct="1">
              <a:lnSpc>
                <a:spcPct val="98000"/>
              </a:lnSpc>
              <a:buClrTx/>
              <a:buFontTx/>
              <a:buNone/>
              <a:tabLst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s-AR" sz="3600" b="1" dirty="0">
                <a:solidFill>
                  <a:srgbClr val="262626"/>
                </a:solidFill>
                <a:latin typeface="Century Gothic" charset="0"/>
                <a:cs typeface="Arial" charset="0"/>
              </a:rPr>
              <a:t>Actualización de un archivo maestro con un archivo detalle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792163"/>
            <a:ext cx="77946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32D08CD-B362-4089-B383-BEB31A4E2D59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697163" y="1635125"/>
            <a:ext cx="77724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81188" y="1357313"/>
            <a:ext cx="10288587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63538" indent="-242888"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Existe un archivo maestro.</a:t>
            </a:r>
          </a:p>
          <a:p>
            <a:pPr marL="363538" indent="-242888"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Existe un único archivo detalle que modifica al </a:t>
            </a:r>
            <a:r>
              <a:rPr lang="es-AR" sz="3000" dirty="0" smtClean="0">
                <a:solidFill>
                  <a:schemeClr val="tx1"/>
                </a:solidFill>
                <a:latin typeface="Century Gothic" charset="0"/>
              </a:rPr>
              <a:t>maestro.</a:t>
            </a:r>
            <a:endParaRPr lang="es-AR" sz="2000" dirty="0">
              <a:solidFill>
                <a:schemeClr val="tx1"/>
              </a:solidFill>
              <a:latin typeface="Century Gothic" charset="0"/>
            </a:endParaRPr>
          </a:p>
          <a:p>
            <a:pPr marL="363538" indent="-242888"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Cada registro del detalle modifica a un registro del maestro.</a:t>
            </a:r>
          </a:p>
          <a:p>
            <a:pPr marL="363538" indent="-242888"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No todos los registros del maestro son necesariamente modificados. </a:t>
            </a:r>
          </a:p>
          <a:p>
            <a:pPr marL="363538" indent="-242888"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Cada elemento del archivo maestro puede no ser modificado, o ser </a:t>
            </a:r>
            <a:r>
              <a:rPr lang="es-AR" sz="3000" b="1" dirty="0">
                <a:solidFill>
                  <a:schemeClr val="tx1"/>
                </a:solidFill>
                <a:latin typeface="Century Gothic" charset="0"/>
              </a:rPr>
              <a:t>modificado por uno o más elementos del detalle</a:t>
            </a: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.</a:t>
            </a:r>
          </a:p>
          <a:p>
            <a:pPr marL="363538" indent="-242888" hangingPunct="1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tabLst>
                <a:tab pos="365125" algn="l"/>
                <a:tab pos="812800" algn="l"/>
                <a:tab pos="1262063" algn="l"/>
                <a:tab pos="1711325" algn="l"/>
                <a:tab pos="2160588" algn="l"/>
                <a:tab pos="2609850" algn="l"/>
                <a:tab pos="3059113" algn="l"/>
                <a:tab pos="3508375" algn="l"/>
                <a:tab pos="3957638" algn="l"/>
                <a:tab pos="4406900" algn="l"/>
                <a:tab pos="4856163" algn="l"/>
                <a:tab pos="5305425" algn="l"/>
                <a:tab pos="5754688" algn="l"/>
                <a:tab pos="6203950" algn="l"/>
                <a:tab pos="6653213" algn="l"/>
                <a:tab pos="7102475" algn="l"/>
                <a:tab pos="7551738" algn="l"/>
                <a:tab pos="8001000" algn="l"/>
                <a:tab pos="8450263" algn="l"/>
                <a:tab pos="8899525" algn="l"/>
                <a:tab pos="9348788" algn="l"/>
                <a:tab pos="9434513" algn="l"/>
              </a:tabLst>
            </a:pPr>
            <a:r>
              <a:rPr lang="es-AR" sz="3000" dirty="0">
                <a:solidFill>
                  <a:schemeClr val="tx1"/>
                </a:solidFill>
                <a:latin typeface="Century Gothic" charset="0"/>
              </a:rPr>
              <a:t>Ambos archivos están ordenados por igual criterio.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34813</TotalTime>
  <Words>555</Words>
  <PresentationFormat>Personalizado</PresentationFormat>
  <Paragraphs>275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Pechos</cp:lastModifiedBy>
  <cp:revision>117</cp:revision>
  <cp:lastPrinted>1601-01-01T00:00:00Z</cp:lastPrinted>
  <dcterms:created xsi:type="dcterms:W3CDTF">1601-01-01T00:00:00Z</dcterms:created>
  <dcterms:modified xsi:type="dcterms:W3CDTF">2018-03-21T00:19:16Z</dcterms:modified>
</cp:coreProperties>
</file>