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8" r:id="rId1"/>
  </p:sldMasterIdLst>
  <p:notesMasterIdLst>
    <p:notesMasterId r:id="rId60"/>
  </p:notesMasterIdLst>
  <p:handoutMasterIdLst>
    <p:handoutMasterId r:id="rId61"/>
  </p:handoutMasterIdLst>
  <p:sldIdLst>
    <p:sldId id="369" r:id="rId2"/>
    <p:sldId id="378" r:id="rId3"/>
    <p:sldId id="379" r:id="rId4"/>
    <p:sldId id="408" r:id="rId5"/>
    <p:sldId id="380" r:id="rId6"/>
    <p:sldId id="383" r:id="rId7"/>
    <p:sldId id="384" r:id="rId8"/>
    <p:sldId id="385" r:id="rId9"/>
    <p:sldId id="386" r:id="rId10"/>
    <p:sldId id="389" r:id="rId11"/>
    <p:sldId id="390" r:id="rId12"/>
    <p:sldId id="391" r:id="rId13"/>
    <p:sldId id="392" r:id="rId14"/>
    <p:sldId id="393" r:id="rId15"/>
    <p:sldId id="394" r:id="rId16"/>
    <p:sldId id="395" r:id="rId17"/>
    <p:sldId id="396" r:id="rId18"/>
    <p:sldId id="397" r:id="rId19"/>
    <p:sldId id="398" r:id="rId20"/>
    <p:sldId id="399" r:id="rId21"/>
    <p:sldId id="400" r:id="rId22"/>
    <p:sldId id="401" r:id="rId23"/>
    <p:sldId id="402" r:id="rId24"/>
    <p:sldId id="403" r:id="rId25"/>
    <p:sldId id="404" r:id="rId26"/>
    <p:sldId id="405" r:id="rId27"/>
    <p:sldId id="407" r:id="rId28"/>
    <p:sldId id="259" r:id="rId29"/>
    <p:sldId id="260" r:id="rId30"/>
    <p:sldId id="261" r:id="rId31"/>
    <p:sldId id="262" r:id="rId32"/>
    <p:sldId id="263" r:id="rId33"/>
    <p:sldId id="264" r:id="rId34"/>
    <p:sldId id="265" r:id="rId35"/>
    <p:sldId id="267" r:id="rId36"/>
    <p:sldId id="268" r:id="rId37"/>
    <p:sldId id="269" r:id="rId38"/>
    <p:sldId id="270" r:id="rId39"/>
    <p:sldId id="271" r:id="rId40"/>
    <p:sldId id="273" r:id="rId41"/>
    <p:sldId id="274" r:id="rId42"/>
    <p:sldId id="406" r:id="rId43"/>
    <p:sldId id="275" r:id="rId44"/>
    <p:sldId id="266" r:id="rId45"/>
    <p:sldId id="277" r:id="rId46"/>
    <p:sldId id="278" r:id="rId47"/>
    <p:sldId id="279" r:id="rId48"/>
    <p:sldId id="280" r:id="rId49"/>
    <p:sldId id="281" r:id="rId50"/>
    <p:sldId id="282" r:id="rId51"/>
    <p:sldId id="283" r:id="rId52"/>
    <p:sldId id="284" r:id="rId53"/>
    <p:sldId id="371" r:id="rId54"/>
    <p:sldId id="286" r:id="rId55"/>
    <p:sldId id="288" r:id="rId56"/>
    <p:sldId id="372" r:id="rId57"/>
    <p:sldId id="289" r:id="rId58"/>
    <p:sldId id="374" r:id="rId59"/>
  </p:sldIdLst>
  <p:sldSz cx="9144000" cy="6858000" type="screen4x3"/>
  <p:notesSz cx="6797675" cy="987425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21" autoAdjust="0"/>
    <p:restoredTop sz="94660"/>
  </p:normalViewPr>
  <p:slideViewPr>
    <p:cSldViewPr>
      <p:cViewPr>
        <p:scale>
          <a:sx n="83" d="100"/>
          <a:sy n="83" d="100"/>
        </p:scale>
        <p:origin x="-1560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49688" y="1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7202B9-329B-4FCB-951F-3E6D79D76171}" type="datetimeFigureOut">
              <a:rPr lang="es-ES" smtClean="0"/>
              <a:pPr/>
              <a:t>26/03/2019</a:t>
            </a:fld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00C488-0A98-4D3A-8C14-44D3E0EEBEF6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277519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50444" y="1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F6B539-F954-4E70-A238-4355FAB88BB8}" type="datetimeFigureOut">
              <a:rPr lang="es-ES" smtClean="0"/>
              <a:pPr/>
              <a:t>26/03/2019</a:t>
            </a:fld>
            <a:endParaRPr lang="es-ES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41363"/>
            <a:ext cx="4937125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79768" y="4690270"/>
            <a:ext cx="5438140" cy="44434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1" y="9378825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50444" y="9378825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CC05C4-9594-4626-AC8B-B02BFC2BEFFA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470117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930275" y="741363"/>
            <a:ext cx="4937125" cy="370205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1E8E02-79A4-454B-B0C6-C80E20D2FD62}" type="slidenum">
              <a:rPr lang="es-ES" smtClean="0"/>
              <a:pPr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974784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930275" y="741363"/>
            <a:ext cx="4937125" cy="370205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1E8E02-79A4-454B-B0C6-C80E20D2FD62}" type="slidenum">
              <a:rPr lang="es-ES" smtClean="0"/>
              <a:pPr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008368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s-ES_tradnl" dirty="0"/>
              <a:t>Ingeniería de Software II. Fac. de Informática. UNLP.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r>
              <a:rPr lang="es-ES_tradnl" dirty="0"/>
              <a:t>2008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s-ES_tradnl" dirty="0"/>
              <a:t>Lic. Patricia M. Pesado.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93491DC-E3E8-4C1B-AEAC-346137C60668}" type="slidenum">
              <a:rPr lang="es-ES_tradnl"/>
              <a:pPr>
                <a:defRPr/>
              </a:pPr>
              <a:t>28</a:t>
            </a:fld>
            <a:endParaRPr lang="es-ES_tradnl" dirty="0"/>
          </a:p>
        </p:txBody>
      </p:sp>
      <p:sp>
        <p:nvSpPr>
          <p:cNvPr id="1013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0275" y="741363"/>
            <a:ext cx="4937125" cy="3702050"/>
          </a:xfrm>
          <a:ln/>
        </p:spPr>
      </p:sp>
      <p:sp>
        <p:nvSpPr>
          <p:cNvPr id="1013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206749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s-ES_tradnl" dirty="0"/>
              <a:t>Ingeniería de Software II. Faca. de Informática. UNLP.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r>
              <a:rPr lang="es-ES_tradnl" dirty="0"/>
              <a:t>2008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s-ES_tradnl" dirty="0"/>
              <a:t>Lic. Patricia M. Pesado.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5D06737-87E4-41B6-9BF7-F0F31ED8E584}" type="slidenum">
              <a:rPr lang="es-ES_tradnl"/>
              <a:pPr>
                <a:defRPr/>
              </a:pPr>
              <a:t>48</a:t>
            </a:fld>
            <a:endParaRPr lang="es-ES_tradnl" dirty="0"/>
          </a:p>
        </p:txBody>
      </p:sp>
      <p:sp>
        <p:nvSpPr>
          <p:cNvPr id="1024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1863" y="741363"/>
            <a:ext cx="4935537" cy="3702050"/>
          </a:xfrm>
          <a:ln/>
        </p:spPr>
      </p:sp>
      <p:sp>
        <p:nvSpPr>
          <p:cNvPr id="1024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9452" y="4691063"/>
            <a:ext cx="5438775" cy="4443413"/>
          </a:xfrm>
          <a:noFill/>
          <a:ln/>
        </p:spPr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520416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s-ES_tradnl" dirty="0"/>
              <a:t>Ingeniería de Software II. Fac. de Informática. UNLP.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r>
              <a:rPr lang="es-ES_tradnl" dirty="0"/>
              <a:t>2008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s-ES_tradnl" dirty="0"/>
              <a:t>Lic. Patricia M. Pesado.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0BC241B-54B1-4F89-8D34-43A75FFCABF1}" type="slidenum">
              <a:rPr lang="es-ES_tradnl"/>
              <a:pPr>
                <a:defRPr/>
              </a:pPr>
              <a:t>49</a:t>
            </a:fld>
            <a:endParaRPr lang="es-ES_tradnl" dirty="0"/>
          </a:p>
        </p:txBody>
      </p:sp>
      <p:sp>
        <p:nvSpPr>
          <p:cNvPr id="1034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1863" y="741363"/>
            <a:ext cx="4935537" cy="3702050"/>
          </a:xfrm>
          <a:ln/>
        </p:spPr>
      </p:sp>
      <p:sp>
        <p:nvSpPr>
          <p:cNvPr id="1034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9452" y="4691063"/>
            <a:ext cx="5438775" cy="4443413"/>
          </a:xfrm>
          <a:noFill/>
          <a:ln/>
        </p:spPr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171178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s-ES_tradnl" dirty="0"/>
              <a:t>Ingeniería de Software II. Fac. de Informática. UNLP.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r>
              <a:rPr lang="es-ES_tradnl" dirty="0"/>
              <a:t>2008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s-ES_tradnl" dirty="0"/>
              <a:t>Lic. Patricia M. Pesado.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2AD78E6-BC34-4185-9C3E-A008042DD260}" type="slidenum">
              <a:rPr lang="es-ES_tradnl"/>
              <a:pPr>
                <a:defRPr/>
              </a:pPr>
              <a:t>50</a:t>
            </a:fld>
            <a:endParaRPr lang="es-ES_tradnl" dirty="0"/>
          </a:p>
        </p:txBody>
      </p:sp>
      <p:sp>
        <p:nvSpPr>
          <p:cNvPr id="1044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1863" y="741363"/>
            <a:ext cx="4935537" cy="3702050"/>
          </a:xfrm>
          <a:ln/>
        </p:spPr>
      </p:sp>
      <p:sp>
        <p:nvSpPr>
          <p:cNvPr id="1044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9452" y="4691063"/>
            <a:ext cx="5438775" cy="4443413"/>
          </a:xfrm>
          <a:noFill/>
          <a:ln/>
        </p:spPr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130296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s-ES_tradnl" dirty="0"/>
              <a:t>Ingeniería de Software II. Fac. de Informática. UNLP.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r>
              <a:rPr lang="es-ES_tradnl" dirty="0"/>
              <a:t>2008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s-ES_tradnl" dirty="0"/>
              <a:t>Lic. Patricia M. Pesado.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AC4D6AE-D30B-418D-AEA3-48A66014C00A}" type="slidenum">
              <a:rPr lang="es-ES_tradnl"/>
              <a:pPr>
                <a:defRPr/>
              </a:pPr>
              <a:t>51</a:t>
            </a:fld>
            <a:endParaRPr lang="es-ES_tradnl" dirty="0"/>
          </a:p>
        </p:txBody>
      </p:sp>
      <p:sp>
        <p:nvSpPr>
          <p:cNvPr id="1054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1863" y="741363"/>
            <a:ext cx="4935537" cy="3702050"/>
          </a:xfrm>
          <a:ln/>
        </p:spPr>
      </p:sp>
      <p:sp>
        <p:nvSpPr>
          <p:cNvPr id="1054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9452" y="4691063"/>
            <a:ext cx="5438775" cy="4443413"/>
          </a:xfrm>
          <a:noFill/>
          <a:ln/>
        </p:spPr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297181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s-ES_tradnl" dirty="0"/>
              <a:t>Ingeniería de Software II. Fac. de Informática. UNLP.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r>
              <a:rPr lang="es-ES_tradnl" dirty="0"/>
              <a:t>2008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s-ES_tradnl" dirty="0"/>
              <a:t>Lic. Patricia M. Pesado.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F91CCCB-6931-42EA-ABE1-ED5AC7B8FAFB}" type="slidenum">
              <a:rPr lang="es-ES_tradnl"/>
              <a:pPr>
                <a:defRPr/>
              </a:pPr>
              <a:t>52</a:t>
            </a:fld>
            <a:endParaRPr lang="es-ES_tradnl" dirty="0"/>
          </a:p>
        </p:txBody>
      </p:sp>
      <p:sp>
        <p:nvSpPr>
          <p:cNvPr id="1065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1863" y="741363"/>
            <a:ext cx="4935537" cy="3702050"/>
          </a:xfrm>
          <a:ln/>
        </p:spPr>
      </p:sp>
      <p:sp>
        <p:nvSpPr>
          <p:cNvPr id="1065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9452" y="4691063"/>
            <a:ext cx="5438775" cy="4443413"/>
          </a:xfrm>
          <a:noFill/>
          <a:ln/>
        </p:spPr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705178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930275" y="741363"/>
            <a:ext cx="4937125" cy="370205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CC05C4-9594-4626-AC8B-B02BFC2BEFFA}" type="slidenum">
              <a:rPr lang="es-ES" smtClean="0"/>
              <a:pPr/>
              <a:t>56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405718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>
                <a:solidFill>
                  <a:srgbClr val="002060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07492" y="1998134"/>
            <a:ext cx="3497580" cy="3767328"/>
          </a:xfrm>
        </p:spPr>
        <p:txBody>
          <a:bodyPr/>
          <a:lstStyle>
            <a:lvl1pPr marL="91440" indent="-91440">
              <a:buClr>
                <a:srgbClr val="C00000"/>
              </a:buClr>
              <a:buFont typeface="Arial" panose="020B0604020202020204" pitchFamily="34" charset="0"/>
              <a:buChar char="»"/>
              <a:defRPr sz="2400"/>
            </a:lvl1pPr>
            <a:lvl2pPr marL="347472" indent="-342900">
              <a:buClr>
                <a:srgbClr val="C00000"/>
              </a:buClr>
              <a:buFont typeface="Arial" panose="020B0604020202020204" pitchFamily="34" charset="0"/>
              <a:buChar char=" "/>
              <a:defRPr sz="2000"/>
            </a:lvl2pPr>
            <a:lvl3pPr marL="548640" indent="-548640">
              <a:buClr>
                <a:srgbClr val="C00000"/>
              </a:buClr>
              <a:buFont typeface="Arial" panose="020B0604020202020204" pitchFamily="34" charset="0"/>
              <a:buChar char=" "/>
              <a:defRPr sz="1800"/>
            </a:lvl3pPr>
            <a:lvl4pPr marL="822960" indent="-822960">
              <a:buClr>
                <a:srgbClr val="C00000"/>
              </a:buClr>
              <a:buFont typeface="Arial" panose="020B0604020202020204" pitchFamily="34" charset="0"/>
              <a:buChar char=" "/>
              <a:defRPr sz="1600"/>
            </a:lvl4pPr>
            <a:lvl5pPr marL="1097280" indent="-1097280">
              <a:buClr>
                <a:srgbClr val="C00000"/>
              </a:buClr>
              <a:buFont typeface="Arial" panose="020B0604020202020204" pitchFamily="34" charset="0"/>
              <a:buChar char=" 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dirty="0"/>
              <a:t> Haga clic para modificar el estilo de texto del patrón</a:t>
            </a:r>
          </a:p>
          <a:p>
            <a:pPr lvl="1"/>
            <a:r>
              <a:rPr lang="es-ES" dirty="0"/>
              <a:t> Segundo nivel</a:t>
            </a:r>
          </a:p>
          <a:p>
            <a:pPr lvl="2"/>
            <a:r>
              <a:rPr lang="es-ES" dirty="0"/>
              <a:t> Tercer nivel</a:t>
            </a:r>
          </a:p>
          <a:p>
            <a:pPr lvl="3"/>
            <a:r>
              <a:rPr lang="es-ES" dirty="0"/>
              <a:t> Cuarto nivel</a:t>
            </a:r>
          </a:p>
          <a:p>
            <a:pPr lvl="4"/>
            <a:r>
              <a:rPr lang="es-ES" dirty="0"/>
              <a:t> 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508498" y="1998134"/>
            <a:ext cx="3497580" cy="3767328"/>
          </a:xfrm>
        </p:spPr>
        <p:txBody>
          <a:bodyPr/>
          <a:lstStyle>
            <a:lvl1pPr marL="91440" indent="-91440">
              <a:buClr>
                <a:srgbClr val="C00000"/>
              </a:buClr>
              <a:buFont typeface="Arial" panose="020B0604020202020204" pitchFamily="34" charset="0"/>
              <a:buChar char="»"/>
              <a:defRPr sz="2400"/>
            </a:lvl1pPr>
            <a:lvl2pPr marL="347472" indent="-342900">
              <a:buClr>
                <a:srgbClr val="C00000"/>
              </a:buClr>
              <a:buFont typeface="Arial" panose="020B0604020202020204" pitchFamily="34" charset="0"/>
              <a:buChar char=" "/>
              <a:defRPr sz="2000"/>
            </a:lvl2pPr>
            <a:lvl3pPr marL="548640" indent="-548640">
              <a:buClr>
                <a:srgbClr val="C00000"/>
              </a:buClr>
              <a:buFont typeface="Arial" panose="020B0604020202020204" pitchFamily="34" charset="0"/>
              <a:buChar char=" "/>
              <a:defRPr sz="1800"/>
            </a:lvl3pPr>
            <a:lvl4pPr marL="822960" indent="-822960">
              <a:buClr>
                <a:srgbClr val="C00000"/>
              </a:buClr>
              <a:buFont typeface="Arial" panose="020B0604020202020204" pitchFamily="34" charset="0"/>
              <a:buChar char=" "/>
              <a:defRPr sz="1600"/>
            </a:lvl4pPr>
            <a:lvl5pPr marL="1097280" indent="-1097280">
              <a:buClr>
                <a:srgbClr val="C00000"/>
              </a:buClr>
              <a:buFont typeface="Arial" panose="020B0604020202020204" pitchFamily="34" charset="0"/>
              <a:buChar char=" 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dirty="0"/>
              <a:t> Haga clic para modificar el estilo de texto del patrón</a:t>
            </a:r>
          </a:p>
          <a:p>
            <a:pPr lvl="1"/>
            <a:r>
              <a:rPr lang="es-ES" dirty="0"/>
              <a:t> Segundo nivel</a:t>
            </a:r>
          </a:p>
          <a:p>
            <a:pPr lvl="2"/>
            <a:r>
              <a:rPr lang="es-ES" dirty="0"/>
              <a:t> Tercer nivel</a:t>
            </a:r>
          </a:p>
          <a:p>
            <a:pPr lvl="3"/>
            <a:r>
              <a:rPr lang="es-ES" dirty="0"/>
              <a:t> Cuarto nivel</a:t>
            </a:r>
          </a:p>
          <a:p>
            <a:pPr lvl="4"/>
            <a:r>
              <a:rPr lang="es-ES" dirty="0"/>
              <a:t> Quinto nivel</a:t>
            </a:r>
            <a:endParaRPr lang="en-US" dirty="0"/>
          </a:p>
        </p:txBody>
      </p:sp>
      <p:sp>
        <p:nvSpPr>
          <p:cNvPr id="9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937049" y="2852611"/>
            <a:ext cx="2194560" cy="1048573"/>
          </a:xfrm>
          <a:ln>
            <a:noFill/>
          </a:ln>
        </p:spPr>
        <p:txBody>
          <a:bodyPr/>
          <a:lstStyle/>
          <a:p>
            <a:fld id="{AD38E696-3197-460F-A2B6-9D5BD0F33FC0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10" name="17 CuadroTexto"/>
          <p:cNvSpPr txBox="1"/>
          <p:nvPr/>
        </p:nvSpPr>
        <p:spPr>
          <a:xfrm>
            <a:off x="3882235" y="6484425"/>
            <a:ext cx="49677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s-ES" sz="1100" b="0" i="0" kern="1200" dirty="0">
                <a:solidFill>
                  <a:schemeClr val="tx1">
                    <a:tint val="75000"/>
                    <a:alpha val="60000"/>
                  </a:schemeClr>
                </a:solidFill>
                <a:latin typeface="Arial" charset="0"/>
                <a:ea typeface="+mn-ea"/>
                <a:cs typeface="+mn-cs"/>
              </a:rPr>
              <a:t>Fuente:</a:t>
            </a:r>
            <a:endParaRPr lang="es-AR" sz="1100" dirty="0">
              <a:solidFill>
                <a:schemeClr val="bg2"/>
              </a:solidFill>
            </a:endParaRPr>
          </a:p>
        </p:txBody>
      </p:sp>
      <p:sp>
        <p:nvSpPr>
          <p:cNvPr id="11" name="15 Marcador de texto"/>
          <p:cNvSpPr>
            <a:spLocks noGrp="1"/>
          </p:cNvSpPr>
          <p:nvPr>
            <p:ph type="body" sz="quarter" idx="14"/>
          </p:nvPr>
        </p:nvSpPr>
        <p:spPr>
          <a:xfrm>
            <a:off x="4463989" y="6509535"/>
            <a:ext cx="1621886" cy="305415"/>
          </a:xfrm>
        </p:spPr>
        <p:txBody>
          <a:bodyPr>
            <a:no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100" b="0" i="0" kern="1200" dirty="0" smtClean="0">
                <a:solidFill>
                  <a:schemeClr val="tx1">
                    <a:tint val="75000"/>
                    <a:alpha val="60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>
              <a:buNone/>
              <a:defRPr sz="1400"/>
            </a:lvl2pPr>
            <a:lvl3pPr>
              <a:buNone/>
              <a:defRPr sz="1400"/>
            </a:lvl3pPr>
            <a:lvl4pPr>
              <a:buNone/>
              <a:defRPr sz="1400"/>
            </a:lvl4pPr>
            <a:lvl5pPr>
              <a:buNone/>
              <a:defRPr sz="1400"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2" name="Date Placeholder 1"/>
          <p:cNvSpPr>
            <a:spLocks noGrp="1"/>
          </p:cNvSpPr>
          <p:nvPr>
            <p:ph type="dt" sz="half" idx="10"/>
          </p:nvPr>
        </p:nvSpPr>
        <p:spPr>
          <a:xfrm>
            <a:off x="2174211" y="6511625"/>
            <a:ext cx="619492" cy="25608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s-ES" dirty="0"/>
          </a:p>
        </p:txBody>
      </p:sp>
      <p:sp>
        <p:nvSpPr>
          <p:cNvPr id="1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26735" y="6554697"/>
            <a:ext cx="1616175" cy="213016"/>
          </a:xfrm>
          <a:prstGeom prst="rect">
            <a:avLst/>
          </a:prstGeom>
        </p:spPr>
        <p:txBody>
          <a:bodyPr/>
          <a:lstStyle/>
          <a:p>
            <a:r>
              <a:rPr lang="es-ES" dirty="0" smtClean="0"/>
              <a:t>Ingeniería de Software II - 2019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19223803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07492" y="1998134"/>
            <a:ext cx="3497580" cy="3767328"/>
          </a:xfrm>
        </p:spPr>
        <p:txBody>
          <a:bodyPr/>
          <a:lstStyle>
            <a:lvl1pPr marL="68580" indent="-68580">
              <a:buClr>
                <a:srgbClr val="C00000"/>
              </a:buClr>
              <a:buFont typeface="Arial" panose="020B0604020202020204" pitchFamily="34" charset="0"/>
              <a:buChar char="»"/>
              <a:defRPr sz="1800"/>
            </a:lvl1pPr>
            <a:lvl2pPr marL="260604" indent="-257175">
              <a:buClr>
                <a:srgbClr val="C00000"/>
              </a:buClr>
              <a:buFont typeface="Arial" panose="020B0604020202020204" pitchFamily="34" charset="0"/>
              <a:buChar char=" "/>
              <a:defRPr sz="1500"/>
            </a:lvl2pPr>
            <a:lvl3pPr marL="411480" indent="-411480">
              <a:buClr>
                <a:srgbClr val="C00000"/>
              </a:buClr>
              <a:buFont typeface="Arial" panose="020B0604020202020204" pitchFamily="34" charset="0"/>
              <a:buChar char=" "/>
              <a:defRPr sz="1350"/>
            </a:lvl3pPr>
            <a:lvl4pPr marL="617220" indent="-617220">
              <a:buClr>
                <a:srgbClr val="C00000"/>
              </a:buClr>
              <a:buFont typeface="Arial" panose="020B0604020202020204" pitchFamily="34" charset="0"/>
              <a:buChar char=" "/>
              <a:defRPr sz="1200"/>
            </a:lvl4pPr>
            <a:lvl5pPr marL="822960" indent="-822960">
              <a:buClr>
                <a:srgbClr val="C00000"/>
              </a:buClr>
              <a:buFont typeface="Arial" panose="020B0604020202020204" pitchFamily="34" charset="0"/>
              <a:buChar char=" "/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dirty="0"/>
              <a:t> Haga clic para modificar el estilo de texto del patrón</a:t>
            </a:r>
          </a:p>
          <a:p>
            <a:pPr lvl="1"/>
            <a:r>
              <a:rPr lang="es-ES" dirty="0"/>
              <a:t> Segundo nivel</a:t>
            </a:r>
          </a:p>
          <a:p>
            <a:pPr lvl="2"/>
            <a:r>
              <a:rPr lang="es-ES" dirty="0"/>
              <a:t> Tercer nivel</a:t>
            </a:r>
          </a:p>
          <a:p>
            <a:pPr lvl="3"/>
            <a:r>
              <a:rPr lang="es-ES" dirty="0"/>
              <a:t> Cuarto nivel</a:t>
            </a:r>
          </a:p>
          <a:p>
            <a:pPr lvl="4"/>
            <a:r>
              <a:rPr lang="es-ES" dirty="0"/>
              <a:t> 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508498" y="1998134"/>
            <a:ext cx="3497580" cy="3767328"/>
          </a:xfrm>
        </p:spPr>
        <p:txBody>
          <a:bodyPr/>
          <a:lstStyle>
            <a:lvl1pPr marL="68580" indent="-68580">
              <a:buClr>
                <a:srgbClr val="C00000"/>
              </a:buClr>
              <a:buFont typeface="Arial" panose="020B0604020202020204" pitchFamily="34" charset="0"/>
              <a:buChar char="»"/>
              <a:defRPr sz="1800"/>
            </a:lvl1pPr>
            <a:lvl2pPr marL="260604" indent="-257175">
              <a:buClr>
                <a:srgbClr val="C00000"/>
              </a:buClr>
              <a:buFont typeface="Arial" panose="020B0604020202020204" pitchFamily="34" charset="0"/>
              <a:buChar char=" "/>
              <a:defRPr sz="1500"/>
            </a:lvl2pPr>
            <a:lvl3pPr marL="411480" indent="-411480">
              <a:buClr>
                <a:srgbClr val="C00000"/>
              </a:buClr>
              <a:buFont typeface="Arial" panose="020B0604020202020204" pitchFamily="34" charset="0"/>
              <a:buChar char=" "/>
              <a:defRPr sz="1350"/>
            </a:lvl3pPr>
            <a:lvl4pPr marL="617220" indent="-617220">
              <a:buClr>
                <a:srgbClr val="C00000"/>
              </a:buClr>
              <a:buFont typeface="Arial" panose="020B0604020202020204" pitchFamily="34" charset="0"/>
              <a:buChar char=" "/>
              <a:defRPr sz="1200"/>
            </a:lvl4pPr>
            <a:lvl5pPr marL="822960" indent="-822960">
              <a:buClr>
                <a:srgbClr val="C00000"/>
              </a:buClr>
              <a:buFont typeface="Arial" panose="020B0604020202020204" pitchFamily="34" charset="0"/>
              <a:buChar char=" "/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dirty="0"/>
              <a:t> Haga clic para modificar el estilo de texto del patrón</a:t>
            </a:r>
          </a:p>
          <a:p>
            <a:pPr lvl="1"/>
            <a:r>
              <a:rPr lang="es-ES" dirty="0"/>
              <a:t> Segundo nivel</a:t>
            </a:r>
          </a:p>
          <a:p>
            <a:pPr lvl="2"/>
            <a:r>
              <a:rPr lang="es-ES" dirty="0"/>
              <a:t> Tercer nivel</a:t>
            </a:r>
          </a:p>
          <a:p>
            <a:pPr lvl="3"/>
            <a:r>
              <a:rPr lang="es-ES" dirty="0"/>
              <a:t> Cuarto nivel</a:t>
            </a:r>
          </a:p>
          <a:p>
            <a:pPr lvl="4"/>
            <a:r>
              <a:rPr lang="es-ES" dirty="0"/>
              <a:t> Quinto nivel</a:t>
            </a:r>
            <a:endParaRPr lang="en-US" dirty="0"/>
          </a:p>
        </p:txBody>
      </p:sp>
      <p:sp>
        <p:nvSpPr>
          <p:cNvPr id="9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937049" y="2852613"/>
            <a:ext cx="2194560" cy="1048573"/>
          </a:xfrm>
          <a:ln>
            <a:noFill/>
          </a:ln>
        </p:spPr>
        <p:txBody>
          <a:bodyPr/>
          <a:lstStyle/>
          <a:p>
            <a:fld id="{AD38E696-3197-460F-A2B6-9D5BD0F33FC0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28550780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07492" y="1998134"/>
            <a:ext cx="3497580" cy="3767328"/>
          </a:xfrm>
        </p:spPr>
        <p:txBody>
          <a:bodyPr/>
          <a:lstStyle>
            <a:lvl1pPr marL="68580" indent="-68580">
              <a:buClr>
                <a:srgbClr val="C00000"/>
              </a:buClr>
              <a:buFont typeface="Arial" panose="020B0604020202020204" pitchFamily="34" charset="0"/>
              <a:buChar char="»"/>
              <a:defRPr sz="1800"/>
            </a:lvl1pPr>
            <a:lvl2pPr marL="260604" indent="-257175">
              <a:buClr>
                <a:srgbClr val="C00000"/>
              </a:buClr>
              <a:buFont typeface="Arial" panose="020B0604020202020204" pitchFamily="34" charset="0"/>
              <a:buChar char=" "/>
              <a:defRPr sz="1500"/>
            </a:lvl2pPr>
            <a:lvl3pPr marL="411480" indent="-411480">
              <a:buClr>
                <a:srgbClr val="C00000"/>
              </a:buClr>
              <a:buFont typeface="Arial" panose="020B0604020202020204" pitchFamily="34" charset="0"/>
              <a:buChar char=" "/>
              <a:defRPr sz="1350"/>
            </a:lvl3pPr>
            <a:lvl4pPr marL="617220" indent="-617220">
              <a:buClr>
                <a:srgbClr val="C00000"/>
              </a:buClr>
              <a:buFont typeface="Arial" panose="020B0604020202020204" pitchFamily="34" charset="0"/>
              <a:buChar char=" "/>
              <a:defRPr sz="1200"/>
            </a:lvl4pPr>
            <a:lvl5pPr marL="822960" indent="-822960">
              <a:buClr>
                <a:srgbClr val="C00000"/>
              </a:buClr>
              <a:buFont typeface="Arial" panose="020B0604020202020204" pitchFamily="34" charset="0"/>
              <a:buChar char=" "/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dirty="0"/>
              <a:t> Haga clic para modificar el estilo de texto del patrón</a:t>
            </a:r>
          </a:p>
          <a:p>
            <a:pPr lvl="1"/>
            <a:r>
              <a:rPr lang="es-ES" dirty="0"/>
              <a:t> Segundo nivel</a:t>
            </a:r>
          </a:p>
          <a:p>
            <a:pPr lvl="2"/>
            <a:r>
              <a:rPr lang="es-ES" dirty="0"/>
              <a:t> Tercer nivel</a:t>
            </a:r>
          </a:p>
          <a:p>
            <a:pPr lvl="3"/>
            <a:r>
              <a:rPr lang="es-ES" dirty="0"/>
              <a:t> Cuarto nivel</a:t>
            </a:r>
          </a:p>
          <a:p>
            <a:pPr lvl="4"/>
            <a:r>
              <a:rPr lang="es-ES" dirty="0"/>
              <a:t> 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508498" y="1998134"/>
            <a:ext cx="3497580" cy="3767328"/>
          </a:xfrm>
        </p:spPr>
        <p:txBody>
          <a:bodyPr/>
          <a:lstStyle>
            <a:lvl1pPr marL="68580" indent="-68580">
              <a:buClr>
                <a:srgbClr val="C00000"/>
              </a:buClr>
              <a:buFont typeface="Arial" panose="020B0604020202020204" pitchFamily="34" charset="0"/>
              <a:buChar char="»"/>
              <a:defRPr sz="1800"/>
            </a:lvl1pPr>
            <a:lvl2pPr marL="260604" indent="-257175">
              <a:buClr>
                <a:srgbClr val="C00000"/>
              </a:buClr>
              <a:buFont typeface="Arial" panose="020B0604020202020204" pitchFamily="34" charset="0"/>
              <a:buChar char=" "/>
              <a:defRPr sz="1500"/>
            </a:lvl2pPr>
            <a:lvl3pPr marL="411480" indent="-411480">
              <a:buClr>
                <a:srgbClr val="C00000"/>
              </a:buClr>
              <a:buFont typeface="Arial" panose="020B0604020202020204" pitchFamily="34" charset="0"/>
              <a:buChar char=" "/>
              <a:defRPr sz="1350"/>
            </a:lvl3pPr>
            <a:lvl4pPr marL="617220" indent="-617220">
              <a:buClr>
                <a:srgbClr val="C00000"/>
              </a:buClr>
              <a:buFont typeface="Arial" panose="020B0604020202020204" pitchFamily="34" charset="0"/>
              <a:buChar char=" "/>
              <a:defRPr sz="1200"/>
            </a:lvl4pPr>
            <a:lvl5pPr marL="822960" indent="-822960">
              <a:buClr>
                <a:srgbClr val="C00000"/>
              </a:buClr>
              <a:buFont typeface="Arial" panose="020B0604020202020204" pitchFamily="34" charset="0"/>
              <a:buChar char=" "/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dirty="0"/>
              <a:t> Haga clic para modificar el estilo de texto del patrón</a:t>
            </a:r>
          </a:p>
          <a:p>
            <a:pPr lvl="1"/>
            <a:r>
              <a:rPr lang="es-ES" dirty="0"/>
              <a:t> Segundo nivel</a:t>
            </a:r>
          </a:p>
          <a:p>
            <a:pPr lvl="2"/>
            <a:r>
              <a:rPr lang="es-ES" dirty="0"/>
              <a:t> Tercer nivel</a:t>
            </a:r>
          </a:p>
          <a:p>
            <a:pPr lvl="3"/>
            <a:r>
              <a:rPr lang="es-ES" dirty="0"/>
              <a:t> Cuarto nivel</a:t>
            </a:r>
          </a:p>
          <a:p>
            <a:pPr lvl="4"/>
            <a:r>
              <a:rPr lang="es-ES" dirty="0"/>
              <a:t> Quinto nivel</a:t>
            </a:r>
            <a:endParaRPr lang="en-US" dirty="0"/>
          </a:p>
        </p:txBody>
      </p:sp>
      <p:sp>
        <p:nvSpPr>
          <p:cNvPr id="9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937049" y="2852613"/>
            <a:ext cx="2194560" cy="1048573"/>
          </a:xfrm>
          <a:ln>
            <a:noFill/>
          </a:ln>
        </p:spPr>
        <p:txBody>
          <a:bodyPr/>
          <a:lstStyle/>
          <a:p>
            <a:fld id="{AD38E696-3197-460F-A2B6-9D5BD0F33FC0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28550780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07492" y="1998134"/>
            <a:ext cx="3497580" cy="3767328"/>
          </a:xfrm>
        </p:spPr>
        <p:txBody>
          <a:bodyPr/>
          <a:lstStyle>
            <a:lvl1pPr marL="68580" indent="-68580">
              <a:buClr>
                <a:srgbClr val="C00000"/>
              </a:buClr>
              <a:buFont typeface="Arial" panose="020B0604020202020204" pitchFamily="34" charset="0"/>
              <a:buChar char="»"/>
              <a:defRPr sz="1800"/>
            </a:lvl1pPr>
            <a:lvl2pPr marL="260604" indent="-257175">
              <a:buClr>
                <a:srgbClr val="C00000"/>
              </a:buClr>
              <a:buFont typeface="Arial" panose="020B0604020202020204" pitchFamily="34" charset="0"/>
              <a:buChar char=" "/>
              <a:defRPr sz="1500"/>
            </a:lvl2pPr>
            <a:lvl3pPr marL="411480" indent="-411480">
              <a:buClr>
                <a:srgbClr val="C00000"/>
              </a:buClr>
              <a:buFont typeface="Arial" panose="020B0604020202020204" pitchFamily="34" charset="0"/>
              <a:buChar char=" "/>
              <a:defRPr sz="1350"/>
            </a:lvl3pPr>
            <a:lvl4pPr marL="617220" indent="-617220">
              <a:buClr>
                <a:srgbClr val="C00000"/>
              </a:buClr>
              <a:buFont typeface="Arial" panose="020B0604020202020204" pitchFamily="34" charset="0"/>
              <a:buChar char=" "/>
              <a:defRPr sz="1200"/>
            </a:lvl4pPr>
            <a:lvl5pPr marL="822960" indent="-822960">
              <a:buClr>
                <a:srgbClr val="C00000"/>
              </a:buClr>
              <a:buFont typeface="Arial" panose="020B0604020202020204" pitchFamily="34" charset="0"/>
              <a:buChar char=" "/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dirty="0"/>
              <a:t> Haga clic para modificar el estilo de texto del patrón</a:t>
            </a:r>
          </a:p>
          <a:p>
            <a:pPr lvl="1"/>
            <a:r>
              <a:rPr lang="es-ES" dirty="0"/>
              <a:t> Segundo nivel</a:t>
            </a:r>
          </a:p>
          <a:p>
            <a:pPr lvl="2"/>
            <a:r>
              <a:rPr lang="es-ES" dirty="0"/>
              <a:t> Tercer nivel</a:t>
            </a:r>
          </a:p>
          <a:p>
            <a:pPr lvl="3"/>
            <a:r>
              <a:rPr lang="es-ES" dirty="0"/>
              <a:t> Cuarto nivel</a:t>
            </a:r>
          </a:p>
          <a:p>
            <a:pPr lvl="4"/>
            <a:r>
              <a:rPr lang="es-ES" dirty="0"/>
              <a:t> 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508498" y="1998134"/>
            <a:ext cx="3497580" cy="3767328"/>
          </a:xfrm>
        </p:spPr>
        <p:txBody>
          <a:bodyPr/>
          <a:lstStyle>
            <a:lvl1pPr marL="68580" indent="-68580">
              <a:buClr>
                <a:srgbClr val="C00000"/>
              </a:buClr>
              <a:buFont typeface="Arial" panose="020B0604020202020204" pitchFamily="34" charset="0"/>
              <a:buChar char="»"/>
              <a:defRPr sz="1800"/>
            </a:lvl1pPr>
            <a:lvl2pPr marL="260604" indent="-257175">
              <a:buClr>
                <a:srgbClr val="C00000"/>
              </a:buClr>
              <a:buFont typeface="Arial" panose="020B0604020202020204" pitchFamily="34" charset="0"/>
              <a:buChar char=" "/>
              <a:defRPr sz="1500"/>
            </a:lvl2pPr>
            <a:lvl3pPr marL="411480" indent="-411480">
              <a:buClr>
                <a:srgbClr val="C00000"/>
              </a:buClr>
              <a:buFont typeface="Arial" panose="020B0604020202020204" pitchFamily="34" charset="0"/>
              <a:buChar char=" "/>
              <a:defRPr sz="1350"/>
            </a:lvl3pPr>
            <a:lvl4pPr marL="617220" indent="-617220">
              <a:buClr>
                <a:srgbClr val="C00000"/>
              </a:buClr>
              <a:buFont typeface="Arial" panose="020B0604020202020204" pitchFamily="34" charset="0"/>
              <a:buChar char=" "/>
              <a:defRPr sz="1200"/>
            </a:lvl4pPr>
            <a:lvl5pPr marL="822960" indent="-822960">
              <a:buClr>
                <a:srgbClr val="C00000"/>
              </a:buClr>
              <a:buFont typeface="Arial" panose="020B0604020202020204" pitchFamily="34" charset="0"/>
              <a:buChar char=" "/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dirty="0"/>
              <a:t> Haga clic para modificar el estilo de texto del patrón</a:t>
            </a:r>
          </a:p>
          <a:p>
            <a:pPr lvl="1"/>
            <a:r>
              <a:rPr lang="es-ES" dirty="0"/>
              <a:t> Segundo nivel</a:t>
            </a:r>
          </a:p>
          <a:p>
            <a:pPr lvl="2"/>
            <a:r>
              <a:rPr lang="es-ES" dirty="0"/>
              <a:t> Tercer nivel</a:t>
            </a:r>
          </a:p>
          <a:p>
            <a:pPr lvl="3"/>
            <a:r>
              <a:rPr lang="es-ES" dirty="0"/>
              <a:t> Cuarto nivel</a:t>
            </a:r>
          </a:p>
          <a:p>
            <a:pPr lvl="4"/>
            <a:r>
              <a:rPr lang="es-ES" dirty="0"/>
              <a:t> Quinto nivel</a:t>
            </a:r>
            <a:endParaRPr lang="en-US" dirty="0"/>
          </a:p>
        </p:txBody>
      </p:sp>
      <p:sp>
        <p:nvSpPr>
          <p:cNvPr id="9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937049" y="2852613"/>
            <a:ext cx="2194560" cy="1048573"/>
          </a:xfrm>
          <a:ln>
            <a:noFill/>
          </a:ln>
        </p:spPr>
        <p:txBody>
          <a:bodyPr/>
          <a:lstStyle/>
          <a:p>
            <a:fld id="{AD38E696-3197-460F-A2B6-9D5BD0F33FC0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28550780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07492" y="1998134"/>
            <a:ext cx="3497580" cy="3767328"/>
          </a:xfrm>
        </p:spPr>
        <p:txBody>
          <a:bodyPr/>
          <a:lstStyle>
            <a:lvl1pPr marL="68580" indent="-68580">
              <a:buClr>
                <a:srgbClr val="C00000"/>
              </a:buClr>
              <a:buFont typeface="Arial" panose="020B0604020202020204" pitchFamily="34" charset="0"/>
              <a:buChar char="»"/>
              <a:defRPr sz="1800"/>
            </a:lvl1pPr>
            <a:lvl2pPr marL="260604" indent="-257175">
              <a:buClr>
                <a:srgbClr val="C00000"/>
              </a:buClr>
              <a:buFont typeface="Arial" panose="020B0604020202020204" pitchFamily="34" charset="0"/>
              <a:buChar char=" "/>
              <a:defRPr sz="1500"/>
            </a:lvl2pPr>
            <a:lvl3pPr marL="411480" indent="-411480">
              <a:buClr>
                <a:srgbClr val="C00000"/>
              </a:buClr>
              <a:buFont typeface="Arial" panose="020B0604020202020204" pitchFamily="34" charset="0"/>
              <a:buChar char=" "/>
              <a:defRPr sz="1350"/>
            </a:lvl3pPr>
            <a:lvl4pPr marL="617220" indent="-617220">
              <a:buClr>
                <a:srgbClr val="C00000"/>
              </a:buClr>
              <a:buFont typeface="Arial" panose="020B0604020202020204" pitchFamily="34" charset="0"/>
              <a:buChar char=" "/>
              <a:defRPr sz="1200"/>
            </a:lvl4pPr>
            <a:lvl5pPr marL="822960" indent="-822960">
              <a:buClr>
                <a:srgbClr val="C00000"/>
              </a:buClr>
              <a:buFont typeface="Arial" panose="020B0604020202020204" pitchFamily="34" charset="0"/>
              <a:buChar char=" "/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dirty="0"/>
              <a:t> Haga clic para modificar el estilo de texto del patrón</a:t>
            </a:r>
          </a:p>
          <a:p>
            <a:pPr lvl="1"/>
            <a:r>
              <a:rPr lang="es-ES" dirty="0"/>
              <a:t> Segundo nivel</a:t>
            </a:r>
          </a:p>
          <a:p>
            <a:pPr lvl="2"/>
            <a:r>
              <a:rPr lang="es-ES" dirty="0"/>
              <a:t> Tercer nivel</a:t>
            </a:r>
          </a:p>
          <a:p>
            <a:pPr lvl="3"/>
            <a:r>
              <a:rPr lang="es-ES" dirty="0"/>
              <a:t> Cuarto nivel</a:t>
            </a:r>
          </a:p>
          <a:p>
            <a:pPr lvl="4"/>
            <a:r>
              <a:rPr lang="es-ES" dirty="0"/>
              <a:t> 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508498" y="1998134"/>
            <a:ext cx="3497580" cy="3767328"/>
          </a:xfrm>
        </p:spPr>
        <p:txBody>
          <a:bodyPr/>
          <a:lstStyle>
            <a:lvl1pPr marL="68580" indent="-68580">
              <a:buClr>
                <a:srgbClr val="C00000"/>
              </a:buClr>
              <a:buFont typeface="Arial" panose="020B0604020202020204" pitchFamily="34" charset="0"/>
              <a:buChar char="»"/>
              <a:defRPr sz="1800"/>
            </a:lvl1pPr>
            <a:lvl2pPr marL="260604" indent="-257175">
              <a:buClr>
                <a:srgbClr val="C00000"/>
              </a:buClr>
              <a:buFont typeface="Arial" panose="020B0604020202020204" pitchFamily="34" charset="0"/>
              <a:buChar char=" "/>
              <a:defRPr sz="1500"/>
            </a:lvl2pPr>
            <a:lvl3pPr marL="411480" indent="-411480">
              <a:buClr>
                <a:srgbClr val="C00000"/>
              </a:buClr>
              <a:buFont typeface="Arial" panose="020B0604020202020204" pitchFamily="34" charset="0"/>
              <a:buChar char=" "/>
              <a:defRPr sz="1350"/>
            </a:lvl3pPr>
            <a:lvl4pPr marL="617220" indent="-617220">
              <a:buClr>
                <a:srgbClr val="C00000"/>
              </a:buClr>
              <a:buFont typeface="Arial" panose="020B0604020202020204" pitchFamily="34" charset="0"/>
              <a:buChar char=" "/>
              <a:defRPr sz="1200"/>
            </a:lvl4pPr>
            <a:lvl5pPr marL="822960" indent="-822960">
              <a:buClr>
                <a:srgbClr val="C00000"/>
              </a:buClr>
              <a:buFont typeface="Arial" panose="020B0604020202020204" pitchFamily="34" charset="0"/>
              <a:buChar char=" "/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dirty="0"/>
              <a:t> Haga clic para modificar el estilo de texto del patrón</a:t>
            </a:r>
          </a:p>
          <a:p>
            <a:pPr lvl="1"/>
            <a:r>
              <a:rPr lang="es-ES" dirty="0"/>
              <a:t> Segundo nivel</a:t>
            </a:r>
          </a:p>
          <a:p>
            <a:pPr lvl="2"/>
            <a:r>
              <a:rPr lang="es-ES" dirty="0"/>
              <a:t> Tercer nivel</a:t>
            </a:r>
          </a:p>
          <a:p>
            <a:pPr lvl="3"/>
            <a:r>
              <a:rPr lang="es-ES" dirty="0"/>
              <a:t> Cuarto nivel</a:t>
            </a:r>
          </a:p>
          <a:p>
            <a:pPr lvl="4"/>
            <a:r>
              <a:rPr lang="es-ES" dirty="0"/>
              <a:t> Quinto nivel</a:t>
            </a:r>
            <a:endParaRPr lang="en-US" dirty="0"/>
          </a:p>
        </p:txBody>
      </p:sp>
      <p:sp>
        <p:nvSpPr>
          <p:cNvPr id="9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937049" y="2852613"/>
            <a:ext cx="2194560" cy="1048573"/>
          </a:xfrm>
          <a:ln>
            <a:noFill/>
          </a:ln>
        </p:spPr>
        <p:txBody>
          <a:bodyPr/>
          <a:lstStyle/>
          <a:p>
            <a:fld id="{AD38E696-3197-460F-A2B6-9D5BD0F33FC0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28550780"/>
      </p:ext>
    </p:extLst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07492" y="1998134"/>
            <a:ext cx="3497580" cy="3767328"/>
          </a:xfrm>
        </p:spPr>
        <p:txBody>
          <a:bodyPr/>
          <a:lstStyle>
            <a:lvl1pPr marL="68580" indent="-68580">
              <a:buClr>
                <a:srgbClr val="C00000"/>
              </a:buClr>
              <a:buFont typeface="Arial" panose="020B0604020202020204" pitchFamily="34" charset="0"/>
              <a:buChar char="»"/>
              <a:defRPr sz="1800"/>
            </a:lvl1pPr>
            <a:lvl2pPr marL="260604" indent="-257175">
              <a:buClr>
                <a:srgbClr val="C00000"/>
              </a:buClr>
              <a:buFont typeface="Arial" panose="020B0604020202020204" pitchFamily="34" charset="0"/>
              <a:buChar char=" "/>
              <a:defRPr sz="1500"/>
            </a:lvl2pPr>
            <a:lvl3pPr marL="411480" indent="-411480">
              <a:buClr>
                <a:srgbClr val="C00000"/>
              </a:buClr>
              <a:buFont typeface="Arial" panose="020B0604020202020204" pitchFamily="34" charset="0"/>
              <a:buChar char=" "/>
              <a:defRPr sz="1350"/>
            </a:lvl3pPr>
            <a:lvl4pPr marL="617220" indent="-617220">
              <a:buClr>
                <a:srgbClr val="C00000"/>
              </a:buClr>
              <a:buFont typeface="Arial" panose="020B0604020202020204" pitchFamily="34" charset="0"/>
              <a:buChar char=" "/>
              <a:defRPr sz="1200"/>
            </a:lvl4pPr>
            <a:lvl5pPr marL="822960" indent="-822960">
              <a:buClr>
                <a:srgbClr val="C00000"/>
              </a:buClr>
              <a:buFont typeface="Arial" panose="020B0604020202020204" pitchFamily="34" charset="0"/>
              <a:buChar char=" "/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dirty="0"/>
              <a:t> Haga clic para modificar el estilo de texto del patrón</a:t>
            </a:r>
          </a:p>
          <a:p>
            <a:pPr lvl="1"/>
            <a:r>
              <a:rPr lang="es-ES" dirty="0"/>
              <a:t> Segundo nivel</a:t>
            </a:r>
          </a:p>
          <a:p>
            <a:pPr lvl="2"/>
            <a:r>
              <a:rPr lang="es-ES" dirty="0"/>
              <a:t> Tercer nivel</a:t>
            </a:r>
          </a:p>
          <a:p>
            <a:pPr lvl="3"/>
            <a:r>
              <a:rPr lang="es-ES" dirty="0"/>
              <a:t> Cuarto nivel</a:t>
            </a:r>
          </a:p>
          <a:p>
            <a:pPr lvl="4"/>
            <a:r>
              <a:rPr lang="es-ES" dirty="0"/>
              <a:t> 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508498" y="1998134"/>
            <a:ext cx="3497580" cy="3767328"/>
          </a:xfrm>
        </p:spPr>
        <p:txBody>
          <a:bodyPr/>
          <a:lstStyle>
            <a:lvl1pPr marL="68580" indent="-68580">
              <a:buClr>
                <a:srgbClr val="C00000"/>
              </a:buClr>
              <a:buFont typeface="Arial" panose="020B0604020202020204" pitchFamily="34" charset="0"/>
              <a:buChar char="»"/>
              <a:defRPr sz="1800"/>
            </a:lvl1pPr>
            <a:lvl2pPr marL="260604" indent="-257175">
              <a:buClr>
                <a:srgbClr val="C00000"/>
              </a:buClr>
              <a:buFont typeface="Arial" panose="020B0604020202020204" pitchFamily="34" charset="0"/>
              <a:buChar char=" "/>
              <a:defRPr sz="1500"/>
            </a:lvl2pPr>
            <a:lvl3pPr marL="411480" indent="-411480">
              <a:buClr>
                <a:srgbClr val="C00000"/>
              </a:buClr>
              <a:buFont typeface="Arial" panose="020B0604020202020204" pitchFamily="34" charset="0"/>
              <a:buChar char=" "/>
              <a:defRPr sz="1350"/>
            </a:lvl3pPr>
            <a:lvl4pPr marL="617220" indent="-617220">
              <a:buClr>
                <a:srgbClr val="C00000"/>
              </a:buClr>
              <a:buFont typeface="Arial" panose="020B0604020202020204" pitchFamily="34" charset="0"/>
              <a:buChar char=" "/>
              <a:defRPr sz="1200"/>
            </a:lvl4pPr>
            <a:lvl5pPr marL="822960" indent="-822960">
              <a:buClr>
                <a:srgbClr val="C00000"/>
              </a:buClr>
              <a:buFont typeface="Arial" panose="020B0604020202020204" pitchFamily="34" charset="0"/>
              <a:buChar char=" "/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dirty="0"/>
              <a:t> Haga clic para modificar el estilo de texto del patrón</a:t>
            </a:r>
          </a:p>
          <a:p>
            <a:pPr lvl="1"/>
            <a:r>
              <a:rPr lang="es-ES" dirty="0"/>
              <a:t> Segundo nivel</a:t>
            </a:r>
          </a:p>
          <a:p>
            <a:pPr lvl="2"/>
            <a:r>
              <a:rPr lang="es-ES" dirty="0"/>
              <a:t> Tercer nivel</a:t>
            </a:r>
          </a:p>
          <a:p>
            <a:pPr lvl="3"/>
            <a:r>
              <a:rPr lang="es-ES" dirty="0"/>
              <a:t> Cuarto nivel</a:t>
            </a:r>
          </a:p>
          <a:p>
            <a:pPr lvl="4"/>
            <a:r>
              <a:rPr lang="es-ES" dirty="0"/>
              <a:t> Quinto nivel</a:t>
            </a:r>
            <a:endParaRPr lang="en-US" dirty="0"/>
          </a:p>
        </p:txBody>
      </p:sp>
      <p:sp>
        <p:nvSpPr>
          <p:cNvPr id="9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937049" y="2852613"/>
            <a:ext cx="2194560" cy="1048573"/>
          </a:xfrm>
          <a:ln>
            <a:noFill/>
          </a:ln>
        </p:spPr>
        <p:txBody>
          <a:bodyPr/>
          <a:lstStyle/>
          <a:p>
            <a:fld id="{AD38E696-3197-460F-A2B6-9D5BD0F33FC0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28550780"/>
      </p:ext>
    </p:extLst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07492" y="1998134"/>
            <a:ext cx="3497580" cy="3767328"/>
          </a:xfrm>
        </p:spPr>
        <p:txBody>
          <a:bodyPr/>
          <a:lstStyle>
            <a:lvl1pPr marL="68580" indent="-68580">
              <a:buClr>
                <a:srgbClr val="C00000"/>
              </a:buClr>
              <a:buFont typeface="Arial" panose="020B0604020202020204" pitchFamily="34" charset="0"/>
              <a:buChar char="»"/>
              <a:defRPr sz="1800"/>
            </a:lvl1pPr>
            <a:lvl2pPr marL="260604" indent="-257175">
              <a:buClr>
                <a:srgbClr val="C00000"/>
              </a:buClr>
              <a:buFont typeface="Arial" panose="020B0604020202020204" pitchFamily="34" charset="0"/>
              <a:buChar char=" "/>
              <a:defRPr sz="1500"/>
            </a:lvl2pPr>
            <a:lvl3pPr marL="411480" indent="-411480">
              <a:buClr>
                <a:srgbClr val="C00000"/>
              </a:buClr>
              <a:buFont typeface="Arial" panose="020B0604020202020204" pitchFamily="34" charset="0"/>
              <a:buChar char=" "/>
              <a:defRPr sz="1350"/>
            </a:lvl3pPr>
            <a:lvl4pPr marL="617220" indent="-617220">
              <a:buClr>
                <a:srgbClr val="C00000"/>
              </a:buClr>
              <a:buFont typeface="Arial" panose="020B0604020202020204" pitchFamily="34" charset="0"/>
              <a:buChar char=" "/>
              <a:defRPr sz="1200"/>
            </a:lvl4pPr>
            <a:lvl5pPr marL="822960" indent="-822960">
              <a:buClr>
                <a:srgbClr val="C00000"/>
              </a:buClr>
              <a:buFont typeface="Arial" panose="020B0604020202020204" pitchFamily="34" charset="0"/>
              <a:buChar char=" "/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dirty="0"/>
              <a:t> Haga clic para modificar el estilo de texto del patrón</a:t>
            </a:r>
          </a:p>
          <a:p>
            <a:pPr lvl="1"/>
            <a:r>
              <a:rPr lang="es-ES" dirty="0"/>
              <a:t> Segundo nivel</a:t>
            </a:r>
          </a:p>
          <a:p>
            <a:pPr lvl="2"/>
            <a:r>
              <a:rPr lang="es-ES" dirty="0"/>
              <a:t> Tercer nivel</a:t>
            </a:r>
          </a:p>
          <a:p>
            <a:pPr lvl="3"/>
            <a:r>
              <a:rPr lang="es-ES" dirty="0"/>
              <a:t> Cuarto nivel</a:t>
            </a:r>
          </a:p>
          <a:p>
            <a:pPr lvl="4"/>
            <a:r>
              <a:rPr lang="es-ES" dirty="0"/>
              <a:t> 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508498" y="1998134"/>
            <a:ext cx="3497580" cy="3767328"/>
          </a:xfrm>
        </p:spPr>
        <p:txBody>
          <a:bodyPr/>
          <a:lstStyle>
            <a:lvl1pPr marL="68580" indent="-68580">
              <a:buClr>
                <a:srgbClr val="C00000"/>
              </a:buClr>
              <a:buFont typeface="Arial" panose="020B0604020202020204" pitchFamily="34" charset="0"/>
              <a:buChar char="»"/>
              <a:defRPr sz="1800"/>
            </a:lvl1pPr>
            <a:lvl2pPr marL="260604" indent="-257175">
              <a:buClr>
                <a:srgbClr val="C00000"/>
              </a:buClr>
              <a:buFont typeface="Arial" panose="020B0604020202020204" pitchFamily="34" charset="0"/>
              <a:buChar char=" "/>
              <a:defRPr sz="1500"/>
            </a:lvl2pPr>
            <a:lvl3pPr marL="411480" indent="-411480">
              <a:buClr>
                <a:srgbClr val="C00000"/>
              </a:buClr>
              <a:buFont typeface="Arial" panose="020B0604020202020204" pitchFamily="34" charset="0"/>
              <a:buChar char=" "/>
              <a:defRPr sz="1350"/>
            </a:lvl3pPr>
            <a:lvl4pPr marL="617220" indent="-617220">
              <a:buClr>
                <a:srgbClr val="C00000"/>
              </a:buClr>
              <a:buFont typeface="Arial" panose="020B0604020202020204" pitchFamily="34" charset="0"/>
              <a:buChar char=" "/>
              <a:defRPr sz="1200"/>
            </a:lvl4pPr>
            <a:lvl5pPr marL="822960" indent="-822960">
              <a:buClr>
                <a:srgbClr val="C00000"/>
              </a:buClr>
              <a:buFont typeface="Arial" panose="020B0604020202020204" pitchFamily="34" charset="0"/>
              <a:buChar char=" "/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dirty="0"/>
              <a:t> Haga clic para modificar el estilo de texto del patrón</a:t>
            </a:r>
          </a:p>
          <a:p>
            <a:pPr lvl="1"/>
            <a:r>
              <a:rPr lang="es-ES" dirty="0"/>
              <a:t> Segundo nivel</a:t>
            </a:r>
          </a:p>
          <a:p>
            <a:pPr lvl="2"/>
            <a:r>
              <a:rPr lang="es-ES" dirty="0"/>
              <a:t> Tercer nivel</a:t>
            </a:r>
          </a:p>
          <a:p>
            <a:pPr lvl="3"/>
            <a:r>
              <a:rPr lang="es-ES" dirty="0"/>
              <a:t> Cuarto nivel</a:t>
            </a:r>
          </a:p>
          <a:p>
            <a:pPr lvl="4"/>
            <a:r>
              <a:rPr lang="es-ES" dirty="0"/>
              <a:t> Quinto nivel</a:t>
            </a:r>
            <a:endParaRPr lang="en-US" dirty="0"/>
          </a:p>
        </p:txBody>
      </p:sp>
      <p:sp>
        <p:nvSpPr>
          <p:cNvPr id="9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937049" y="2852613"/>
            <a:ext cx="2194560" cy="1048573"/>
          </a:xfrm>
          <a:ln>
            <a:noFill/>
          </a:ln>
        </p:spPr>
        <p:txBody>
          <a:bodyPr/>
          <a:lstStyle/>
          <a:p>
            <a:fld id="{AD38E696-3197-460F-A2B6-9D5BD0F33FC0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28550780"/>
      </p:ext>
    </p:extLst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07492" y="1998134"/>
            <a:ext cx="3497580" cy="3767328"/>
          </a:xfrm>
        </p:spPr>
        <p:txBody>
          <a:bodyPr/>
          <a:lstStyle>
            <a:lvl1pPr marL="68580" indent="-68580">
              <a:buClr>
                <a:srgbClr val="C00000"/>
              </a:buClr>
              <a:buFont typeface="Arial" panose="020B0604020202020204" pitchFamily="34" charset="0"/>
              <a:buChar char="»"/>
              <a:defRPr sz="1800"/>
            </a:lvl1pPr>
            <a:lvl2pPr marL="260604" indent="-257175">
              <a:buClr>
                <a:srgbClr val="C00000"/>
              </a:buClr>
              <a:buFont typeface="Arial" panose="020B0604020202020204" pitchFamily="34" charset="0"/>
              <a:buChar char=" "/>
              <a:defRPr sz="1500"/>
            </a:lvl2pPr>
            <a:lvl3pPr marL="411480" indent="-411480">
              <a:buClr>
                <a:srgbClr val="C00000"/>
              </a:buClr>
              <a:buFont typeface="Arial" panose="020B0604020202020204" pitchFamily="34" charset="0"/>
              <a:buChar char=" "/>
              <a:defRPr sz="1350"/>
            </a:lvl3pPr>
            <a:lvl4pPr marL="617220" indent="-617220">
              <a:buClr>
                <a:srgbClr val="C00000"/>
              </a:buClr>
              <a:buFont typeface="Arial" panose="020B0604020202020204" pitchFamily="34" charset="0"/>
              <a:buChar char=" "/>
              <a:defRPr sz="1200"/>
            </a:lvl4pPr>
            <a:lvl5pPr marL="822960" indent="-822960">
              <a:buClr>
                <a:srgbClr val="C00000"/>
              </a:buClr>
              <a:buFont typeface="Arial" panose="020B0604020202020204" pitchFamily="34" charset="0"/>
              <a:buChar char=" "/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dirty="0"/>
              <a:t> Haga clic para modificar el estilo de texto del patrón</a:t>
            </a:r>
          </a:p>
          <a:p>
            <a:pPr lvl="1"/>
            <a:r>
              <a:rPr lang="es-ES" dirty="0"/>
              <a:t> Segundo nivel</a:t>
            </a:r>
          </a:p>
          <a:p>
            <a:pPr lvl="2"/>
            <a:r>
              <a:rPr lang="es-ES" dirty="0"/>
              <a:t> Tercer nivel</a:t>
            </a:r>
          </a:p>
          <a:p>
            <a:pPr lvl="3"/>
            <a:r>
              <a:rPr lang="es-ES" dirty="0"/>
              <a:t> Cuarto nivel</a:t>
            </a:r>
          </a:p>
          <a:p>
            <a:pPr lvl="4"/>
            <a:r>
              <a:rPr lang="es-ES" dirty="0"/>
              <a:t> 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508498" y="1998134"/>
            <a:ext cx="3497580" cy="3767328"/>
          </a:xfrm>
        </p:spPr>
        <p:txBody>
          <a:bodyPr/>
          <a:lstStyle>
            <a:lvl1pPr marL="68580" indent="-68580">
              <a:buClr>
                <a:srgbClr val="C00000"/>
              </a:buClr>
              <a:buFont typeface="Arial" panose="020B0604020202020204" pitchFamily="34" charset="0"/>
              <a:buChar char="»"/>
              <a:defRPr sz="1800"/>
            </a:lvl1pPr>
            <a:lvl2pPr marL="260604" indent="-257175">
              <a:buClr>
                <a:srgbClr val="C00000"/>
              </a:buClr>
              <a:buFont typeface="Arial" panose="020B0604020202020204" pitchFamily="34" charset="0"/>
              <a:buChar char=" "/>
              <a:defRPr sz="1500"/>
            </a:lvl2pPr>
            <a:lvl3pPr marL="411480" indent="-411480">
              <a:buClr>
                <a:srgbClr val="C00000"/>
              </a:buClr>
              <a:buFont typeface="Arial" panose="020B0604020202020204" pitchFamily="34" charset="0"/>
              <a:buChar char=" "/>
              <a:defRPr sz="1350"/>
            </a:lvl3pPr>
            <a:lvl4pPr marL="617220" indent="-617220">
              <a:buClr>
                <a:srgbClr val="C00000"/>
              </a:buClr>
              <a:buFont typeface="Arial" panose="020B0604020202020204" pitchFamily="34" charset="0"/>
              <a:buChar char=" "/>
              <a:defRPr sz="1200"/>
            </a:lvl4pPr>
            <a:lvl5pPr marL="822960" indent="-822960">
              <a:buClr>
                <a:srgbClr val="C00000"/>
              </a:buClr>
              <a:buFont typeface="Arial" panose="020B0604020202020204" pitchFamily="34" charset="0"/>
              <a:buChar char=" "/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dirty="0"/>
              <a:t> Haga clic para modificar el estilo de texto del patrón</a:t>
            </a:r>
          </a:p>
          <a:p>
            <a:pPr lvl="1"/>
            <a:r>
              <a:rPr lang="es-ES" dirty="0"/>
              <a:t> Segundo nivel</a:t>
            </a:r>
          </a:p>
          <a:p>
            <a:pPr lvl="2"/>
            <a:r>
              <a:rPr lang="es-ES" dirty="0"/>
              <a:t> Tercer nivel</a:t>
            </a:r>
          </a:p>
          <a:p>
            <a:pPr lvl="3"/>
            <a:r>
              <a:rPr lang="es-ES" dirty="0"/>
              <a:t> Cuarto nivel</a:t>
            </a:r>
          </a:p>
          <a:p>
            <a:pPr lvl="4"/>
            <a:r>
              <a:rPr lang="es-ES" dirty="0"/>
              <a:t> Quinto nivel</a:t>
            </a:r>
            <a:endParaRPr lang="en-US" dirty="0"/>
          </a:p>
        </p:txBody>
      </p:sp>
      <p:sp>
        <p:nvSpPr>
          <p:cNvPr id="9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937049" y="2852613"/>
            <a:ext cx="2194560" cy="1048573"/>
          </a:xfrm>
          <a:ln>
            <a:noFill/>
          </a:ln>
        </p:spPr>
        <p:txBody>
          <a:bodyPr/>
          <a:lstStyle/>
          <a:p>
            <a:fld id="{AD38E696-3197-460F-A2B6-9D5BD0F33FC0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28550780"/>
      </p:ext>
    </p:extLst>
  </p:cSld>
  <p:clrMapOvr>
    <a:masterClrMapping/>
  </p:clrMapOvr>
  <p:hf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07492" y="1998134"/>
            <a:ext cx="3497580" cy="3767328"/>
          </a:xfrm>
        </p:spPr>
        <p:txBody>
          <a:bodyPr/>
          <a:lstStyle>
            <a:lvl1pPr marL="68580" indent="-68580">
              <a:buClr>
                <a:srgbClr val="C00000"/>
              </a:buClr>
              <a:buFont typeface="Arial" panose="020B0604020202020204" pitchFamily="34" charset="0"/>
              <a:buChar char="»"/>
              <a:defRPr sz="1800"/>
            </a:lvl1pPr>
            <a:lvl2pPr marL="260604" indent="-257175">
              <a:buClr>
                <a:srgbClr val="C00000"/>
              </a:buClr>
              <a:buFont typeface="Arial" panose="020B0604020202020204" pitchFamily="34" charset="0"/>
              <a:buChar char=" "/>
              <a:defRPr sz="1500"/>
            </a:lvl2pPr>
            <a:lvl3pPr marL="411480" indent="-411480">
              <a:buClr>
                <a:srgbClr val="C00000"/>
              </a:buClr>
              <a:buFont typeface="Arial" panose="020B0604020202020204" pitchFamily="34" charset="0"/>
              <a:buChar char=" "/>
              <a:defRPr sz="1350"/>
            </a:lvl3pPr>
            <a:lvl4pPr marL="617220" indent="-617220">
              <a:buClr>
                <a:srgbClr val="C00000"/>
              </a:buClr>
              <a:buFont typeface="Arial" panose="020B0604020202020204" pitchFamily="34" charset="0"/>
              <a:buChar char=" "/>
              <a:defRPr sz="1200"/>
            </a:lvl4pPr>
            <a:lvl5pPr marL="822960" indent="-822960">
              <a:buClr>
                <a:srgbClr val="C00000"/>
              </a:buClr>
              <a:buFont typeface="Arial" panose="020B0604020202020204" pitchFamily="34" charset="0"/>
              <a:buChar char=" "/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dirty="0"/>
              <a:t> Haga clic para modificar el estilo de texto del patrón</a:t>
            </a:r>
          </a:p>
          <a:p>
            <a:pPr lvl="1"/>
            <a:r>
              <a:rPr lang="es-ES" dirty="0"/>
              <a:t> Segundo nivel</a:t>
            </a:r>
          </a:p>
          <a:p>
            <a:pPr lvl="2"/>
            <a:r>
              <a:rPr lang="es-ES" dirty="0"/>
              <a:t> Tercer nivel</a:t>
            </a:r>
          </a:p>
          <a:p>
            <a:pPr lvl="3"/>
            <a:r>
              <a:rPr lang="es-ES" dirty="0"/>
              <a:t> Cuarto nivel</a:t>
            </a:r>
          </a:p>
          <a:p>
            <a:pPr lvl="4"/>
            <a:r>
              <a:rPr lang="es-ES" dirty="0"/>
              <a:t> 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508498" y="1998134"/>
            <a:ext cx="3497580" cy="3767328"/>
          </a:xfrm>
        </p:spPr>
        <p:txBody>
          <a:bodyPr/>
          <a:lstStyle>
            <a:lvl1pPr marL="68580" indent="-68580">
              <a:buClr>
                <a:srgbClr val="C00000"/>
              </a:buClr>
              <a:buFont typeface="Arial" panose="020B0604020202020204" pitchFamily="34" charset="0"/>
              <a:buChar char="»"/>
              <a:defRPr sz="1800"/>
            </a:lvl1pPr>
            <a:lvl2pPr marL="260604" indent="-257175">
              <a:buClr>
                <a:srgbClr val="C00000"/>
              </a:buClr>
              <a:buFont typeface="Arial" panose="020B0604020202020204" pitchFamily="34" charset="0"/>
              <a:buChar char=" "/>
              <a:defRPr sz="1500"/>
            </a:lvl2pPr>
            <a:lvl3pPr marL="411480" indent="-411480">
              <a:buClr>
                <a:srgbClr val="C00000"/>
              </a:buClr>
              <a:buFont typeface="Arial" panose="020B0604020202020204" pitchFamily="34" charset="0"/>
              <a:buChar char=" "/>
              <a:defRPr sz="1350"/>
            </a:lvl3pPr>
            <a:lvl4pPr marL="617220" indent="-617220">
              <a:buClr>
                <a:srgbClr val="C00000"/>
              </a:buClr>
              <a:buFont typeface="Arial" panose="020B0604020202020204" pitchFamily="34" charset="0"/>
              <a:buChar char=" "/>
              <a:defRPr sz="1200"/>
            </a:lvl4pPr>
            <a:lvl5pPr marL="822960" indent="-822960">
              <a:buClr>
                <a:srgbClr val="C00000"/>
              </a:buClr>
              <a:buFont typeface="Arial" panose="020B0604020202020204" pitchFamily="34" charset="0"/>
              <a:buChar char=" "/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dirty="0"/>
              <a:t> Haga clic para modificar el estilo de texto del patrón</a:t>
            </a:r>
          </a:p>
          <a:p>
            <a:pPr lvl="1"/>
            <a:r>
              <a:rPr lang="es-ES" dirty="0"/>
              <a:t> Segundo nivel</a:t>
            </a:r>
          </a:p>
          <a:p>
            <a:pPr lvl="2"/>
            <a:r>
              <a:rPr lang="es-ES" dirty="0"/>
              <a:t> Tercer nivel</a:t>
            </a:r>
          </a:p>
          <a:p>
            <a:pPr lvl="3"/>
            <a:r>
              <a:rPr lang="es-ES" dirty="0"/>
              <a:t> Cuarto nivel</a:t>
            </a:r>
          </a:p>
          <a:p>
            <a:pPr lvl="4"/>
            <a:r>
              <a:rPr lang="es-ES" dirty="0"/>
              <a:t> Quinto nivel</a:t>
            </a:r>
            <a:endParaRPr lang="en-US" dirty="0"/>
          </a:p>
        </p:txBody>
      </p:sp>
      <p:sp>
        <p:nvSpPr>
          <p:cNvPr id="9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937049" y="2852613"/>
            <a:ext cx="2194560" cy="1048573"/>
          </a:xfrm>
          <a:ln>
            <a:noFill/>
          </a:ln>
        </p:spPr>
        <p:txBody>
          <a:bodyPr/>
          <a:lstStyle/>
          <a:p>
            <a:fld id="{AD38E696-3197-460F-A2B6-9D5BD0F33FC0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28550780"/>
      </p:ext>
    </p:extLst>
  </p:cSld>
  <p:clrMapOvr>
    <a:masterClrMapping/>
  </p:clrMapOvr>
  <p:hf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07492" y="1998134"/>
            <a:ext cx="3497580" cy="3767328"/>
          </a:xfrm>
        </p:spPr>
        <p:txBody>
          <a:bodyPr/>
          <a:lstStyle>
            <a:lvl1pPr marL="68580" indent="-68580">
              <a:buClr>
                <a:srgbClr val="C00000"/>
              </a:buClr>
              <a:buFont typeface="Arial" panose="020B0604020202020204" pitchFamily="34" charset="0"/>
              <a:buChar char="»"/>
              <a:defRPr sz="1800"/>
            </a:lvl1pPr>
            <a:lvl2pPr marL="260604" indent="-257175">
              <a:buClr>
                <a:srgbClr val="C00000"/>
              </a:buClr>
              <a:buFont typeface="Arial" panose="020B0604020202020204" pitchFamily="34" charset="0"/>
              <a:buChar char=" "/>
              <a:defRPr sz="1500"/>
            </a:lvl2pPr>
            <a:lvl3pPr marL="411480" indent="-411480">
              <a:buClr>
                <a:srgbClr val="C00000"/>
              </a:buClr>
              <a:buFont typeface="Arial" panose="020B0604020202020204" pitchFamily="34" charset="0"/>
              <a:buChar char=" "/>
              <a:defRPr sz="1350"/>
            </a:lvl3pPr>
            <a:lvl4pPr marL="617220" indent="-617220">
              <a:buClr>
                <a:srgbClr val="C00000"/>
              </a:buClr>
              <a:buFont typeface="Arial" panose="020B0604020202020204" pitchFamily="34" charset="0"/>
              <a:buChar char=" "/>
              <a:defRPr sz="1200"/>
            </a:lvl4pPr>
            <a:lvl5pPr marL="822960" indent="-822960">
              <a:buClr>
                <a:srgbClr val="C00000"/>
              </a:buClr>
              <a:buFont typeface="Arial" panose="020B0604020202020204" pitchFamily="34" charset="0"/>
              <a:buChar char=" "/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dirty="0"/>
              <a:t> Haga clic para modificar el estilo de texto del patrón</a:t>
            </a:r>
          </a:p>
          <a:p>
            <a:pPr lvl="1"/>
            <a:r>
              <a:rPr lang="es-ES" dirty="0"/>
              <a:t> Segundo nivel</a:t>
            </a:r>
          </a:p>
          <a:p>
            <a:pPr lvl="2"/>
            <a:r>
              <a:rPr lang="es-ES" dirty="0"/>
              <a:t> Tercer nivel</a:t>
            </a:r>
          </a:p>
          <a:p>
            <a:pPr lvl="3"/>
            <a:r>
              <a:rPr lang="es-ES" dirty="0"/>
              <a:t> Cuarto nivel</a:t>
            </a:r>
          </a:p>
          <a:p>
            <a:pPr lvl="4"/>
            <a:r>
              <a:rPr lang="es-ES" dirty="0"/>
              <a:t> 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508498" y="1998134"/>
            <a:ext cx="3497580" cy="3767328"/>
          </a:xfrm>
        </p:spPr>
        <p:txBody>
          <a:bodyPr/>
          <a:lstStyle>
            <a:lvl1pPr marL="68580" indent="-68580">
              <a:buClr>
                <a:srgbClr val="C00000"/>
              </a:buClr>
              <a:buFont typeface="Arial" panose="020B0604020202020204" pitchFamily="34" charset="0"/>
              <a:buChar char="»"/>
              <a:defRPr sz="1800"/>
            </a:lvl1pPr>
            <a:lvl2pPr marL="260604" indent="-257175">
              <a:buClr>
                <a:srgbClr val="C00000"/>
              </a:buClr>
              <a:buFont typeface="Arial" panose="020B0604020202020204" pitchFamily="34" charset="0"/>
              <a:buChar char=" "/>
              <a:defRPr sz="1500"/>
            </a:lvl2pPr>
            <a:lvl3pPr marL="411480" indent="-411480">
              <a:buClr>
                <a:srgbClr val="C00000"/>
              </a:buClr>
              <a:buFont typeface="Arial" panose="020B0604020202020204" pitchFamily="34" charset="0"/>
              <a:buChar char=" "/>
              <a:defRPr sz="1350"/>
            </a:lvl3pPr>
            <a:lvl4pPr marL="617220" indent="-617220">
              <a:buClr>
                <a:srgbClr val="C00000"/>
              </a:buClr>
              <a:buFont typeface="Arial" panose="020B0604020202020204" pitchFamily="34" charset="0"/>
              <a:buChar char=" "/>
              <a:defRPr sz="1200"/>
            </a:lvl4pPr>
            <a:lvl5pPr marL="822960" indent="-822960">
              <a:buClr>
                <a:srgbClr val="C00000"/>
              </a:buClr>
              <a:buFont typeface="Arial" panose="020B0604020202020204" pitchFamily="34" charset="0"/>
              <a:buChar char=" "/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dirty="0"/>
              <a:t> Haga clic para modificar el estilo de texto del patrón</a:t>
            </a:r>
          </a:p>
          <a:p>
            <a:pPr lvl="1"/>
            <a:r>
              <a:rPr lang="es-ES" dirty="0"/>
              <a:t> Segundo nivel</a:t>
            </a:r>
          </a:p>
          <a:p>
            <a:pPr lvl="2"/>
            <a:r>
              <a:rPr lang="es-ES" dirty="0"/>
              <a:t> Tercer nivel</a:t>
            </a:r>
          </a:p>
          <a:p>
            <a:pPr lvl="3"/>
            <a:r>
              <a:rPr lang="es-ES" dirty="0"/>
              <a:t> Cuarto nivel</a:t>
            </a:r>
          </a:p>
          <a:p>
            <a:pPr lvl="4"/>
            <a:r>
              <a:rPr lang="es-ES" dirty="0"/>
              <a:t> Quinto nivel</a:t>
            </a:r>
            <a:endParaRPr lang="en-US" dirty="0"/>
          </a:p>
        </p:txBody>
      </p:sp>
      <p:sp>
        <p:nvSpPr>
          <p:cNvPr id="9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937049" y="2852613"/>
            <a:ext cx="2194560" cy="1048573"/>
          </a:xfrm>
          <a:ln>
            <a:noFill/>
          </a:ln>
        </p:spPr>
        <p:txBody>
          <a:bodyPr/>
          <a:lstStyle/>
          <a:p>
            <a:fld id="{AD38E696-3197-460F-A2B6-9D5BD0F33FC0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28550780"/>
      </p:ext>
    </p:extLst>
  </p:cSld>
  <p:clrMapOvr>
    <a:masterClrMapping/>
  </p:clrMapOvr>
  <p:hf hd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07492" y="1998134"/>
            <a:ext cx="3497580" cy="3767328"/>
          </a:xfrm>
        </p:spPr>
        <p:txBody>
          <a:bodyPr/>
          <a:lstStyle>
            <a:lvl1pPr marL="68580" indent="-68580">
              <a:buClr>
                <a:srgbClr val="C00000"/>
              </a:buClr>
              <a:buFont typeface="Arial" panose="020B0604020202020204" pitchFamily="34" charset="0"/>
              <a:buChar char="»"/>
              <a:defRPr sz="1800"/>
            </a:lvl1pPr>
            <a:lvl2pPr marL="260604" indent="-257175">
              <a:buClr>
                <a:srgbClr val="C00000"/>
              </a:buClr>
              <a:buFont typeface="Arial" panose="020B0604020202020204" pitchFamily="34" charset="0"/>
              <a:buChar char=" "/>
              <a:defRPr sz="1500"/>
            </a:lvl2pPr>
            <a:lvl3pPr marL="411480" indent="-411480">
              <a:buClr>
                <a:srgbClr val="C00000"/>
              </a:buClr>
              <a:buFont typeface="Arial" panose="020B0604020202020204" pitchFamily="34" charset="0"/>
              <a:buChar char=" "/>
              <a:defRPr sz="1350"/>
            </a:lvl3pPr>
            <a:lvl4pPr marL="617220" indent="-617220">
              <a:buClr>
                <a:srgbClr val="C00000"/>
              </a:buClr>
              <a:buFont typeface="Arial" panose="020B0604020202020204" pitchFamily="34" charset="0"/>
              <a:buChar char=" "/>
              <a:defRPr sz="1200"/>
            </a:lvl4pPr>
            <a:lvl5pPr marL="822960" indent="-822960">
              <a:buClr>
                <a:srgbClr val="C00000"/>
              </a:buClr>
              <a:buFont typeface="Arial" panose="020B0604020202020204" pitchFamily="34" charset="0"/>
              <a:buChar char=" "/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dirty="0"/>
              <a:t> Haga clic para modificar el estilo de texto del patrón</a:t>
            </a:r>
          </a:p>
          <a:p>
            <a:pPr lvl="1"/>
            <a:r>
              <a:rPr lang="es-ES" dirty="0"/>
              <a:t> Segundo nivel</a:t>
            </a:r>
          </a:p>
          <a:p>
            <a:pPr lvl="2"/>
            <a:r>
              <a:rPr lang="es-ES" dirty="0"/>
              <a:t> Tercer nivel</a:t>
            </a:r>
          </a:p>
          <a:p>
            <a:pPr lvl="3"/>
            <a:r>
              <a:rPr lang="es-ES" dirty="0"/>
              <a:t> Cuarto nivel</a:t>
            </a:r>
          </a:p>
          <a:p>
            <a:pPr lvl="4"/>
            <a:r>
              <a:rPr lang="es-ES" dirty="0"/>
              <a:t> 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508498" y="1998134"/>
            <a:ext cx="3497580" cy="3767328"/>
          </a:xfrm>
        </p:spPr>
        <p:txBody>
          <a:bodyPr/>
          <a:lstStyle>
            <a:lvl1pPr marL="68580" indent="-68580">
              <a:buClr>
                <a:srgbClr val="C00000"/>
              </a:buClr>
              <a:buFont typeface="Arial" panose="020B0604020202020204" pitchFamily="34" charset="0"/>
              <a:buChar char="»"/>
              <a:defRPr sz="1800"/>
            </a:lvl1pPr>
            <a:lvl2pPr marL="260604" indent="-257175">
              <a:buClr>
                <a:srgbClr val="C00000"/>
              </a:buClr>
              <a:buFont typeface="Arial" panose="020B0604020202020204" pitchFamily="34" charset="0"/>
              <a:buChar char=" "/>
              <a:defRPr sz="1500"/>
            </a:lvl2pPr>
            <a:lvl3pPr marL="411480" indent="-411480">
              <a:buClr>
                <a:srgbClr val="C00000"/>
              </a:buClr>
              <a:buFont typeface="Arial" panose="020B0604020202020204" pitchFamily="34" charset="0"/>
              <a:buChar char=" "/>
              <a:defRPr sz="1350"/>
            </a:lvl3pPr>
            <a:lvl4pPr marL="617220" indent="-617220">
              <a:buClr>
                <a:srgbClr val="C00000"/>
              </a:buClr>
              <a:buFont typeface="Arial" panose="020B0604020202020204" pitchFamily="34" charset="0"/>
              <a:buChar char=" "/>
              <a:defRPr sz="1200"/>
            </a:lvl4pPr>
            <a:lvl5pPr marL="822960" indent="-822960">
              <a:buClr>
                <a:srgbClr val="C00000"/>
              </a:buClr>
              <a:buFont typeface="Arial" panose="020B0604020202020204" pitchFamily="34" charset="0"/>
              <a:buChar char=" "/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dirty="0"/>
              <a:t> Haga clic para modificar el estilo de texto del patrón</a:t>
            </a:r>
          </a:p>
          <a:p>
            <a:pPr lvl="1"/>
            <a:r>
              <a:rPr lang="es-ES" dirty="0"/>
              <a:t> Segundo nivel</a:t>
            </a:r>
          </a:p>
          <a:p>
            <a:pPr lvl="2"/>
            <a:r>
              <a:rPr lang="es-ES" dirty="0"/>
              <a:t> Tercer nivel</a:t>
            </a:r>
          </a:p>
          <a:p>
            <a:pPr lvl="3"/>
            <a:r>
              <a:rPr lang="es-ES" dirty="0"/>
              <a:t> Cuarto nivel</a:t>
            </a:r>
          </a:p>
          <a:p>
            <a:pPr lvl="4"/>
            <a:r>
              <a:rPr lang="es-ES" dirty="0"/>
              <a:t> Quinto nivel</a:t>
            </a:r>
            <a:endParaRPr lang="en-US" dirty="0"/>
          </a:p>
        </p:txBody>
      </p:sp>
      <p:sp>
        <p:nvSpPr>
          <p:cNvPr id="9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937049" y="2852613"/>
            <a:ext cx="2194560" cy="1048573"/>
          </a:xfrm>
          <a:ln>
            <a:noFill/>
          </a:ln>
        </p:spPr>
        <p:txBody>
          <a:bodyPr/>
          <a:lstStyle/>
          <a:p>
            <a:fld id="{AD38E696-3197-460F-A2B6-9D5BD0F33FC0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28550780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90482" y="4737543"/>
            <a:ext cx="8085582" cy="613283"/>
          </a:xfrm>
        </p:spPr>
        <p:txBody>
          <a:bodyPr anchor="b">
            <a:noAutofit/>
          </a:bodyPr>
          <a:lstStyle>
            <a:lvl1pPr>
              <a:defRPr sz="4400" b="0">
                <a:solidFill>
                  <a:srgbClr val="005392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0482" y="5487888"/>
            <a:ext cx="6922008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2400">
                <a:solidFill>
                  <a:srgbClr val="00539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2408436" y="6481096"/>
            <a:ext cx="3086100" cy="228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5392"/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>
          <a:xfrm>
            <a:off x="514350" y="6481097"/>
            <a:ext cx="1681386" cy="3022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5392"/>
                </a:solidFill>
              </a:defRPr>
            </a:lvl1pPr>
          </a:lstStyle>
          <a:p>
            <a:r>
              <a:rPr lang="es-ES" dirty="0" smtClean="0"/>
              <a:t>Ingeniería de Software II - 2019</a:t>
            </a:r>
            <a:endParaRPr lang="es-E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>
                    <a:alpha val="25000"/>
                  </a:schemeClr>
                </a:solidFill>
              </a:defRPr>
            </a:lvl1pPr>
          </a:lstStyle>
          <a:p>
            <a:fld id="{AD38E696-3197-460F-A2B6-9D5BD0F33FC0}" type="slidenum">
              <a:rPr lang="es-ES" smtClean="0"/>
              <a:pPr/>
              <a:t>‹Nº›</a:t>
            </a:fld>
            <a:endParaRPr lang="es-ES" dirty="0"/>
          </a:p>
        </p:txBody>
      </p:sp>
      <p:pic>
        <p:nvPicPr>
          <p:cNvPr id="1028" name="Picture 4" descr="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62"/>
          <a:stretch/>
        </p:blipFill>
        <p:spPr bwMode="auto">
          <a:xfrm>
            <a:off x="16446" y="12576"/>
            <a:ext cx="9108504" cy="4061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78145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07492" y="1998134"/>
            <a:ext cx="3497580" cy="3767328"/>
          </a:xfrm>
        </p:spPr>
        <p:txBody>
          <a:bodyPr/>
          <a:lstStyle>
            <a:lvl1pPr marL="68580" indent="-68580">
              <a:buClr>
                <a:srgbClr val="C00000"/>
              </a:buClr>
              <a:buFont typeface="Arial" panose="020B0604020202020204" pitchFamily="34" charset="0"/>
              <a:buChar char="»"/>
              <a:defRPr sz="1800"/>
            </a:lvl1pPr>
            <a:lvl2pPr marL="260604" indent="-257175">
              <a:buClr>
                <a:srgbClr val="C00000"/>
              </a:buClr>
              <a:buFont typeface="Arial" panose="020B0604020202020204" pitchFamily="34" charset="0"/>
              <a:buChar char=" "/>
              <a:defRPr sz="1500"/>
            </a:lvl2pPr>
            <a:lvl3pPr marL="411480" indent="-411480">
              <a:buClr>
                <a:srgbClr val="C00000"/>
              </a:buClr>
              <a:buFont typeface="Arial" panose="020B0604020202020204" pitchFamily="34" charset="0"/>
              <a:buChar char=" "/>
              <a:defRPr sz="1350"/>
            </a:lvl3pPr>
            <a:lvl4pPr marL="617220" indent="-617220">
              <a:buClr>
                <a:srgbClr val="C00000"/>
              </a:buClr>
              <a:buFont typeface="Arial" panose="020B0604020202020204" pitchFamily="34" charset="0"/>
              <a:buChar char=" "/>
              <a:defRPr sz="1200"/>
            </a:lvl4pPr>
            <a:lvl5pPr marL="822960" indent="-822960">
              <a:buClr>
                <a:srgbClr val="C00000"/>
              </a:buClr>
              <a:buFont typeface="Arial" panose="020B0604020202020204" pitchFamily="34" charset="0"/>
              <a:buChar char=" "/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dirty="0"/>
              <a:t> Haga clic para modificar el estilo de texto del patrón</a:t>
            </a:r>
          </a:p>
          <a:p>
            <a:pPr lvl="1"/>
            <a:r>
              <a:rPr lang="es-ES" dirty="0"/>
              <a:t> Segundo nivel</a:t>
            </a:r>
          </a:p>
          <a:p>
            <a:pPr lvl="2"/>
            <a:r>
              <a:rPr lang="es-ES" dirty="0"/>
              <a:t> Tercer nivel</a:t>
            </a:r>
          </a:p>
          <a:p>
            <a:pPr lvl="3"/>
            <a:r>
              <a:rPr lang="es-ES" dirty="0"/>
              <a:t> Cuarto nivel</a:t>
            </a:r>
          </a:p>
          <a:p>
            <a:pPr lvl="4"/>
            <a:r>
              <a:rPr lang="es-ES" dirty="0"/>
              <a:t> 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508498" y="1998134"/>
            <a:ext cx="3497580" cy="3767328"/>
          </a:xfrm>
        </p:spPr>
        <p:txBody>
          <a:bodyPr/>
          <a:lstStyle>
            <a:lvl1pPr marL="68580" indent="-68580">
              <a:buClr>
                <a:srgbClr val="C00000"/>
              </a:buClr>
              <a:buFont typeface="Arial" panose="020B0604020202020204" pitchFamily="34" charset="0"/>
              <a:buChar char="»"/>
              <a:defRPr sz="1800"/>
            </a:lvl1pPr>
            <a:lvl2pPr marL="260604" indent="-257175">
              <a:buClr>
                <a:srgbClr val="C00000"/>
              </a:buClr>
              <a:buFont typeface="Arial" panose="020B0604020202020204" pitchFamily="34" charset="0"/>
              <a:buChar char=" "/>
              <a:defRPr sz="1500"/>
            </a:lvl2pPr>
            <a:lvl3pPr marL="411480" indent="-411480">
              <a:buClr>
                <a:srgbClr val="C00000"/>
              </a:buClr>
              <a:buFont typeface="Arial" panose="020B0604020202020204" pitchFamily="34" charset="0"/>
              <a:buChar char=" "/>
              <a:defRPr sz="1350"/>
            </a:lvl3pPr>
            <a:lvl4pPr marL="617220" indent="-617220">
              <a:buClr>
                <a:srgbClr val="C00000"/>
              </a:buClr>
              <a:buFont typeface="Arial" panose="020B0604020202020204" pitchFamily="34" charset="0"/>
              <a:buChar char=" "/>
              <a:defRPr sz="1200"/>
            </a:lvl4pPr>
            <a:lvl5pPr marL="822960" indent="-822960">
              <a:buClr>
                <a:srgbClr val="C00000"/>
              </a:buClr>
              <a:buFont typeface="Arial" panose="020B0604020202020204" pitchFamily="34" charset="0"/>
              <a:buChar char=" "/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dirty="0"/>
              <a:t> Haga clic para modificar el estilo de texto del patrón</a:t>
            </a:r>
          </a:p>
          <a:p>
            <a:pPr lvl="1"/>
            <a:r>
              <a:rPr lang="es-ES" dirty="0"/>
              <a:t> Segundo nivel</a:t>
            </a:r>
          </a:p>
          <a:p>
            <a:pPr lvl="2"/>
            <a:r>
              <a:rPr lang="es-ES" dirty="0"/>
              <a:t> Tercer nivel</a:t>
            </a:r>
          </a:p>
          <a:p>
            <a:pPr lvl="3"/>
            <a:r>
              <a:rPr lang="es-ES" dirty="0"/>
              <a:t> Cuarto nivel</a:t>
            </a:r>
          </a:p>
          <a:p>
            <a:pPr lvl="4"/>
            <a:r>
              <a:rPr lang="es-ES" dirty="0"/>
              <a:t> Quinto nivel</a:t>
            </a:r>
            <a:endParaRPr lang="en-US" dirty="0"/>
          </a:p>
        </p:txBody>
      </p:sp>
      <p:sp>
        <p:nvSpPr>
          <p:cNvPr id="9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937049" y="2852613"/>
            <a:ext cx="2194560" cy="1048573"/>
          </a:xfrm>
          <a:ln>
            <a:noFill/>
          </a:ln>
        </p:spPr>
        <p:txBody>
          <a:bodyPr/>
          <a:lstStyle/>
          <a:p>
            <a:fld id="{AD38E696-3197-460F-A2B6-9D5BD0F33FC0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28550780"/>
      </p:ext>
    </p:extLst>
  </p:cSld>
  <p:clrMapOvr>
    <a:masterClrMapping/>
  </p:clrMapOvr>
  <p:hf hd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07492" y="1998134"/>
            <a:ext cx="3497580" cy="3767328"/>
          </a:xfrm>
        </p:spPr>
        <p:txBody>
          <a:bodyPr/>
          <a:lstStyle>
            <a:lvl1pPr marL="68580" indent="-68580">
              <a:buClr>
                <a:srgbClr val="C00000"/>
              </a:buClr>
              <a:buFont typeface="Arial" panose="020B0604020202020204" pitchFamily="34" charset="0"/>
              <a:buChar char="»"/>
              <a:defRPr sz="1800"/>
            </a:lvl1pPr>
            <a:lvl2pPr marL="260604" indent="-257175">
              <a:buClr>
                <a:srgbClr val="C00000"/>
              </a:buClr>
              <a:buFont typeface="Arial" panose="020B0604020202020204" pitchFamily="34" charset="0"/>
              <a:buChar char=" "/>
              <a:defRPr sz="1500"/>
            </a:lvl2pPr>
            <a:lvl3pPr marL="411480" indent="-411480">
              <a:buClr>
                <a:srgbClr val="C00000"/>
              </a:buClr>
              <a:buFont typeface="Arial" panose="020B0604020202020204" pitchFamily="34" charset="0"/>
              <a:buChar char=" "/>
              <a:defRPr sz="1350"/>
            </a:lvl3pPr>
            <a:lvl4pPr marL="617220" indent="-617220">
              <a:buClr>
                <a:srgbClr val="C00000"/>
              </a:buClr>
              <a:buFont typeface="Arial" panose="020B0604020202020204" pitchFamily="34" charset="0"/>
              <a:buChar char=" "/>
              <a:defRPr sz="1200"/>
            </a:lvl4pPr>
            <a:lvl5pPr marL="822960" indent="-822960">
              <a:buClr>
                <a:srgbClr val="C00000"/>
              </a:buClr>
              <a:buFont typeface="Arial" panose="020B0604020202020204" pitchFamily="34" charset="0"/>
              <a:buChar char=" "/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dirty="0"/>
              <a:t> Haga clic para modificar el estilo de texto del patrón</a:t>
            </a:r>
          </a:p>
          <a:p>
            <a:pPr lvl="1"/>
            <a:r>
              <a:rPr lang="es-ES" dirty="0"/>
              <a:t> Segundo nivel</a:t>
            </a:r>
          </a:p>
          <a:p>
            <a:pPr lvl="2"/>
            <a:r>
              <a:rPr lang="es-ES" dirty="0"/>
              <a:t> Tercer nivel</a:t>
            </a:r>
          </a:p>
          <a:p>
            <a:pPr lvl="3"/>
            <a:r>
              <a:rPr lang="es-ES" dirty="0"/>
              <a:t> Cuarto nivel</a:t>
            </a:r>
          </a:p>
          <a:p>
            <a:pPr lvl="4"/>
            <a:r>
              <a:rPr lang="es-ES" dirty="0"/>
              <a:t> 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508498" y="1998134"/>
            <a:ext cx="3497580" cy="3767328"/>
          </a:xfrm>
        </p:spPr>
        <p:txBody>
          <a:bodyPr/>
          <a:lstStyle>
            <a:lvl1pPr marL="68580" indent="-68580">
              <a:buClr>
                <a:srgbClr val="C00000"/>
              </a:buClr>
              <a:buFont typeface="Arial" panose="020B0604020202020204" pitchFamily="34" charset="0"/>
              <a:buChar char="»"/>
              <a:defRPr sz="1800"/>
            </a:lvl1pPr>
            <a:lvl2pPr marL="260604" indent="-257175">
              <a:buClr>
                <a:srgbClr val="C00000"/>
              </a:buClr>
              <a:buFont typeface="Arial" panose="020B0604020202020204" pitchFamily="34" charset="0"/>
              <a:buChar char=" "/>
              <a:defRPr sz="1500"/>
            </a:lvl2pPr>
            <a:lvl3pPr marL="411480" indent="-411480">
              <a:buClr>
                <a:srgbClr val="C00000"/>
              </a:buClr>
              <a:buFont typeface="Arial" panose="020B0604020202020204" pitchFamily="34" charset="0"/>
              <a:buChar char=" "/>
              <a:defRPr sz="1350"/>
            </a:lvl3pPr>
            <a:lvl4pPr marL="617220" indent="-617220">
              <a:buClr>
                <a:srgbClr val="C00000"/>
              </a:buClr>
              <a:buFont typeface="Arial" panose="020B0604020202020204" pitchFamily="34" charset="0"/>
              <a:buChar char=" "/>
              <a:defRPr sz="1200"/>
            </a:lvl4pPr>
            <a:lvl5pPr marL="822960" indent="-822960">
              <a:buClr>
                <a:srgbClr val="C00000"/>
              </a:buClr>
              <a:buFont typeface="Arial" panose="020B0604020202020204" pitchFamily="34" charset="0"/>
              <a:buChar char=" "/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dirty="0"/>
              <a:t> Haga clic para modificar el estilo de texto del patrón</a:t>
            </a:r>
          </a:p>
          <a:p>
            <a:pPr lvl="1"/>
            <a:r>
              <a:rPr lang="es-ES" dirty="0"/>
              <a:t> Segundo nivel</a:t>
            </a:r>
          </a:p>
          <a:p>
            <a:pPr lvl="2"/>
            <a:r>
              <a:rPr lang="es-ES" dirty="0"/>
              <a:t> Tercer nivel</a:t>
            </a:r>
          </a:p>
          <a:p>
            <a:pPr lvl="3"/>
            <a:r>
              <a:rPr lang="es-ES" dirty="0"/>
              <a:t> Cuarto nivel</a:t>
            </a:r>
          </a:p>
          <a:p>
            <a:pPr lvl="4"/>
            <a:r>
              <a:rPr lang="es-ES" dirty="0"/>
              <a:t> Quinto nivel</a:t>
            </a:r>
            <a:endParaRPr lang="en-US" dirty="0"/>
          </a:p>
        </p:txBody>
      </p:sp>
      <p:sp>
        <p:nvSpPr>
          <p:cNvPr id="9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937049" y="2852613"/>
            <a:ext cx="2194560" cy="1048573"/>
          </a:xfrm>
          <a:ln>
            <a:noFill/>
          </a:ln>
        </p:spPr>
        <p:txBody>
          <a:bodyPr/>
          <a:lstStyle/>
          <a:p>
            <a:fld id="{AD38E696-3197-460F-A2B6-9D5BD0F33FC0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28550780"/>
      </p:ext>
    </p:extLst>
  </p:cSld>
  <p:clrMapOvr>
    <a:masterClrMapping/>
  </p:clrMapOvr>
  <p:hf hd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07492" y="1998134"/>
            <a:ext cx="3497580" cy="3767328"/>
          </a:xfrm>
        </p:spPr>
        <p:txBody>
          <a:bodyPr/>
          <a:lstStyle>
            <a:lvl1pPr marL="68580" indent="-68580">
              <a:buClr>
                <a:srgbClr val="C00000"/>
              </a:buClr>
              <a:buFont typeface="Arial" panose="020B0604020202020204" pitchFamily="34" charset="0"/>
              <a:buChar char="»"/>
              <a:defRPr sz="1800"/>
            </a:lvl1pPr>
            <a:lvl2pPr marL="260604" indent="-257175">
              <a:buClr>
                <a:srgbClr val="C00000"/>
              </a:buClr>
              <a:buFont typeface="Arial" panose="020B0604020202020204" pitchFamily="34" charset="0"/>
              <a:buChar char=" "/>
              <a:defRPr sz="1500"/>
            </a:lvl2pPr>
            <a:lvl3pPr marL="411480" indent="-411480">
              <a:buClr>
                <a:srgbClr val="C00000"/>
              </a:buClr>
              <a:buFont typeface="Arial" panose="020B0604020202020204" pitchFamily="34" charset="0"/>
              <a:buChar char=" "/>
              <a:defRPr sz="1350"/>
            </a:lvl3pPr>
            <a:lvl4pPr marL="617220" indent="-617220">
              <a:buClr>
                <a:srgbClr val="C00000"/>
              </a:buClr>
              <a:buFont typeface="Arial" panose="020B0604020202020204" pitchFamily="34" charset="0"/>
              <a:buChar char=" "/>
              <a:defRPr sz="1200"/>
            </a:lvl4pPr>
            <a:lvl5pPr marL="822960" indent="-822960">
              <a:buClr>
                <a:srgbClr val="C00000"/>
              </a:buClr>
              <a:buFont typeface="Arial" panose="020B0604020202020204" pitchFamily="34" charset="0"/>
              <a:buChar char=" "/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dirty="0"/>
              <a:t> Haga clic para modificar el estilo de texto del patrón</a:t>
            </a:r>
          </a:p>
          <a:p>
            <a:pPr lvl="1"/>
            <a:r>
              <a:rPr lang="es-ES" dirty="0"/>
              <a:t> Segundo nivel</a:t>
            </a:r>
          </a:p>
          <a:p>
            <a:pPr lvl="2"/>
            <a:r>
              <a:rPr lang="es-ES" dirty="0"/>
              <a:t> Tercer nivel</a:t>
            </a:r>
          </a:p>
          <a:p>
            <a:pPr lvl="3"/>
            <a:r>
              <a:rPr lang="es-ES" dirty="0"/>
              <a:t> Cuarto nivel</a:t>
            </a:r>
          </a:p>
          <a:p>
            <a:pPr lvl="4"/>
            <a:r>
              <a:rPr lang="es-ES" dirty="0"/>
              <a:t> 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508498" y="1998134"/>
            <a:ext cx="3497580" cy="3767328"/>
          </a:xfrm>
        </p:spPr>
        <p:txBody>
          <a:bodyPr/>
          <a:lstStyle>
            <a:lvl1pPr marL="68580" indent="-68580">
              <a:buClr>
                <a:srgbClr val="C00000"/>
              </a:buClr>
              <a:buFont typeface="Arial" panose="020B0604020202020204" pitchFamily="34" charset="0"/>
              <a:buChar char="»"/>
              <a:defRPr sz="1800"/>
            </a:lvl1pPr>
            <a:lvl2pPr marL="260604" indent="-257175">
              <a:buClr>
                <a:srgbClr val="C00000"/>
              </a:buClr>
              <a:buFont typeface="Arial" panose="020B0604020202020204" pitchFamily="34" charset="0"/>
              <a:buChar char=" "/>
              <a:defRPr sz="1500"/>
            </a:lvl2pPr>
            <a:lvl3pPr marL="411480" indent="-411480">
              <a:buClr>
                <a:srgbClr val="C00000"/>
              </a:buClr>
              <a:buFont typeface="Arial" panose="020B0604020202020204" pitchFamily="34" charset="0"/>
              <a:buChar char=" "/>
              <a:defRPr sz="1350"/>
            </a:lvl3pPr>
            <a:lvl4pPr marL="617220" indent="-617220">
              <a:buClr>
                <a:srgbClr val="C00000"/>
              </a:buClr>
              <a:buFont typeface="Arial" panose="020B0604020202020204" pitchFamily="34" charset="0"/>
              <a:buChar char=" "/>
              <a:defRPr sz="1200"/>
            </a:lvl4pPr>
            <a:lvl5pPr marL="822960" indent="-822960">
              <a:buClr>
                <a:srgbClr val="C00000"/>
              </a:buClr>
              <a:buFont typeface="Arial" panose="020B0604020202020204" pitchFamily="34" charset="0"/>
              <a:buChar char=" "/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dirty="0"/>
              <a:t> Haga clic para modificar el estilo de texto del patrón</a:t>
            </a:r>
          </a:p>
          <a:p>
            <a:pPr lvl="1"/>
            <a:r>
              <a:rPr lang="es-ES" dirty="0"/>
              <a:t> Segundo nivel</a:t>
            </a:r>
          </a:p>
          <a:p>
            <a:pPr lvl="2"/>
            <a:r>
              <a:rPr lang="es-ES" dirty="0"/>
              <a:t> Tercer nivel</a:t>
            </a:r>
          </a:p>
          <a:p>
            <a:pPr lvl="3"/>
            <a:r>
              <a:rPr lang="es-ES" dirty="0"/>
              <a:t> Cuarto nivel</a:t>
            </a:r>
          </a:p>
          <a:p>
            <a:pPr lvl="4"/>
            <a:r>
              <a:rPr lang="es-ES" dirty="0"/>
              <a:t> Quinto nivel</a:t>
            </a:r>
            <a:endParaRPr lang="en-US" dirty="0"/>
          </a:p>
        </p:txBody>
      </p:sp>
      <p:sp>
        <p:nvSpPr>
          <p:cNvPr id="9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937049" y="2852613"/>
            <a:ext cx="2194560" cy="1048573"/>
          </a:xfrm>
          <a:ln>
            <a:noFill/>
          </a:ln>
        </p:spPr>
        <p:txBody>
          <a:bodyPr/>
          <a:lstStyle/>
          <a:p>
            <a:fld id="{AD38E696-3197-460F-A2B6-9D5BD0F33FC0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28550780"/>
      </p:ext>
    </p:extLst>
  </p:cSld>
  <p:clrMapOvr>
    <a:masterClrMapping/>
  </p:clrMapOvr>
  <p:hf hd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07492" y="1998134"/>
            <a:ext cx="3497580" cy="3767328"/>
          </a:xfrm>
        </p:spPr>
        <p:txBody>
          <a:bodyPr/>
          <a:lstStyle>
            <a:lvl1pPr marL="68580" indent="-68580">
              <a:buClr>
                <a:srgbClr val="C00000"/>
              </a:buClr>
              <a:buFont typeface="Arial" panose="020B0604020202020204" pitchFamily="34" charset="0"/>
              <a:buChar char="»"/>
              <a:defRPr sz="1800"/>
            </a:lvl1pPr>
            <a:lvl2pPr marL="260604" indent="-257175">
              <a:buClr>
                <a:srgbClr val="C00000"/>
              </a:buClr>
              <a:buFont typeface="Arial" panose="020B0604020202020204" pitchFamily="34" charset="0"/>
              <a:buChar char=" "/>
              <a:defRPr sz="1500"/>
            </a:lvl2pPr>
            <a:lvl3pPr marL="411480" indent="-411480">
              <a:buClr>
                <a:srgbClr val="C00000"/>
              </a:buClr>
              <a:buFont typeface="Arial" panose="020B0604020202020204" pitchFamily="34" charset="0"/>
              <a:buChar char=" "/>
              <a:defRPr sz="1350"/>
            </a:lvl3pPr>
            <a:lvl4pPr marL="617220" indent="-617220">
              <a:buClr>
                <a:srgbClr val="C00000"/>
              </a:buClr>
              <a:buFont typeface="Arial" panose="020B0604020202020204" pitchFamily="34" charset="0"/>
              <a:buChar char=" "/>
              <a:defRPr sz="1200"/>
            </a:lvl4pPr>
            <a:lvl5pPr marL="822960" indent="-822960">
              <a:buClr>
                <a:srgbClr val="C00000"/>
              </a:buClr>
              <a:buFont typeface="Arial" panose="020B0604020202020204" pitchFamily="34" charset="0"/>
              <a:buChar char=" "/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dirty="0"/>
              <a:t> Haga clic para modificar el estilo de texto del patrón</a:t>
            </a:r>
          </a:p>
          <a:p>
            <a:pPr lvl="1"/>
            <a:r>
              <a:rPr lang="es-ES" dirty="0"/>
              <a:t> Segundo nivel</a:t>
            </a:r>
          </a:p>
          <a:p>
            <a:pPr lvl="2"/>
            <a:r>
              <a:rPr lang="es-ES" dirty="0"/>
              <a:t> Tercer nivel</a:t>
            </a:r>
          </a:p>
          <a:p>
            <a:pPr lvl="3"/>
            <a:r>
              <a:rPr lang="es-ES" dirty="0"/>
              <a:t> Cuarto nivel</a:t>
            </a:r>
          </a:p>
          <a:p>
            <a:pPr lvl="4"/>
            <a:r>
              <a:rPr lang="es-ES" dirty="0"/>
              <a:t> 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508498" y="1998134"/>
            <a:ext cx="3497580" cy="3767328"/>
          </a:xfrm>
        </p:spPr>
        <p:txBody>
          <a:bodyPr/>
          <a:lstStyle>
            <a:lvl1pPr marL="68580" indent="-68580">
              <a:buClr>
                <a:srgbClr val="C00000"/>
              </a:buClr>
              <a:buFont typeface="Arial" panose="020B0604020202020204" pitchFamily="34" charset="0"/>
              <a:buChar char="»"/>
              <a:defRPr sz="1800"/>
            </a:lvl1pPr>
            <a:lvl2pPr marL="260604" indent="-257175">
              <a:buClr>
                <a:srgbClr val="C00000"/>
              </a:buClr>
              <a:buFont typeface="Arial" panose="020B0604020202020204" pitchFamily="34" charset="0"/>
              <a:buChar char=" "/>
              <a:defRPr sz="1500"/>
            </a:lvl2pPr>
            <a:lvl3pPr marL="411480" indent="-411480">
              <a:buClr>
                <a:srgbClr val="C00000"/>
              </a:buClr>
              <a:buFont typeface="Arial" panose="020B0604020202020204" pitchFamily="34" charset="0"/>
              <a:buChar char=" "/>
              <a:defRPr sz="1350"/>
            </a:lvl3pPr>
            <a:lvl4pPr marL="617220" indent="-617220">
              <a:buClr>
                <a:srgbClr val="C00000"/>
              </a:buClr>
              <a:buFont typeface="Arial" panose="020B0604020202020204" pitchFamily="34" charset="0"/>
              <a:buChar char=" "/>
              <a:defRPr sz="1200"/>
            </a:lvl4pPr>
            <a:lvl5pPr marL="822960" indent="-822960">
              <a:buClr>
                <a:srgbClr val="C00000"/>
              </a:buClr>
              <a:buFont typeface="Arial" panose="020B0604020202020204" pitchFamily="34" charset="0"/>
              <a:buChar char=" "/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dirty="0"/>
              <a:t> Haga clic para modificar el estilo de texto del patrón</a:t>
            </a:r>
          </a:p>
          <a:p>
            <a:pPr lvl="1"/>
            <a:r>
              <a:rPr lang="es-ES" dirty="0"/>
              <a:t> Segundo nivel</a:t>
            </a:r>
          </a:p>
          <a:p>
            <a:pPr lvl="2"/>
            <a:r>
              <a:rPr lang="es-ES" dirty="0"/>
              <a:t> Tercer nivel</a:t>
            </a:r>
          </a:p>
          <a:p>
            <a:pPr lvl="3"/>
            <a:r>
              <a:rPr lang="es-ES" dirty="0"/>
              <a:t> Cuarto nivel</a:t>
            </a:r>
          </a:p>
          <a:p>
            <a:pPr lvl="4"/>
            <a:r>
              <a:rPr lang="es-ES" dirty="0"/>
              <a:t> Quinto nivel</a:t>
            </a:r>
            <a:endParaRPr lang="en-US" dirty="0"/>
          </a:p>
        </p:txBody>
      </p:sp>
      <p:sp>
        <p:nvSpPr>
          <p:cNvPr id="9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937049" y="2852613"/>
            <a:ext cx="2194560" cy="1048573"/>
          </a:xfrm>
          <a:ln>
            <a:noFill/>
          </a:ln>
        </p:spPr>
        <p:txBody>
          <a:bodyPr/>
          <a:lstStyle/>
          <a:p>
            <a:fld id="{AD38E696-3197-460F-A2B6-9D5BD0F33FC0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28550780"/>
      </p:ext>
    </p:extLst>
  </p:cSld>
  <p:clrMapOvr>
    <a:masterClrMapping/>
  </p:clrMapOvr>
  <p:hf hd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07492" y="1998134"/>
            <a:ext cx="3497580" cy="3767328"/>
          </a:xfrm>
        </p:spPr>
        <p:txBody>
          <a:bodyPr/>
          <a:lstStyle>
            <a:lvl1pPr marL="68580" indent="-68580">
              <a:buClr>
                <a:srgbClr val="C00000"/>
              </a:buClr>
              <a:buFont typeface="Arial" panose="020B0604020202020204" pitchFamily="34" charset="0"/>
              <a:buChar char="»"/>
              <a:defRPr sz="1800"/>
            </a:lvl1pPr>
            <a:lvl2pPr marL="260604" indent="-257175">
              <a:buClr>
                <a:srgbClr val="C00000"/>
              </a:buClr>
              <a:buFont typeface="Arial" panose="020B0604020202020204" pitchFamily="34" charset="0"/>
              <a:buChar char=" "/>
              <a:defRPr sz="1500"/>
            </a:lvl2pPr>
            <a:lvl3pPr marL="411480" indent="-411480">
              <a:buClr>
                <a:srgbClr val="C00000"/>
              </a:buClr>
              <a:buFont typeface="Arial" panose="020B0604020202020204" pitchFamily="34" charset="0"/>
              <a:buChar char=" "/>
              <a:defRPr sz="1350"/>
            </a:lvl3pPr>
            <a:lvl4pPr marL="617220" indent="-617220">
              <a:buClr>
                <a:srgbClr val="C00000"/>
              </a:buClr>
              <a:buFont typeface="Arial" panose="020B0604020202020204" pitchFamily="34" charset="0"/>
              <a:buChar char=" "/>
              <a:defRPr sz="1200"/>
            </a:lvl4pPr>
            <a:lvl5pPr marL="822960" indent="-822960">
              <a:buClr>
                <a:srgbClr val="C00000"/>
              </a:buClr>
              <a:buFont typeface="Arial" panose="020B0604020202020204" pitchFamily="34" charset="0"/>
              <a:buChar char=" "/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dirty="0"/>
              <a:t> Haga clic para modificar el estilo de texto del patrón</a:t>
            </a:r>
          </a:p>
          <a:p>
            <a:pPr lvl="1"/>
            <a:r>
              <a:rPr lang="es-ES" dirty="0"/>
              <a:t> Segundo nivel</a:t>
            </a:r>
          </a:p>
          <a:p>
            <a:pPr lvl="2"/>
            <a:r>
              <a:rPr lang="es-ES" dirty="0"/>
              <a:t> Tercer nivel</a:t>
            </a:r>
          </a:p>
          <a:p>
            <a:pPr lvl="3"/>
            <a:r>
              <a:rPr lang="es-ES" dirty="0"/>
              <a:t> Cuarto nivel</a:t>
            </a:r>
          </a:p>
          <a:p>
            <a:pPr lvl="4"/>
            <a:r>
              <a:rPr lang="es-ES" dirty="0"/>
              <a:t> 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508498" y="1998134"/>
            <a:ext cx="3497580" cy="3767328"/>
          </a:xfrm>
        </p:spPr>
        <p:txBody>
          <a:bodyPr/>
          <a:lstStyle>
            <a:lvl1pPr marL="68580" indent="-68580">
              <a:buClr>
                <a:srgbClr val="C00000"/>
              </a:buClr>
              <a:buFont typeface="Arial" panose="020B0604020202020204" pitchFamily="34" charset="0"/>
              <a:buChar char="»"/>
              <a:defRPr sz="1800"/>
            </a:lvl1pPr>
            <a:lvl2pPr marL="260604" indent="-257175">
              <a:buClr>
                <a:srgbClr val="C00000"/>
              </a:buClr>
              <a:buFont typeface="Arial" panose="020B0604020202020204" pitchFamily="34" charset="0"/>
              <a:buChar char=" "/>
              <a:defRPr sz="1500"/>
            </a:lvl2pPr>
            <a:lvl3pPr marL="411480" indent="-411480">
              <a:buClr>
                <a:srgbClr val="C00000"/>
              </a:buClr>
              <a:buFont typeface="Arial" panose="020B0604020202020204" pitchFamily="34" charset="0"/>
              <a:buChar char=" "/>
              <a:defRPr sz="1350"/>
            </a:lvl3pPr>
            <a:lvl4pPr marL="617220" indent="-617220">
              <a:buClr>
                <a:srgbClr val="C00000"/>
              </a:buClr>
              <a:buFont typeface="Arial" panose="020B0604020202020204" pitchFamily="34" charset="0"/>
              <a:buChar char=" "/>
              <a:defRPr sz="1200"/>
            </a:lvl4pPr>
            <a:lvl5pPr marL="822960" indent="-822960">
              <a:buClr>
                <a:srgbClr val="C00000"/>
              </a:buClr>
              <a:buFont typeface="Arial" panose="020B0604020202020204" pitchFamily="34" charset="0"/>
              <a:buChar char=" "/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dirty="0"/>
              <a:t> Haga clic para modificar el estilo de texto del patrón</a:t>
            </a:r>
          </a:p>
          <a:p>
            <a:pPr lvl="1"/>
            <a:r>
              <a:rPr lang="es-ES" dirty="0"/>
              <a:t> Segundo nivel</a:t>
            </a:r>
          </a:p>
          <a:p>
            <a:pPr lvl="2"/>
            <a:r>
              <a:rPr lang="es-ES" dirty="0"/>
              <a:t> Tercer nivel</a:t>
            </a:r>
          </a:p>
          <a:p>
            <a:pPr lvl="3"/>
            <a:r>
              <a:rPr lang="es-ES" dirty="0"/>
              <a:t> Cuarto nivel</a:t>
            </a:r>
          </a:p>
          <a:p>
            <a:pPr lvl="4"/>
            <a:r>
              <a:rPr lang="es-ES" dirty="0"/>
              <a:t> Quinto nivel</a:t>
            </a:r>
            <a:endParaRPr lang="en-US" dirty="0"/>
          </a:p>
        </p:txBody>
      </p:sp>
      <p:sp>
        <p:nvSpPr>
          <p:cNvPr id="9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937049" y="2852613"/>
            <a:ext cx="2194560" cy="1048573"/>
          </a:xfrm>
          <a:ln>
            <a:noFill/>
          </a:ln>
        </p:spPr>
        <p:txBody>
          <a:bodyPr/>
          <a:lstStyle/>
          <a:p>
            <a:fld id="{AD38E696-3197-460F-A2B6-9D5BD0F33FC0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28550780"/>
      </p:ext>
    </p:extLst>
  </p:cSld>
  <p:clrMapOvr>
    <a:masterClrMapping/>
  </p:clrMapOvr>
  <p:hf hd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07492" y="1998134"/>
            <a:ext cx="3497580" cy="3767328"/>
          </a:xfrm>
        </p:spPr>
        <p:txBody>
          <a:bodyPr/>
          <a:lstStyle>
            <a:lvl1pPr marL="68580" indent="-68580">
              <a:buClr>
                <a:srgbClr val="C00000"/>
              </a:buClr>
              <a:buFont typeface="Arial" panose="020B0604020202020204" pitchFamily="34" charset="0"/>
              <a:buChar char="»"/>
              <a:defRPr sz="1800"/>
            </a:lvl1pPr>
            <a:lvl2pPr marL="260604" indent="-257175">
              <a:buClr>
                <a:srgbClr val="C00000"/>
              </a:buClr>
              <a:buFont typeface="Arial" panose="020B0604020202020204" pitchFamily="34" charset="0"/>
              <a:buChar char=" "/>
              <a:defRPr sz="1500"/>
            </a:lvl2pPr>
            <a:lvl3pPr marL="411480" indent="-411480">
              <a:buClr>
                <a:srgbClr val="C00000"/>
              </a:buClr>
              <a:buFont typeface="Arial" panose="020B0604020202020204" pitchFamily="34" charset="0"/>
              <a:buChar char=" "/>
              <a:defRPr sz="1350"/>
            </a:lvl3pPr>
            <a:lvl4pPr marL="617220" indent="-617220">
              <a:buClr>
                <a:srgbClr val="C00000"/>
              </a:buClr>
              <a:buFont typeface="Arial" panose="020B0604020202020204" pitchFamily="34" charset="0"/>
              <a:buChar char=" "/>
              <a:defRPr sz="1200"/>
            </a:lvl4pPr>
            <a:lvl5pPr marL="822960" indent="-822960">
              <a:buClr>
                <a:srgbClr val="C00000"/>
              </a:buClr>
              <a:buFont typeface="Arial" panose="020B0604020202020204" pitchFamily="34" charset="0"/>
              <a:buChar char=" "/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dirty="0"/>
              <a:t> Haga clic para modificar el estilo de texto del patrón</a:t>
            </a:r>
          </a:p>
          <a:p>
            <a:pPr lvl="1"/>
            <a:r>
              <a:rPr lang="es-ES" dirty="0"/>
              <a:t> Segundo nivel</a:t>
            </a:r>
          </a:p>
          <a:p>
            <a:pPr lvl="2"/>
            <a:r>
              <a:rPr lang="es-ES" dirty="0"/>
              <a:t> Tercer nivel</a:t>
            </a:r>
          </a:p>
          <a:p>
            <a:pPr lvl="3"/>
            <a:r>
              <a:rPr lang="es-ES" dirty="0"/>
              <a:t> Cuarto nivel</a:t>
            </a:r>
          </a:p>
          <a:p>
            <a:pPr lvl="4"/>
            <a:r>
              <a:rPr lang="es-ES" dirty="0"/>
              <a:t> 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508498" y="1998134"/>
            <a:ext cx="3497580" cy="3767328"/>
          </a:xfrm>
        </p:spPr>
        <p:txBody>
          <a:bodyPr/>
          <a:lstStyle>
            <a:lvl1pPr marL="68580" indent="-68580">
              <a:buClr>
                <a:srgbClr val="C00000"/>
              </a:buClr>
              <a:buFont typeface="Arial" panose="020B0604020202020204" pitchFamily="34" charset="0"/>
              <a:buChar char="»"/>
              <a:defRPr sz="1800"/>
            </a:lvl1pPr>
            <a:lvl2pPr marL="260604" indent="-257175">
              <a:buClr>
                <a:srgbClr val="C00000"/>
              </a:buClr>
              <a:buFont typeface="Arial" panose="020B0604020202020204" pitchFamily="34" charset="0"/>
              <a:buChar char=" "/>
              <a:defRPr sz="1500"/>
            </a:lvl2pPr>
            <a:lvl3pPr marL="411480" indent="-411480">
              <a:buClr>
                <a:srgbClr val="C00000"/>
              </a:buClr>
              <a:buFont typeface="Arial" panose="020B0604020202020204" pitchFamily="34" charset="0"/>
              <a:buChar char=" "/>
              <a:defRPr sz="1350"/>
            </a:lvl3pPr>
            <a:lvl4pPr marL="617220" indent="-617220">
              <a:buClr>
                <a:srgbClr val="C00000"/>
              </a:buClr>
              <a:buFont typeface="Arial" panose="020B0604020202020204" pitchFamily="34" charset="0"/>
              <a:buChar char=" "/>
              <a:defRPr sz="1200"/>
            </a:lvl4pPr>
            <a:lvl5pPr marL="822960" indent="-822960">
              <a:buClr>
                <a:srgbClr val="C00000"/>
              </a:buClr>
              <a:buFont typeface="Arial" panose="020B0604020202020204" pitchFamily="34" charset="0"/>
              <a:buChar char=" "/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dirty="0"/>
              <a:t> Haga clic para modificar el estilo de texto del patrón</a:t>
            </a:r>
          </a:p>
          <a:p>
            <a:pPr lvl="1"/>
            <a:r>
              <a:rPr lang="es-ES" dirty="0"/>
              <a:t> Segundo nivel</a:t>
            </a:r>
          </a:p>
          <a:p>
            <a:pPr lvl="2"/>
            <a:r>
              <a:rPr lang="es-ES" dirty="0"/>
              <a:t> Tercer nivel</a:t>
            </a:r>
          </a:p>
          <a:p>
            <a:pPr lvl="3"/>
            <a:r>
              <a:rPr lang="es-ES" dirty="0"/>
              <a:t> Cuarto nivel</a:t>
            </a:r>
          </a:p>
          <a:p>
            <a:pPr lvl="4"/>
            <a:r>
              <a:rPr lang="es-ES" dirty="0"/>
              <a:t> Quinto nivel</a:t>
            </a:r>
            <a:endParaRPr lang="en-US" dirty="0"/>
          </a:p>
        </p:txBody>
      </p:sp>
      <p:sp>
        <p:nvSpPr>
          <p:cNvPr id="9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937049" y="2852613"/>
            <a:ext cx="2194560" cy="1048573"/>
          </a:xfrm>
          <a:ln>
            <a:noFill/>
          </a:ln>
        </p:spPr>
        <p:txBody>
          <a:bodyPr/>
          <a:lstStyle/>
          <a:p>
            <a:fld id="{AD38E696-3197-460F-A2B6-9D5BD0F33FC0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28550780"/>
      </p:ext>
    </p:extLst>
  </p:cSld>
  <p:clrMapOvr>
    <a:masterClrMapping/>
  </p:clrMapOvr>
  <p:hf hd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6_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07492" y="1998134"/>
            <a:ext cx="3497580" cy="3767328"/>
          </a:xfrm>
        </p:spPr>
        <p:txBody>
          <a:bodyPr/>
          <a:lstStyle>
            <a:lvl1pPr marL="68580" indent="-68580">
              <a:buClr>
                <a:srgbClr val="C00000"/>
              </a:buClr>
              <a:buFont typeface="Arial" panose="020B0604020202020204" pitchFamily="34" charset="0"/>
              <a:buChar char="»"/>
              <a:defRPr sz="1800"/>
            </a:lvl1pPr>
            <a:lvl2pPr marL="260604" indent="-257175">
              <a:buClr>
                <a:srgbClr val="C00000"/>
              </a:buClr>
              <a:buFont typeface="Arial" panose="020B0604020202020204" pitchFamily="34" charset="0"/>
              <a:buChar char=" "/>
              <a:defRPr sz="1500"/>
            </a:lvl2pPr>
            <a:lvl3pPr marL="411480" indent="-411480">
              <a:buClr>
                <a:srgbClr val="C00000"/>
              </a:buClr>
              <a:buFont typeface="Arial" panose="020B0604020202020204" pitchFamily="34" charset="0"/>
              <a:buChar char=" "/>
              <a:defRPr sz="1350"/>
            </a:lvl3pPr>
            <a:lvl4pPr marL="617220" indent="-617220">
              <a:buClr>
                <a:srgbClr val="C00000"/>
              </a:buClr>
              <a:buFont typeface="Arial" panose="020B0604020202020204" pitchFamily="34" charset="0"/>
              <a:buChar char=" "/>
              <a:defRPr sz="1200"/>
            </a:lvl4pPr>
            <a:lvl5pPr marL="822960" indent="-822960">
              <a:buClr>
                <a:srgbClr val="C00000"/>
              </a:buClr>
              <a:buFont typeface="Arial" panose="020B0604020202020204" pitchFamily="34" charset="0"/>
              <a:buChar char=" "/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dirty="0"/>
              <a:t> Haga clic para modificar el estilo de texto del patrón</a:t>
            </a:r>
          </a:p>
          <a:p>
            <a:pPr lvl="1"/>
            <a:r>
              <a:rPr lang="es-ES" dirty="0"/>
              <a:t> Segundo nivel</a:t>
            </a:r>
          </a:p>
          <a:p>
            <a:pPr lvl="2"/>
            <a:r>
              <a:rPr lang="es-ES" dirty="0"/>
              <a:t> Tercer nivel</a:t>
            </a:r>
          </a:p>
          <a:p>
            <a:pPr lvl="3"/>
            <a:r>
              <a:rPr lang="es-ES" dirty="0"/>
              <a:t> Cuarto nivel</a:t>
            </a:r>
          </a:p>
          <a:p>
            <a:pPr lvl="4"/>
            <a:r>
              <a:rPr lang="es-ES" dirty="0"/>
              <a:t> 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508498" y="1998134"/>
            <a:ext cx="3497580" cy="3767328"/>
          </a:xfrm>
        </p:spPr>
        <p:txBody>
          <a:bodyPr/>
          <a:lstStyle>
            <a:lvl1pPr marL="68580" indent="-68580">
              <a:buClr>
                <a:srgbClr val="C00000"/>
              </a:buClr>
              <a:buFont typeface="Arial" panose="020B0604020202020204" pitchFamily="34" charset="0"/>
              <a:buChar char="»"/>
              <a:defRPr sz="1800"/>
            </a:lvl1pPr>
            <a:lvl2pPr marL="260604" indent="-257175">
              <a:buClr>
                <a:srgbClr val="C00000"/>
              </a:buClr>
              <a:buFont typeface="Arial" panose="020B0604020202020204" pitchFamily="34" charset="0"/>
              <a:buChar char=" "/>
              <a:defRPr sz="1500"/>
            </a:lvl2pPr>
            <a:lvl3pPr marL="411480" indent="-411480">
              <a:buClr>
                <a:srgbClr val="C00000"/>
              </a:buClr>
              <a:buFont typeface="Arial" panose="020B0604020202020204" pitchFamily="34" charset="0"/>
              <a:buChar char=" "/>
              <a:defRPr sz="1350"/>
            </a:lvl3pPr>
            <a:lvl4pPr marL="617220" indent="-617220">
              <a:buClr>
                <a:srgbClr val="C00000"/>
              </a:buClr>
              <a:buFont typeface="Arial" panose="020B0604020202020204" pitchFamily="34" charset="0"/>
              <a:buChar char=" "/>
              <a:defRPr sz="1200"/>
            </a:lvl4pPr>
            <a:lvl5pPr marL="822960" indent="-822960">
              <a:buClr>
                <a:srgbClr val="C00000"/>
              </a:buClr>
              <a:buFont typeface="Arial" panose="020B0604020202020204" pitchFamily="34" charset="0"/>
              <a:buChar char=" "/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dirty="0"/>
              <a:t> Haga clic para modificar el estilo de texto del patrón</a:t>
            </a:r>
          </a:p>
          <a:p>
            <a:pPr lvl="1"/>
            <a:r>
              <a:rPr lang="es-ES" dirty="0"/>
              <a:t> Segundo nivel</a:t>
            </a:r>
          </a:p>
          <a:p>
            <a:pPr lvl="2"/>
            <a:r>
              <a:rPr lang="es-ES" dirty="0"/>
              <a:t> Tercer nivel</a:t>
            </a:r>
          </a:p>
          <a:p>
            <a:pPr lvl="3"/>
            <a:r>
              <a:rPr lang="es-ES" dirty="0"/>
              <a:t> Cuarto nivel</a:t>
            </a:r>
          </a:p>
          <a:p>
            <a:pPr lvl="4"/>
            <a:r>
              <a:rPr lang="es-ES" dirty="0"/>
              <a:t> Quinto nivel</a:t>
            </a:r>
            <a:endParaRPr lang="en-US" dirty="0"/>
          </a:p>
        </p:txBody>
      </p:sp>
      <p:sp>
        <p:nvSpPr>
          <p:cNvPr id="9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937049" y="2852613"/>
            <a:ext cx="2194560" cy="1048573"/>
          </a:xfrm>
          <a:ln>
            <a:noFill/>
          </a:ln>
        </p:spPr>
        <p:txBody>
          <a:bodyPr/>
          <a:lstStyle/>
          <a:p>
            <a:fld id="{AD38E696-3197-460F-A2B6-9D5BD0F33FC0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28550780"/>
      </p:ext>
    </p:extLst>
  </p:cSld>
  <p:clrMapOvr>
    <a:masterClrMapping/>
  </p:clrMapOvr>
  <p:hf hd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7_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07492" y="1998134"/>
            <a:ext cx="3497580" cy="3767328"/>
          </a:xfrm>
        </p:spPr>
        <p:txBody>
          <a:bodyPr/>
          <a:lstStyle>
            <a:lvl1pPr marL="68580" indent="-68580">
              <a:buClr>
                <a:srgbClr val="C00000"/>
              </a:buClr>
              <a:buFont typeface="Arial" panose="020B0604020202020204" pitchFamily="34" charset="0"/>
              <a:buChar char="»"/>
              <a:defRPr sz="1800"/>
            </a:lvl1pPr>
            <a:lvl2pPr marL="260604" indent="-257175">
              <a:buClr>
                <a:srgbClr val="C00000"/>
              </a:buClr>
              <a:buFont typeface="Arial" panose="020B0604020202020204" pitchFamily="34" charset="0"/>
              <a:buChar char=" "/>
              <a:defRPr sz="1500"/>
            </a:lvl2pPr>
            <a:lvl3pPr marL="411480" indent="-411480">
              <a:buClr>
                <a:srgbClr val="C00000"/>
              </a:buClr>
              <a:buFont typeface="Arial" panose="020B0604020202020204" pitchFamily="34" charset="0"/>
              <a:buChar char=" "/>
              <a:defRPr sz="1350"/>
            </a:lvl3pPr>
            <a:lvl4pPr marL="617220" indent="-617220">
              <a:buClr>
                <a:srgbClr val="C00000"/>
              </a:buClr>
              <a:buFont typeface="Arial" panose="020B0604020202020204" pitchFamily="34" charset="0"/>
              <a:buChar char=" "/>
              <a:defRPr sz="1200"/>
            </a:lvl4pPr>
            <a:lvl5pPr marL="822960" indent="-822960">
              <a:buClr>
                <a:srgbClr val="C00000"/>
              </a:buClr>
              <a:buFont typeface="Arial" panose="020B0604020202020204" pitchFamily="34" charset="0"/>
              <a:buChar char=" "/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dirty="0"/>
              <a:t> Haga clic para modificar el estilo de texto del patrón</a:t>
            </a:r>
          </a:p>
          <a:p>
            <a:pPr lvl="1"/>
            <a:r>
              <a:rPr lang="es-ES" dirty="0"/>
              <a:t> Segundo nivel</a:t>
            </a:r>
          </a:p>
          <a:p>
            <a:pPr lvl="2"/>
            <a:r>
              <a:rPr lang="es-ES" dirty="0"/>
              <a:t> Tercer nivel</a:t>
            </a:r>
          </a:p>
          <a:p>
            <a:pPr lvl="3"/>
            <a:r>
              <a:rPr lang="es-ES" dirty="0"/>
              <a:t> Cuarto nivel</a:t>
            </a:r>
          </a:p>
          <a:p>
            <a:pPr lvl="4"/>
            <a:r>
              <a:rPr lang="es-ES" dirty="0"/>
              <a:t> 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508498" y="1998134"/>
            <a:ext cx="3497580" cy="3767328"/>
          </a:xfrm>
        </p:spPr>
        <p:txBody>
          <a:bodyPr/>
          <a:lstStyle>
            <a:lvl1pPr marL="68580" indent="-68580">
              <a:buClr>
                <a:srgbClr val="C00000"/>
              </a:buClr>
              <a:buFont typeface="Arial" panose="020B0604020202020204" pitchFamily="34" charset="0"/>
              <a:buChar char="»"/>
              <a:defRPr sz="1800"/>
            </a:lvl1pPr>
            <a:lvl2pPr marL="260604" indent="-257175">
              <a:buClr>
                <a:srgbClr val="C00000"/>
              </a:buClr>
              <a:buFont typeface="Arial" panose="020B0604020202020204" pitchFamily="34" charset="0"/>
              <a:buChar char=" "/>
              <a:defRPr sz="1500"/>
            </a:lvl2pPr>
            <a:lvl3pPr marL="411480" indent="-411480">
              <a:buClr>
                <a:srgbClr val="C00000"/>
              </a:buClr>
              <a:buFont typeface="Arial" panose="020B0604020202020204" pitchFamily="34" charset="0"/>
              <a:buChar char=" "/>
              <a:defRPr sz="1350"/>
            </a:lvl3pPr>
            <a:lvl4pPr marL="617220" indent="-617220">
              <a:buClr>
                <a:srgbClr val="C00000"/>
              </a:buClr>
              <a:buFont typeface="Arial" panose="020B0604020202020204" pitchFamily="34" charset="0"/>
              <a:buChar char=" "/>
              <a:defRPr sz="1200"/>
            </a:lvl4pPr>
            <a:lvl5pPr marL="822960" indent="-822960">
              <a:buClr>
                <a:srgbClr val="C00000"/>
              </a:buClr>
              <a:buFont typeface="Arial" panose="020B0604020202020204" pitchFamily="34" charset="0"/>
              <a:buChar char=" "/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dirty="0"/>
              <a:t> Haga clic para modificar el estilo de texto del patrón</a:t>
            </a:r>
          </a:p>
          <a:p>
            <a:pPr lvl="1"/>
            <a:r>
              <a:rPr lang="es-ES" dirty="0"/>
              <a:t> Segundo nivel</a:t>
            </a:r>
          </a:p>
          <a:p>
            <a:pPr lvl="2"/>
            <a:r>
              <a:rPr lang="es-ES" dirty="0"/>
              <a:t> Tercer nivel</a:t>
            </a:r>
          </a:p>
          <a:p>
            <a:pPr lvl="3"/>
            <a:r>
              <a:rPr lang="es-ES" dirty="0"/>
              <a:t> Cuarto nivel</a:t>
            </a:r>
          </a:p>
          <a:p>
            <a:pPr lvl="4"/>
            <a:r>
              <a:rPr lang="es-ES" dirty="0"/>
              <a:t> Quinto nivel</a:t>
            </a:r>
            <a:endParaRPr lang="en-US" dirty="0"/>
          </a:p>
        </p:txBody>
      </p:sp>
      <p:sp>
        <p:nvSpPr>
          <p:cNvPr id="9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937049" y="2852613"/>
            <a:ext cx="2194560" cy="1048573"/>
          </a:xfrm>
          <a:ln>
            <a:noFill/>
          </a:ln>
        </p:spPr>
        <p:txBody>
          <a:bodyPr/>
          <a:lstStyle/>
          <a:p>
            <a:fld id="{AD38E696-3197-460F-A2B6-9D5BD0F33FC0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28550780"/>
      </p:ext>
    </p:extLst>
  </p:cSld>
  <p:clrMapOvr>
    <a:masterClrMapping/>
  </p:clrMapOvr>
  <p:hf hd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8_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07492" y="1998134"/>
            <a:ext cx="3497580" cy="3767328"/>
          </a:xfrm>
        </p:spPr>
        <p:txBody>
          <a:bodyPr/>
          <a:lstStyle>
            <a:lvl1pPr marL="68580" indent="-68580">
              <a:buClr>
                <a:srgbClr val="C00000"/>
              </a:buClr>
              <a:buFont typeface="Arial" panose="020B0604020202020204" pitchFamily="34" charset="0"/>
              <a:buChar char="»"/>
              <a:defRPr sz="1800"/>
            </a:lvl1pPr>
            <a:lvl2pPr marL="260604" indent="-257175">
              <a:buClr>
                <a:srgbClr val="C00000"/>
              </a:buClr>
              <a:buFont typeface="Arial" panose="020B0604020202020204" pitchFamily="34" charset="0"/>
              <a:buChar char=" "/>
              <a:defRPr sz="1500"/>
            </a:lvl2pPr>
            <a:lvl3pPr marL="411480" indent="-411480">
              <a:buClr>
                <a:srgbClr val="C00000"/>
              </a:buClr>
              <a:buFont typeface="Arial" panose="020B0604020202020204" pitchFamily="34" charset="0"/>
              <a:buChar char=" "/>
              <a:defRPr sz="1350"/>
            </a:lvl3pPr>
            <a:lvl4pPr marL="617220" indent="-617220">
              <a:buClr>
                <a:srgbClr val="C00000"/>
              </a:buClr>
              <a:buFont typeface="Arial" panose="020B0604020202020204" pitchFamily="34" charset="0"/>
              <a:buChar char=" "/>
              <a:defRPr sz="1200"/>
            </a:lvl4pPr>
            <a:lvl5pPr marL="822960" indent="-822960">
              <a:buClr>
                <a:srgbClr val="C00000"/>
              </a:buClr>
              <a:buFont typeface="Arial" panose="020B0604020202020204" pitchFamily="34" charset="0"/>
              <a:buChar char=" "/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dirty="0"/>
              <a:t> Haga clic para modificar el estilo de texto del patrón</a:t>
            </a:r>
          </a:p>
          <a:p>
            <a:pPr lvl="1"/>
            <a:r>
              <a:rPr lang="es-ES" dirty="0"/>
              <a:t> Segundo nivel</a:t>
            </a:r>
          </a:p>
          <a:p>
            <a:pPr lvl="2"/>
            <a:r>
              <a:rPr lang="es-ES" dirty="0"/>
              <a:t> Tercer nivel</a:t>
            </a:r>
          </a:p>
          <a:p>
            <a:pPr lvl="3"/>
            <a:r>
              <a:rPr lang="es-ES" dirty="0"/>
              <a:t> Cuarto nivel</a:t>
            </a:r>
          </a:p>
          <a:p>
            <a:pPr lvl="4"/>
            <a:r>
              <a:rPr lang="es-ES" dirty="0"/>
              <a:t> 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508498" y="1998134"/>
            <a:ext cx="3497580" cy="3767328"/>
          </a:xfrm>
        </p:spPr>
        <p:txBody>
          <a:bodyPr/>
          <a:lstStyle>
            <a:lvl1pPr marL="68580" indent="-68580">
              <a:buClr>
                <a:srgbClr val="C00000"/>
              </a:buClr>
              <a:buFont typeface="Arial" panose="020B0604020202020204" pitchFamily="34" charset="0"/>
              <a:buChar char="»"/>
              <a:defRPr sz="1800"/>
            </a:lvl1pPr>
            <a:lvl2pPr marL="260604" indent="-257175">
              <a:buClr>
                <a:srgbClr val="C00000"/>
              </a:buClr>
              <a:buFont typeface="Arial" panose="020B0604020202020204" pitchFamily="34" charset="0"/>
              <a:buChar char=" "/>
              <a:defRPr sz="1500"/>
            </a:lvl2pPr>
            <a:lvl3pPr marL="411480" indent="-411480">
              <a:buClr>
                <a:srgbClr val="C00000"/>
              </a:buClr>
              <a:buFont typeface="Arial" panose="020B0604020202020204" pitchFamily="34" charset="0"/>
              <a:buChar char=" "/>
              <a:defRPr sz="1350"/>
            </a:lvl3pPr>
            <a:lvl4pPr marL="617220" indent="-617220">
              <a:buClr>
                <a:srgbClr val="C00000"/>
              </a:buClr>
              <a:buFont typeface="Arial" panose="020B0604020202020204" pitchFamily="34" charset="0"/>
              <a:buChar char=" "/>
              <a:defRPr sz="1200"/>
            </a:lvl4pPr>
            <a:lvl5pPr marL="822960" indent="-822960">
              <a:buClr>
                <a:srgbClr val="C00000"/>
              </a:buClr>
              <a:buFont typeface="Arial" panose="020B0604020202020204" pitchFamily="34" charset="0"/>
              <a:buChar char=" "/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dirty="0"/>
              <a:t> Haga clic para modificar el estilo de texto del patrón</a:t>
            </a:r>
          </a:p>
          <a:p>
            <a:pPr lvl="1"/>
            <a:r>
              <a:rPr lang="es-ES" dirty="0"/>
              <a:t> Segundo nivel</a:t>
            </a:r>
          </a:p>
          <a:p>
            <a:pPr lvl="2"/>
            <a:r>
              <a:rPr lang="es-ES" dirty="0"/>
              <a:t> Tercer nivel</a:t>
            </a:r>
          </a:p>
          <a:p>
            <a:pPr lvl="3"/>
            <a:r>
              <a:rPr lang="es-ES" dirty="0"/>
              <a:t> Cuarto nivel</a:t>
            </a:r>
          </a:p>
          <a:p>
            <a:pPr lvl="4"/>
            <a:r>
              <a:rPr lang="es-ES" dirty="0"/>
              <a:t> Quinto nivel</a:t>
            </a:r>
            <a:endParaRPr lang="en-US" dirty="0"/>
          </a:p>
        </p:txBody>
      </p:sp>
      <p:sp>
        <p:nvSpPr>
          <p:cNvPr id="9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937049" y="2852613"/>
            <a:ext cx="2194560" cy="1048573"/>
          </a:xfrm>
          <a:ln>
            <a:noFill/>
          </a:ln>
        </p:spPr>
        <p:txBody>
          <a:bodyPr/>
          <a:lstStyle/>
          <a:p>
            <a:fld id="{AD38E696-3197-460F-A2B6-9D5BD0F33FC0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28550780"/>
      </p:ext>
    </p:extLst>
  </p:cSld>
  <p:clrMapOvr>
    <a:masterClrMapping/>
  </p:clrMapOvr>
  <p:hf hd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9_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07492" y="1998134"/>
            <a:ext cx="3497580" cy="3767328"/>
          </a:xfrm>
        </p:spPr>
        <p:txBody>
          <a:bodyPr/>
          <a:lstStyle>
            <a:lvl1pPr marL="68580" indent="-68580">
              <a:buClr>
                <a:srgbClr val="C00000"/>
              </a:buClr>
              <a:buFont typeface="Arial" panose="020B0604020202020204" pitchFamily="34" charset="0"/>
              <a:buChar char="»"/>
              <a:defRPr sz="1800"/>
            </a:lvl1pPr>
            <a:lvl2pPr marL="260604" indent="-257175">
              <a:buClr>
                <a:srgbClr val="C00000"/>
              </a:buClr>
              <a:buFont typeface="Arial" panose="020B0604020202020204" pitchFamily="34" charset="0"/>
              <a:buChar char=" "/>
              <a:defRPr sz="1500"/>
            </a:lvl2pPr>
            <a:lvl3pPr marL="411480" indent="-411480">
              <a:buClr>
                <a:srgbClr val="C00000"/>
              </a:buClr>
              <a:buFont typeface="Arial" panose="020B0604020202020204" pitchFamily="34" charset="0"/>
              <a:buChar char=" "/>
              <a:defRPr sz="1350"/>
            </a:lvl3pPr>
            <a:lvl4pPr marL="617220" indent="-617220">
              <a:buClr>
                <a:srgbClr val="C00000"/>
              </a:buClr>
              <a:buFont typeface="Arial" panose="020B0604020202020204" pitchFamily="34" charset="0"/>
              <a:buChar char=" "/>
              <a:defRPr sz="1200"/>
            </a:lvl4pPr>
            <a:lvl5pPr marL="822960" indent="-822960">
              <a:buClr>
                <a:srgbClr val="C00000"/>
              </a:buClr>
              <a:buFont typeface="Arial" panose="020B0604020202020204" pitchFamily="34" charset="0"/>
              <a:buChar char=" "/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dirty="0"/>
              <a:t> Haga clic para modificar el estilo de texto del patrón</a:t>
            </a:r>
          </a:p>
          <a:p>
            <a:pPr lvl="1"/>
            <a:r>
              <a:rPr lang="es-ES" dirty="0"/>
              <a:t> Segundo nivel</a:t>
            </a:r>
          </a:p>
          <a:p>
            <a:pPr lvl="2"/>
            <a:r>
              <a:rPr lang="es-ES" dirty="0"/>
              <a:t> Tercer nivel</a:t>
            </a:r>
          </a:p>
          <a:p>
            <a:pPr lvl="3"/>
            <a:r>
              <a:rPr lang="es-ES" dirty="0"/>
              <a:t> Cuarto nivel</a:t>
            </a:r>
          </a:p>
          <a:p>
            <a:pPr lvl="4"/>
            <a:r>
              <a:rPr lang="es-ES" dirty="0"/>
              <a:t> 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508498" y="1998134"/>
            <a:ext cx="3497580" cy="3767328"/>
          </a:xfrm>
        </p:spPr>
        <p:txBody>
          <a:bodyPr/>
          <a:lstStyle>
            <a:lvl1pPr marL="68580" indent="-68580">
              <a:buClr>
                <a:srgbClr val="C00000"/>
              </a:buClr>
              <a:buFont typeface="Arial" panose="020B0604020202020204" pitchFamily="34" charset="0"/>
              <a:buChar char="»"/>
              <a:defRPr sz="1800"/>
            </a:lvl1pPr>
            <a:lvl2pPr marL="260604" indent="-257175">
              <a:buClr>
                <a:srgbClr val="C00000"/>
              </a:buClr>
              <a:buFont typeface="Arial" panose="020B0604020202020204" pitchFamily="34" charset="0"/>
              <a:buChar char=" "/>
              <a:defRPr sz="1500"/>
            </a:lvl2pPr>
            <a:lvl3pPr marL="411480" indent="-411480">
              <a:buClr>
                <a:srgbClr val="C00000"/>
              </a:buClr>
              <a:buFont typeface="Arial" panose="020B0604020202020204" pitchFamily="34" charset="0"/>
              <a:buChar char=" "/>
              <a:defRPr sz="1350"/>
            </a:lvl3pPr>
            <a:lvl4pPr marL="617220" indent="-617220">
              <a:buClr>
                <a:srgbClr val="C00000"/>
              </a:buClr>
              <a:buFont typeface="Arial" panose="020B0604020202020204" pitchFamily="34" charset="0"/>
              <a:buChar char=" "/>
              <a:defRPr sz="1200"/>
            </a:lvl4pPr>
            <a:lvl5pPr marL="822960" indent="-822960">
              <a:buClr>
                <a:srgbClr val="C00000"/>
              </a:buClr>
              <a:buFont typeface="Arial" panose="020B0604020202020204" pitchFamily="34" charset="0"/>
              <a:buChar char=" "/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dirty="0"/>
              <a:t> Haga clic para modificar el estilo de texto del patrón</a:t>
            </a:r>
          </a:p>
          <a:p>
            <a:pPr lvl="1"/>
            <a:r>
              <a:rPr lang="es-ES" dirty="0"/>
              <a:t> Segundo nivel</a:t>
            </a:r>
          </a:p>
          <a:p>
            <a:pPr lvl="2"/>
            <a:r>
              <a:rPr lang="es-ES" dirty="0"/>
              <a:t> Tercer nivel</a:t>
            </a:r>
          </a:p>
          <a:p>
            <a:pPr lvl="3"/>
            <a:r>
              <a:rPr lang="es-ES" dirty="0"/>
              <a:t> Cuarto nivel</a:t>
            </a:r>
          </a:p>
          <a:p>
            <a:pPr lvl="4"/>
            <a:r>
              <a:rPr lang="es-ES" dirty="0"/>
              <a:t> Quinto nivel</a:t>
            </a:r>
            <a:endParaRPr lang="en-US" dirty="0"/>
          </a:p>
        </p:txBody>
      </p:sp>
      <p:sp>
        <p:nvSpPr>
          <p:cNvPr id="9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937049" y="2852613"/>
            <a:ext cx="2194560" cy="1048573"/>
          </a:xfrm>
          <a:ln>
            <a:noFill/>
          </a:ln>
        </p:spPr>
        <p:txBody>
          <a:bodyPr/>
          <a:lstStyle/>
          <a:p>
            <a:fld id="{AD38E696-3197-460F-A2B6-9D5BD0F33FC0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28550780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Normal con fuente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hasCustomPrompt="1"/>
          </p:nvPr>
        </p:nvSpPr>
        <p:spPr>
          <a:xfrm>
            <a:off x="467544" y="643372"/>
            <a:ext cx="8079581" cy="1129444"/>
          </a:xfrm>
          <a:ln>
            <a:noFill/>
          </a:ln>
          <a:effectLst/>
        </p:spPr>
        <p:txBody>
          <a:bodyPr>
            <a:normAutofit/>
          </a:bodyPr>
          <a:lstStyle>
            <a:lvl1pPr>
              <a:defRPr sz="4000">
                <a:solidFill>
                  <a:srgbClr val="002060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937049" y="2852611"/>
            <a:ext cx="2194560" cy="1048573"/>
          </a:xfrm>
          <a:ln>
            <a:noFill/>
          </a:ln>
        </p:spPr>
        <p:txBody>
          <a:bodyPr/>
          <a:lstStyle/>
          <a:p>
            <a:fld id="{AD38E696-3197-460F-A2B6-9D5BD0F33FC0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7" name="15 Marcador de texto"/>
          <p:cNvSpPr>
            <a:spLocks noGrp="1"/>
          </p:cNvSpPr>
          <p:nvPr>
            <p:ph type="body" sz="quarter" idx="14"/>
          </p:nvPr>
        </p:nvSpPr>
        <p:spPr>
          <a:xfrm>
            <a:off x="4463989" y="6509535"/>
            <a:ext cx="1621886" cy="305415"/>
          </a:xfrm>
        </p:spPr>
        <p:txBody>
          <a:bodyPr>
            <a:no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100" b="0" i="0" kern="1200" dirty="0" smtClean="0">
                <a:solidFill>
                  <a:schemeClr val="tx1">
                    <a:tint val="75000"/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 sz="1400"/>
            </a:lvl2pPr>
            <a:lvl3pPr>
              <a:buNone/>
              <a:defRPr sz="1400"/>
            </a:lvl3pPr>
            <a:lvl4pPr>
              <a:buNone/>
              <a:defRPr sz="1400"/>
            </a:lvl4pPr>
            <a:lvl5pPr>
              <a:buNone/>
              <a:defRPr sz="1400"/>
            </a:lvl5pPr>
          </a:lstStyle>
          <a:p>
            <a:pPr lvl="0"/>
            <a:r>
              <a:rPr lang="es-ES" dirty="0"/>
              <a:t>Haga clic para modificar el estilo de texto del patrón</a:t>
            </a:r>
          </a:p>
        </p:txBody>
      </p:sp>
      <p:sp>
        <p:nvSpPr>
          <p:cNvPr id="8" name="6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467544" y="1902576"/>
            <a:ext cx="7344816" cy="4478753"/>
          </a:xfrm>
        </p:spPr>
        <p:txBody>
          <a:bodyPr/>
          <a:lstStyle>
            <a:lvl1pPr marL="91440" indent="-91440">
              <a:buClr>
                <a:srgbClr val="C00000"/>
              </a:buClr>
              <a:buFont typeface="Arial" panose="020B0604020202020204" pitchFamily="34" charset="0"/>
              <a:buChar char="»"/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s-ES" dirty="0"/>
              <a:t> Haga clic para modificar el estilo de texto del patrón</a:t>
            </a:r>
          </a:p>
          <a:p>
            <a:pPr lvl="1"/>
            <a:r>
              <a:rPr lang="es-ES" dirty="0"/>
              <a:t> Segundo nivel</a:t>
            </a:r>
          </a:p>
          <a:p>
            <a:pPr lvl="2"/>
            <a:r>
              <a:rPr lang="es-ES" dirty="0"/>
              <a:t> Tercer nivel</a:t>
            </a:r>
          </a:p>
          <a:p>
            <a:pPr lvl="3"/>
            <a:r>
              <a:rPr lang="es-ES" dirty="0"/>
              <a:t> Cuarto nivel</a:t>
            </a:r>
          </a:p>
          <a:p>
            <a:pPr lvl="4"/>
            <a:r>
              <a:rPr lang="es-ES" dirty="0"/>
              <a:t> Quinto nivel</a:t>
            </a:r>
            <a:endParaRPr lang="es-AR" dirty="0"/>
          </a:p>
        </p:txBody>
      </p:sp>
      <p:sp>
        <p:nvSpPr>
          <p:cNvPr id="9" name="Date Placeholder 1"/>
          <p:cNvSpPr>
            <a:spLocks noGrp="1"/>
          </p:cNvSpPr>
          <p:nvPr>
            <p:ph type="dt" sz="half" idx="2"/>
          </p:nvPr>
        </p:nvSpPr>
        <p:spPr>
          <a:xfrm>
            <a:off x="1925706" y="6543220"/>
            <a:ext cx="619492" cy="256089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endParaRPr lang="es-ES" dirty="0"/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6735" y="6524189"/>
            <a:ext cx="3005105" cy="145171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r>
              <a:rPr lang="es-ES" dirty="0"/>
              <a:t>Ingeniería de Software II - </a:t>
            </a:r>
            <a:r>
              <a:rPr lang="es-ES" dirty="0" smtClean="0"/>
              <a:t>2019</a:t>
            </a:r>
            <a:endParaRPr lang="es-ES" dirty="0"/>
          </a:p>
        </p:txBody>
      </p:sp>
      <p:sp>
        <p:nvSpPr>
          <p:cNvPr id="11" name="17 CuadroTexto"/>
          <p:cNvSpPr txBox="1"/>
          <p:nvPr/>
        </p:nvSpPr>
        <p:spPr>
          <a:xfrm>
            <a:off x="3882235" y="6484425"/>
            <a:ext cx="49677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s-ES" sz="1100" b="0" i="0" kern="1200" dirty="0">
                <a:solidFill>
                  <a:schemeClr val="tx1">
                    <a:tint val="75000"/>
                    <a:alpha val="60000"/>
                  </a:schemeClr>
                </a:solidFill>
                <a:latin typeface="+mn-lt"/>
                <a:ea typeface="+mn-ea"/>
                <a:cs typeface="+mn-cs"/>
              </a:rPr>
              <a:t>Fuente:</a:t>
            </a:r>
            <a:endParaRPr lang="es-AR" sz="1100" dirty="0">
              <a:solidFill>
                <a:schemeClr val="bg2"/>
              </a:solidFill>
              <a:latin typeface="+mn-lt"/>
            </a:endParaRPr>
          </a:p>
        </p:txBody>
      </p:sp>
      <p:cxnSp>
        <p:nvCxnSpPr>
          <p:cNvPr id="13" name="Conector recto 12"/>
          <p:cNvCxnSpPr/>
          <p:nvPr/>
        </p:nvCxnSpPr>
        <p:spPr>
          <a:xfrm>
            <a:off x="467545" y="1772816"/>
            <a:ext cx="80795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3093515"/>
      </p:ext>
    </p:extLst>
  </p:cSld>
  <p:clrMapOvr>
    <a:masterClrMapping/>
  </p:clrMapOvr>
  <p:hf hd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07492" y="1998134"/>
            <a:ext cx="3497580" cy="3767328"/>
          </a:xfrm>
        </p:spPr>
        <p:txBody>
          <a:bodyPr/>
          <a:lstStyle>
            <a:lvl1pPr marL="68580" indent="-68580">
              <a:buClr>
                <a:srgbClr val="C00000"/>
              </a:buClr>
              <a:buFont typeface="Arial" panose="020B0604020202020204" pitchFamily="34" charset="0"/>
              <a:buChar char="»"/>
              <a:defRPr sz="1800"/>
            </a:lvl1pPr>
            <a:lvl2pPr marL="260604" indent="-257175">
              <a:buClr>
                <a:srgbClr val="C00000"/>
              </a:buClr>
              <a:buFont typeface="Arial" panose="020B0604020202020204" pitchFamily="34" charset="0"/>
              <a:buChar char=" "/>
              <a:defRPr sz="1500"/>
            </a:lvl2pPr>
            <a:lvl3pPr marL="411480" indent="-411480">
              <a:buClr>
                <a:srgbClr val="C00000"/>
              </a:buClr>
              <a:buFont typeface="Arial" panose="020B0604020202020204" pitchFamily="34" charset="0"/>
              <a:buChar char=" "/>
              <a:defRPr sz="1350"/>
            </a:lvl3pPr>
            <a:lvl4pPr marL="617220" indent="-617220">
              <a:buClr>
                <a:srgbClr val="C00000"/>
              </a:buClr>
              <a:buFont typeface="Arial" panose="020B0604020202020204" pitchFamily="34" charset="0"/>
              <a:buChar char=" "/>
              <a:defRPr sz="1200"/>
            </a:lvl4pPr>
            <a:lvl5pPr marL="822960" indent="-822960">
              <a:buClr>
                <a:srgbClr val="C00000"/>
              </a:buClr>
              <a:buFont typeface="Arial" panose="020B0604020202020204" pitchFamily="34" charset="0"/>
              <a:buChar char=" "/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dirty="0"/>
              <a:t> Haga clic para modificar el estilo de texto del patrón</a:t>
            </a:r>
          </a:p>
          <a:p>
            <a:pPr lvl="1"/>
            <a:r>
              <a:rPr lang="es-ES" dirty="0"/>
              <a:t> Segundo nivel</a:t>
            </a:r>
          </a:p>
          <a:p>
            <a:pPr lvl="2"/>
            <a:r>
              <a:rPr lang="es-ES" dirty="0"/>
              <a:t> Tercer nivel</a:t>
            </a:r>
          </a:p>
          <a:p>
            <a:pPr lvl="3"/>
            <a:r>
              <a:rPr lang="es-ES" dirty="0"/>
              <a:t> Cuarto nivel</a:t>
            </a:r>
          </a:p>
          <a:p>
            <a:pPr lvl="4"/>
            <a:r>
              <a:rPr lang="es-ES" dirty="0"/>
              <a:t> 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508498" y="1998134"/>
            <a:ext cx="3497580" cy="3767328"/>
          </a:xfrm>
        </p:spPr>
        <p:txBody>
          <a:bodyPr/>
          <a:lstStyle>
            <a:lvl1pPr marL="68580" indent="-68580">
              <a:buClr>
                <a:srgbClr val="C00000"/>
              </a:buClr>
              <a:buFont typeface="Arial" panose="020B0604020202020204" pitchFamily="34" charset="0"/>
              <a:buChar char="»"/>
              <a:defRPr sz="1800"/>
            </a:lvl1pPr>
            <a:lvl2pPr marL="260604" indent="-257175">
              <a:buClr>
                <a:srgbClr val="C00000"/>
              </a:buClr>
              <a:buFont typeface="Arial" panose="020B0604020202020204" pitchFamily="34" charset="0"/>
              <a:buChar char=" "/>
              <a:defRPr sz="1500"/>
            </a:lvl2pPr>
            <a:lvl3pPr marL="411480" indent="-411480">
              <a:buClr>
                <a:srgbClr val="C00000"/>
              </a:buClr>
              <a:buFont typeface="Arial" panose="020B0604020202020204" pitchFamily="34" charset="0"/>
              <a:buChar char=" "/>
              <a:defRPr sz="1350"/>
            </a:lvl3pPr>
            <a:lvl4pPr marL="617220" indent="-617220">
              <a:buClr>
                <a:srgbClr val="C00000"/>
              </a:buClr>
              <a:buFont typeface="Arial" panose="020B0604020202020204" pitchFamily="34" charset="0"/>
              <a:buChar char=" "/>
              <a:defRPr sz="1200"/>
            </a:lvl4pPr>
            <a:lvl5pPr marL="822960" indent="-822960">
              <a:buClr>
                <a:srgbClr val="C00000"/>
              </a:buClr>
              <a:buFont typeface="Arial" panose="020B0604020202020204" pitchFamily="34" charset="0"/>
              <a:buChar char=" "/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dirty="0"/>
              <a:t> Haga clic para modificar el estilo de texto del patrón</a:t>
            </a:r>
          </a:p>
          <a:p>
            <a:pPr lvl="1"/>
            <a:r>
              <a:rPr lang="es-ES" dirty="0"/>
              <a:t> Segundo nivel</a:t>
            </a:r>
          </a:p>
          <a:p>
            <a:pPr lvl="2"/>
            <a:r>
              <a:rPr lang="es-ES" dirty="0"/>
              <a:t> Tercer nivel</a:t>
            </a:r>
          </a:p>
          <a:p>
            <a:pPr lvl="3"/>
            <a:r>
              <a:rPr lang="es-ES" dirty="0"/>
              <a:t> Cuarto nivel</a:t>
            </a:r>
          </a:p>
          <a:p>
            <a:pPr lvl="4"/>
            <a:r>
              <a:rPr lang="es-ES" dirty="0"/>
              <a:t> Quinto nivel</a:t>
            </a:r>
            <a:endParaRPr lang="en-US" dirty="0"/>
          </a:p>
        </p:txBody>
      </p:sp>
      <p:sp>
        <p:nvSpPr>
          <p:cNvPr id="9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937049" y="2852613"/>
            <a:ext cx="2194560" cy="1048573"/>
          </a:xfrm>
          <a:ln>
            <a:noFill/>
          </a:ln>
        </p:spPr>
        <p:txBody>
          <a:bodyPr/>
          <a:lstStyle/>
          <a:p>
            <a:fld id="{AD38E696-3197-460F-A2B6-9D5BD0F33FC0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28550780"/>
      </p:ext>
    </p:extLst>
  </p:cSld>
  <p:clrMapOvr>
    <a:masterClrMapping/>
  </p:clrMapOvr>
  <p:hf hd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1_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07492" y="1998134"/>
            <a:ext cx="3497580" cy="3767328"/>
          </a:xfrm>
        </p:spPr>
        <p:txBody>
          <a:bodyPr/>
          <a:lstStyle>
            <a:lvl1pPr marL="68580" indent="-68580">
              <a:buClr>
                <a:srgbClr val="C00000"/>
              </a:buClr>
              <a:buFont typeface="Arial" panose="020B0604020202020204" pitchFamily="34" charset="0"/>
              <a:buChar char="»"/>
              <a:defRPr sz="1800"/>
            </a:lvl1pPr>
            <a:lvl2pPr marL="260604" indent="-257175">
              <a:buClr>
                <a:srgbClr val="C00000"/>
              </a:buClr>
              <a:buFont typeface="Arial" panose="020B0604020202020204" pitchFamily="34" charset="0"/>
              <a:buChar char=" "/>
              <a:defRPr sz="1500"/>
            </a:lvl2pPr>
            <a:lvl3pPr marL="411480" indent="-411480">
              <a:buClr>
                <a:srgbClr val="C00000"/>
              </a:buClr>
              <a:buFont typeface="Arial" panose="020B0604020202020204" pitchFamily="34" charset="0"/>
              <a:buChar char=" "/>
              <a:defRPr sz="1350"/>
            </a:lvl3pPr>
            <a:lvl4pPr marL="617220" indent="-617220">
              <a:buClr>
                <a:srgbClr val="C00000"/>
              </a:buClr>
              <a:buFont typeface="Arial" panose="020B0604020202020204" pitchFamily="34" charset="0"/>
              <a:buChar char=" "/>
              <a:defRPr sz="1200"/>
            </a:lvl4pPr>
            <a:lvl5pPr marL="822960" indent="-822960">
              <a:buClr>
                <a:srgbClr val="C00000"/>
              </a:buClr>
              <a:buFont typeface="Arial" panose="020B0604020202020204" pitchFamily="34" charset="0"/>
              <a:buChar char=" "/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dirty="0"/>
              <a:t> Haga clic para modificar el estilo de texto del patrón</a:t>
            </a:r>
          </a:p>
          <a:p>
            <a:pPr lvl="1"/>
            <a:r>
              <a:rPr lang="es-ES" dirty="0"/>
              <a:t> Segundo nivel</a:t>
            </a:r>
          </a:p>
          <a:p>
            <a:pPr lvl="2"/>
            <a:r>
              <a:rPr lang="es-ES" dirty="0"/>
              <a:t> Tercer nivel</a:t>
            </a:r>
          </a:p>
          <a:p>
            <a:pPr lvl="3"/>
            <a:r>
              <a:rPr lang="es-ES" dirty="0"/>
              <a:t> Cuarto nivel</a:t>
            </a:r>
          </a:p>
          <a:p>
            <a:pPr lvl="4"/>
            <a:r>
              <a:rPr lang="es-ES" dirty="0"/>
              <a:t> 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508498" y="1998134"/>
            <a:ext cx="3497580" cy="3767328"/>
          </a:xfrm>
        </p:spPr>
        <p:txBody>
          <a:bodyPr/>
          <a:lstStyle>
            <a:lvl1pPr marL="68580" indent="-68580">
              <a:buClr>
                <a:srgbClr val="C00000"/>
              </a:buClr>
              <a:buFont typeface="Arial" panose="020B0604020202020204" pitchFamily="34" charset="0"/>
              <a:buChar char="»"/>
              <a:defRPr sz="1800"/>
            </a:lvl1pPr>
            <a:lvl2pPr marL="260604" indent="-257175">
              <a:buClr>
                <a:srgbClr val="C00000"/>
              </a:buClr>
              <a:buFont typeface="Arial" panose="020B0604020202020204" pitchFamily="34" charset="0"/>
              <a:buChar char=" "/>
              <a:defRPr sz="1500"/>
            </a:lvl2pPr>
            <a:lvl3pPr marL="411480" indent="-411480">
              <a:buClr>
                <a:srgbClr val="C00000"/>
              </a:buClr>
              <a:buFont typeface="Arial" panose="020B0604020202020204" pitchFamily="34" charset="0"/>
              <a:buChar char=" "/>
              <a:defRPr sz="1350"/>
            </a:lvl3pPr>
            <a:lvl4pPr marL="617220" indent="-617220">
              <a:buClr>
                <a:srgbClr val="C00000"/>
              </a:buClr>
              <a:buFont typeface="Arial" panose="020B0604020202020204" pitchFamily="34" charset="0"/>
              <a:buChar char=" "/>
              <a:defRPr sz="1200"/>
            </a:lvl4pPr>
            <a:lvl5pPr marL="822960" indent="-822960">
              <a:buClr>
                <a:srgbClr val="C00000"/>
              </a:buClr>
              <a:buFont typeface="Arial" panose="020B0604020202020204" pitchFamily="34" charset="0"/>
              <a:buChar char=" "/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dirty="0"/>
              <a:t> Haga clic para modificar el estilo de texto del patrón</a:t>
            </a:r>
          </a:p>
          <a:p>
            <a:pPr lvl="1"/>
            <a:r>
              <a:rPr lang="es-ES" dirty="0"/>
              <a:t> Segundo nivel</a:t>
            </a:r>
          </a:p>
          <a:p>
            <a:pPr lvl="2"/>
            <a:r>
              <a:rPr lang="es-ES" dirty="0"/>
              <a:t> Tercer nivel</a:t>
            </a:r>
          </a:p>
          <a:p>
            <a:pPr lvl="3"/>
            <a:r>
              <a:rPr lang="es-ES" dirty="0"/>
              <a:t> Cuarto nivel</a:t>
            </a:r>
          </a:p>
          <a:p>
            <a:pPr lvl="4"/>
            <a:r>
              <a:rPr lang="es-ES" dirty="0"/>
              <a:t> Quinto nivel</a:t>
            </a:r>
            <a:endParaRPr lang="en-US" dirty="0"/>
          </a:p>
        </p:txBody>
      </p:sp>
      <p:sp>
        <p:nvSpPr>
          <p:cNvPr id="9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937049" y="2852613"/>
            <a:ext cx="2194560" cy="1048573"/>
          </a:xfrm>
          <a:ln>
            <a:noFill/>
          </a:ln>
        </p:spPr>
        <p:txBody>
          <a:bodyPr/>
          <a:lstStyle/>
          <a:p>
            <a:fld id="{AD38E696-3197-460F-A2B6-9D5BD0F33FC0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28550780"/>
      </p:ext>
    </p:extLst>
  </p:cSld>
  <p:clrMapOvr>
    <a:masterClrMapping/>
  </p:clrMapOvr>
  <p:hf hd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2_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07492" y="1998134"/>
            <a:ext cx="3497580" cy="3767328"/>
          </a:xfrm>
        </p:spPr>
        <p:txBody>
          <a:bodyPr/>
          <a:lstStyle>
            <a:lvl1pPr marL="68580" indent="-68580">
              <a:buClr>
                <a:srgbClr val="C00000"/>
              </a:buClr>
              <a:buFont typeface="Arial" panose="020B0604020202020204" pitchFamily="34" charset="0"/>
              <a:buChar char="»"/>
              <a:defRPr sz="1800"/>
            </a:lvl1pPr>
            <a:lvl2pPr marL="260604" indent="-257175">
              <a:buClr>
                <a:srgbClr val="C00000"/>
              </a:buClr>
              <a:buFont typeface="Arial" panose="020B0604020202020204" pitchFamily="34" charset="0"/>
              <a:buChar char=" "/>
              <a:defRPr sz="1500"/>
            </a:lvl2pPr>
            <a:lvl3pPr marL="411480" indent="-411480">
              <a:buClr>
                <a:srgbClr val="C00000"/>
              </a:buClr>
              <a:buFont typeface="Arial" panose="020B0604020202020204" pitchFamily="34" charset="0"/>
              <a:buChar char=" "/>
              <a:defRPr sz="1350"/>
            </a:lvl3pPr>
            <a:lvl4pPr marL="617220" indent="-617220">
              <a:buClr>
                <a:srgbClr val="C00000"/>
              </a:buClr>
              <a:buFont typeface="Arial" panose="020B0604020202020204" pitchFamily="34" charset="0"/>
              <a:buChar char=" "/>
              <a:defRPr sz="1200"/>
            </a:lvl4pPr>
            <a:lvl5pPr marL="822960" indent="-822960">
              <a:buClr>
                <a:srgbClr val="C00000"/>
              </a:buClr>
              <a:buFont typeface="Arial" panose="020B0604020202020204" pitchFamily="34" charset="0"/>
              <a:buChar char=" "/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dirty="0"/>
              <a:t> Haga clic para modificar el estilo de texto del patrón</a:t>
            </a:r>
          </a:p>
          <a:p>
            <a:pPr lvl="1"/>
            <a:r>
              <a:rPr lang="es-ES" dirty="0"/>
              <a:t> Segundo nivel</a:t>
            </a:r>
          </a:p>
          <a:p>
            <a:pPr lvl="2"/>
            <a:r>
              <a:rPr lang="es-ES" dirty="0"/>
              <a:t> Tercer nivel</a:t>
            </a:r>
          </a:p>
          <a:p>
            <a:pPr lvl="3"/>
            <a:r>
              <a:rPr lang="es-ES" dirty="0"/>
              <a:t> Cuarto nivel</a:t>
            </a:r>
          </a:p>
          <a:p>
            <a:pPr lvl="4"/>
            <a:r>
              <a:rPr lang="es-ES" dirty="0"/>
              <a:t> 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508498" y="1998134"/>
            <a:ext cx="3497580" cy="3767328"/>
          </a:xfrm>
        </p:spPr>
        <p:txBody>
          <a:bodyPr/>
          <a:lstStyle>
            <a:lvl1pPr marL="68580" indent="-68580">
              <a:buClr>
                <a:srgbClr val="C00000"/>
              </a:buClr>
              <a:buFont typeface="Arial" panose="020B0604020202020204" pitchFamily="34" charset="0"/>
              <a:buChar char="»"/>
              <a:defRPr sz="1800"/>
            </a:lvl1pPr>
            <a:lvl2pPr marL="260604" indent="-257175">
              <a:buClr>
                <a:srgbClr val="C00000"/>
              </a:buClr>
              <a:buFont typeface="Arial" panose="020B0604020202020204" pitchFamily="34" charset="0"/>
              <a:buChar char=" "/>
              <a:defRPr sz="1500"/>
            </a:lvl2pPr>
            <a:lvl3pPr marL="411480" indent="-411480">
              <a:buClr>
                <a:srgbClr val="C00000"/>
              </a:buClr>
              <a:buFont typeface="Arial" panose="020B0604020202020204" pitchFamily="34" charset="0"/>
              <a:buChar char=" "/>
              <a:defRPr sz="1350"/>
            </a:lvl3pPr>
            <a:lvl4pPr marL="617220" indent="-617220">
              <a:buClr>
                <a:srgbClr val="C00000"/>
              </a:buClr>
              <a:buFont typeface="Arial" panose="020B0604020202020204" pitchFamily="34" charset="0"/>
              <a:buChar char=" "/>
              <a:defRPr sz="1200"/>
            </a:lvl4pPr>
            <a:lvl5pPr marL="822960" indent="-822960">
              <a:buClr>
                <a:srgbClr val="C00000"/>
              </a:buClr>
              <a:buFont typeface="Arial" panose="020B0604020202020204" pitchFamily="34" charset="0"/>
              <a:buChar char=" "/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dirty="0"/>
              <a:t> Haga clic para modificar el estilo de texto del patrón</a:t>
            </a:r>
          </a:p>
          <a:p>
            <a:pPr lvl="1"/>
            <a:r>
              <a:rPr lang="es-ES" dirty="0"/>
              <a:t> Segundo nivel</a:t>
            </a:r>
          </a:p>
          <a:p>
            <a:pPr lvl="2"/>
            <a:r>
              <a:rPr lang="es-ES" dirty="0"/>
              <a:t> Tercer nivel</a:t>
            </a:r>
          </a:p>
          <a:p>
            <a:pPr lvl="3"/>
            <a:r>
              <a:rPr lang="es-ES" dirty="0"/>
              <a:t> Cuarto nivel</a:t>
            </a:r>
          </a:p>
          <a:p>
            <a:pPr lvl="4"/>
            <a:r>
              <a:rPr lang="es-ES" dirty="0"/>
              <a:t> Quinto nivel</a:t>
            </a:r>
            <a:endParaRPr lang="en-US" dirty="0"/>
          </a:p>
        </p:txBody>
      </p:sp>
      <p:sp>
        <p:nvSpPr>
          <p:cNvPr id="9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937049" y="2852613"/>
            <a:ext cx="2194560" cy="1048573"/>
          </a:xfrm>
          <a:ln>
            <a:noFill/>
          </a:ln>
        </p:spPr>
        <p:txBody>
          <a:bodyPr/>
          <a:lstStyle/>
          <a:p>
            <a:fld id="{AD38E696-3197-460F-A2B6-9D5BD0F33FC0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28550780"/>
      </p:ext>
    </p:extLst>
  </p:cSld>
  <p:clrMapOvr>
    <a:masterClrMapping/>
  </p:clrMapOvr>
  <p:hf hd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4_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07492" y="1998134"/>
            <a:ext cx="3497580" cy="3767328"/>
          </a:xfrm>
        </p:spPr>
        <p:txBody>
          <a:bodyPr/>
          <a:lstStyle>
            <a:lvl1pPr marL="68580" indent="-68580">
              <a:buClr>
                <a:srgbClr val="C00000"/>
              </a:buClr>
              <a:buFont typeface="Arial" panose="020B0604020202020204" pitchFamily="34" charset="0"/>
              <a:buChar char="»"/>
              <a:defRPr sz="1800"/>
            </a:lvl1pPr>
            <a:lvl2pPr marL="260604" indent="-257175">
              <a:buClr>
                <a:srgbClr val="C00000"/>
              </a:buClr>
              <a:buFont typeface="Arial" panose="020B0604020202020204" pitchFamily="34" charset="0"/>
              <a:buChar char=" "/>
              <a:defRPr sz="1500"/>
            </a:lvl2pPr>
            <a:lvl3pPr marL="411480" indent="-411480">
              <a:buClr>
                <a:srgbClr val="C00000"/>
              </a:buClr>
              <a:buFont typeface="Arial" panose="020B0604020202020204" pitchFamily="34" charset="0"/>
              <a:buChar char=" "/>
              <a:defRPr sz="1350"/>
            </a:lvl3pPr>
            <a:lvl4pPr marL="617220" indent="-617220">
              <a:buClr>
                <a:srgbClr val="C00000"/>
              </a:buClr>
              <a:buFont typeface="Arial" panose="020B0604020202020204" pitchFamily="34" charset="0"/>
              <a:buChar char=" "/>
              <a:defRPr sz="1200"/>
            </a:lvl4pPr>
            <a:lvl5pPr marL="822960" indent="-822960">
              <a:buClr>
                <a:srgbClr val="C00000"/>
              </a:buClr>
              <a:buFont typeface="Arial" panose="020B0604020202020204" pitchFamily="34" charset="0"/>
              <a:buChar char=" "/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dirty="0"/>
              <a:t> Haga clic para modificar el estilo de texto del patrón</a:t>
            </a:r>
          </a:p>
          <a:p>
            <a:pPr lvl="1"/>
            <a:r>
              <a:rPr lang="es-ES" dirty="0"/>
              <a:t> Segundo nivel</a:t>
            </a:r>
          </a:p>
          <a:p>
            <a:pPr lvl="2"/>
            <a:r>
              <a:rPr lang="es-ES" dirty="0"/>
              <a:t> Tercer nivel</a:t>
            </a:r>
          </a:p>
          <a:p>
            <a:pPr lvl="3"/>
            <a:r>
              <a:rPr lang="es-ES" dirty="0"/>
              <a:t> Cuarto nivel</a:t>
            </a:r>
          </a:p>
          <a:p>
            <a:pPr lvl="4"/>
            <a:r>
              <a:rPr lang="es-ES" dirty="0"/>
              <a:t> 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508498" y="1998134"/>
            <a:ext cx="3497580" cy="3767328"/>
          </a:xfrm>
        </p:spPr>
        <p:txBody>
          <a:bodyPr/>
          <a:lstStyle>
            <a:lvl1pPr marL="68580" indent="-68580">
              <a:buClr>
                <a:srgbClr val="C00000"/>
              </a:buClr>
              <a:buFont typeface="Arial" panose="020B0604020202020204" pitchFamily="34" charset="0"/>
              <a:buChar char="»"/>
              <a:defRPr sz="1800"/>
            </a:lvl1pPr>
            <a:lvl2pPr marL="260604" indent="-257175">
              <a:buClr>
                <a:srgbClr val="C00000"/>
              </a:buClr>
              <a:buFont typeface="Arial" panose="020B0604020202020204" pitchFamily="34" charset="0"/>
              <a:buChar char=" "/>
              <a:defRPr sz="1500"/>
            </a:lvl2pPr>
            <a:lvl3pPr marL="411480" indent="-411480">
              <a:buClr>
                <a:srgbClr val="C00000"/>
              </a:buClr>
              <a:buFont typeface="Arial" panose="020B0604020202020204" pitchFamily="34" charset="0"/>
              <a:buChar char=" "/>
              <a:defRPr sz="1350"/>
            </a:lvl3pPr>
            <a:lvl4pPr marL="617220" indent="-617220">
              <a:buClr>
                <a:srgbClr val="C00000"/>
              </a:buClr>
              <a:buFont typeface="Arial" panose="020B0604020202020204" pitchFamily="34" charset="0"/>
              <a:buChar char=" "/>
              <a:defRPr sz="1200"/>
            </a:lvl4pPr>
            <a:lvl5pPr marL="822960" indent="-822960">
              <a:buClr>
                <a:srgbClr val="C00000"/>
              </a:buClr>
              <a:buFont typeface="Arial" panose="020B0604020202020204" pitchFamily="34" charset="0"/>
              <a:buChar char=" "/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dirty="0"/>
              <a:t> Haga clic para modificar el estilo de texto del patrón</a:t>
            </a:r>
          </a:p>
          <a:p>
            <a:pPr lvl="1"/>
            <a:r>
              <a:rPr lang="es-ES" dirty="0"/>
              <a:t> Segundo nivel</a:t>
            </a:r>
          </a:p>
          <a:p>
            <a:pPr lvl="2"/>
            <a:r>
              <a:rPr lang="es-ES" dirty="0"/>
              <a:t> Tercer nivel</a:t>
            </a:r>
          </a:p>
          <a:p>
            <a:pPr lvl="3"/>
            <a:r>
              <a:rPr lang="es-ES" dirty="0"/>
              <a:t> Cuarto nivel</a:t>
            </a:r>
          </a:p>
          <a:p>
            <a:pPr lvl="4"/>
            <a:r>
              <a:rPr lang="es-ES" dirty="0"/>
              <a:t> Quinto nivel</a:t>
            </a:r>
            <a:endParaRPr lang="en-US" dirty="0"/>
          </a:p>
        </p:txBody>
      </p:sp>
      <p:sp>
        <p:nvSpPr>
          <p:cNvPr id="9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937049" y="2852613"/>
            <a:ext cx="2194560" cy="1048573"/>
          </a:xfrm>
          <a:ln>
            <a:noFill/>
          </a:ln>
        </p:spPr>
        <p:txBody>
          <a:bodyPr/>
          <a:lstStyle/>
          <a:p>
            <a:fld id="{AD38E696-3197-460F-A2B6-9D5BD0F33FC0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28550780"/>
      </p:ext>
    </p:extLst>
  </p:cSld>
  <p:clrMapOvr>
    <a:masterClrMapping/>
  </p:clrMapOvr>
  <p:hf hd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cabezado de Secci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2"/>
          <p:cNvPicPr/>
          <p:nvPr userDrawn="1"/>
        </p:nvPicPr>
        <p:blipFill rotWithShape="1"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62"/>
          <a:stretch/>
        </p:blipFill>
        <p:spPr bwMode="auto">
          <a:xfrm>
            <a:off x="24036" y="116633"/>
            <a:ext cx="9119964" cy="4177967"/>
          </a:xfrm>
          <a:prstGeom prst="rect">
            <a:avLst/>
          </a:prstGeom>
          <a:noFill/>
          <a:extLst/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3538" y="2051014"/>
            <a:ext cx="8085582" cy="613283"/>
          </a:xfrm>
        </p:spPr>
        <p:txBody>
          <a:bodyPr anchor="b">
            <a:noAutofit/>
          </a:bodyPr>
          <a:lstStyle>
            <a:lvl1pPr>
              <a:defRPr sz="7200" b="0">
                <a:solidFill>
                  <a:srgbClr val="002060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3538" y="4359587"/>
            <a:ext cx="6922008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2400">
                <a:solidFill>
                  <a:srgbClr val="002060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2555776" y="5805264"/>
            <a:ext cx="3086100" cy="228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pPr>
              <a:defRPr/>
            </a:pPr>
            <a:r>
              <a:rPr lang="es-AR" dirty="0"/>
              <a:t>2019</a:t>
            </a: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>
          <a:xfrm>
            <a:off x="467544" y="5661248"/>
            <a:ext cx="1681386" cy="3022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/>
              <a:t>Ingenieria de Software II</a:t>
            </a:r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>
                    <a:alpha val="25000"/>
                  </a:schemeClr>
                </a:solidFill>
              </a:defRPr>
            </a:lvl1pPr>
          </a:lstStyle>
          <a:p>
            <a:pPr>
              <a:defRPr/>
            </a:pPr>
            <a:fld id="{58D43D29-7E1C-4CD8-A8C3-99CFDA6E3586}" type="slidenum">
              <a:rPr lang="es-AR" smtClean="0"/>
              <a:pPr>
                <a:defRPr/>
              </a:pPr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5902300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07492" y="1998134"/>
            <a:ext cx="3497580" cy="3767328"/>
          </a:xfrm>
        </p:spPr>
        <p:txBody>
          <a:bodyPr/>
          <a:lstStyle>
            <a:lvl1pPr marL="68580" indent="-68580">
              <a:buClr>
                <a:srgbClr val="C00000"/>
              </a:buClr>
              <a:buFont typeface="Arial" panose="020B0604020202020204" pitchFamily="34" charset="0"/>
              <a:buChar char="»"/>
              <a:defRPr sz="1800"/>
            </a:lvl1pPr>
            <a:lvl2pPr marL="260604" indent="-257175">
              <a:buClr>
                <a:srgbClr val="C00000"/>
              </a:buClr>
              <a:buFont typeface="Arial" panose="020B0604020202020204" pitchFamily="34" charset="0"/>
              <a:buChar char=" "/>
              <a:defRPr sz="1500"/>
            </a:lvl2pPr>
            <a:lvl3pPr marL="411480" indent="-411480">
              <a:buClr>
                <a:srgbClr val="C00000"/>
              </a:buClr>
              <a:buFont typeface="Arial" panose="020B0604020202020204" pitchFamily="34" charset="0"/>
              <a:buChar char=" "/>
              <a:defRPr sz="1350"/>
            </a:lvl3pPr>
            <a:lvl4pPr marL="617220" indent="-617220">
              <a:buClr>
                <a:srgbClr val="C00000"/>
              </a:buClr>
              <a:buFont typeface="Arial" panose="020B0604020202020204" pitchFamily="34" charset="0"/>
              <a:buChar char=" "/>
              <a:defRPr sz="1200"/>
            </a:lvl4pPr>
            <a:lvl5pPr marL="822960" indent="-822960">
              <a:buClr>
                <a:srgbClr val="C00000"/>
              </a:buClr>
              <a:buFont typeface="Arial" panose="020B0604020202020204" pitchFamily="34" charset="0"/>
              <a:buChar char=" "/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dirty="0"/>
              <a:t> Haga clic para modificar el estilo de texto del patrón</a:t>
            </a:r>
          </a:p>
          <a:p>
            <a:pPr lvl="1"/>
            <a:r>
              <a:rPr lang="es-ES" dirty="0"/>
              <a:t> Segundo nivel</a:t>
            </a:r>
          </a:p>
          <a:p>
            <a:pPr lvl="2"/>
            <a:r>
              <a:rPr lang="es-ES" dirty="0"/>
              <a:t> Tercer nivel</a:t>
            </a:r>
          </a:p>
          <a:p>
            <a:pPr lvl="3"/>
            <a:r>
              <a:rPr lang="es-ES" dirty="0"/>
              <a:t> Cuarto nivel</a:t>
            </a:r>
          </a:p>
          <a:p>
            <a:pPr lvl="4"/>
            <a:r>
              <a:rPr lang="es-ES" dirty="0"/>
              <a:t> 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508498" y="1998134"/>
            <a:ext cx="3497580" cy="3767328"/>
          </a:xfrm>
        </p:spPr>
        <p:txBody>
          <a:bodyPr/>
          <a:lstStyle>
            <a:lvl1pPr marL="68580" indent="-68580">
              <a:buClr>
                <a:srgbClr val="C00000"/>
              </a:buClr>
              <a:buFont typeface="Arial" panose="020B0604020202020204" pitchFamily="34" charset="0"/>
              <a:buChar char="»"/>
              <a:defRPr sz="1800"/>
            </a:lvl1pPr>
            <a:lvl2pPr marL="260604" indent="-257175">
              <a:buClr>
                <a:srgbClr val="C00000"/>
              </a:buClr>
              <a:buFont typeface="Arial" panose="020B0604020202020204" pitchFamily="34" charset="0"/>
              <a:buChar char=" "/>
              <a:defRPr sz="1500"/>
            </a:lvl2pPr>
            <a:lvl3pPr marL="411480" indent="-411480">
              <a:buClr>
                <a:srgbClr val="C00000"/>
              </a:buClr>
              <a:buFont typeface="Arial" panose="020B0604020202020204" pitchFamily="34" charset="0"/>
              <a:buChar char=" "/>
              <a:defRPr sz="1350"/>
            </a:lvl3pPr>
            <a:lvl4pPr marL="617220" indent="-617220">
              <a:buClr>
                <a:srgbClr val="C00000"/>
              </a:buClr>
              <a:buFont typeface="Arial" panose="020B0604020202020204" pitchFamily="34" charset="0"/>
              <a:buChar char=" "/>
              <a:defRPr sz="1200"/>
            </a:lvl4pPr>
            <a:lvl5pPr marL="822960" indent="-822960">
              <a:buClr>
                <a:srgbClr val="C00000"/>
              </a:buClr>
              <a:buFont typeface="Arial" panose="020B0604020202020204" pitchFamily="34" charset="0"/>
              <a:buChar char=" "/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dirty="0"/>
              <a:t> Haga clic para modificar el estilo de texto del patrón</a:t>
            </a:r>
          </a:p>
          <a:p>
            <a:pPr lvl="1"/>
            <a:r>
              <a:rPr lang="es-ES" dirty="0"/>
              <a:t> Segundo nivel</a:t>
            </a:r>
          </a:p>
          <a:p>
            <a:pPr lvl="2"/>
            <a:r>
              <a:rPr lang="es-ES" dirty="0"/>
              <a:t> Tercer nivel</a:t>
            </a:r>
          </a:p>
          <a:p>
            <a:pPr lvl="3"/>
            <a:r>
              <a:rPr lang="es-ES" dirty="0"/>
              <a:t> Cuarto nivel</a:t>
            </a:r>
          </a:p>
          <a:p>
            <a:pPr lvl="4"/>
            <a:r>
              <a:rPr lang="es-ES" dirty="0"/>
              <a:t> Quinto nivel</a:t>
            </a:r>
            <a:endParaRPr lang="en-US" dirty="0"/>
          </a:p>
        </p:txBody>
      </p:sp>
      <p:sp>
        <p:nvSpPr>
          <p:cNvPr id="9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937049" y="2852613"/>
            <a:ext cx="2194560" cy="1048573"/>
          </a:xfrm>
          <a:ln>
            <a:noFill/>
          </a:ln>
        </p:spPr>
        <p:txBody>
          <a:bodyPr/>
          <a:lstStyle/>
          <a:p>
            <a:fld id="{AD38E696-3197-460F-A2B6-9D5BD0F33FC0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28550780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07492" y="1998134"/>
            <a:ext cx="3497580" cy="3767328"/>
          </a:xfrm>
        </p:spPr>
        <p:txBody>
          <a:bodyPr/>
          <a:lstStyle>
            <a:lvl1pPr marL="68580" indent="-68580">
              <a:buClr>
                <a:srgbClr val="C00000"/>
              </a:buClr>
              <a:buFont typeface="Arial" panose="020B0604020202020204" pitchFamily="34" charset="0"/>
              <a:buChar char="»"/>
              <a:defRPr sz="1800"/>
            </a:lvl1pPr>
            <a:lvl2pPr marL="260604" indent="-257175">
              <a:buClr>
                <a:srgbClr val="C00000"/>
              </a:buClr>
              <a:buFont typeface="Arial" panose="020B0604020202020204" pitchFamily="34" charset="0"/>
              <a:buChar char=" "/>
              <a:defRPr sz="1500"/>
            </a:lvl2pPr>
            <a:lvl3pPr marL="411480" indent="-411480">
              <a:buClr>
                <a:srgbClr val="C00000"/>
              </a:buClr>
              <a:buFont typeface="Arial" panose="020B0604020202020204" pitchFamily="34" charset="0"/>
              <a:buChar char=" "/>
              <a:defRPr sz="1350"/>
            </a:lvl3pPr>
            <a:lvl4pPr marL="617220" indent="-617220">
              <a:buClr>
                <a:srgbClr val="C00000"/>
              </a:buClr>
              <a:buFont typeface="Arial" panose="020B0604020202020204" pitchFamily="34" charset="0"/>
              <a:buChar char=" "/>
              <a:defRPr sz="1200"/>
            </a:lvl4pPr>
            <a:lvl5pPr marL="822960" indent="-822960">
              <a:buClr>
                <a:srgbClr val="C00000"/>
              </a:buClr>
              <a:buFont typeface="Arial" panose="020B0604020202020204" pitchFamily="34" charset="0"/>
              <a:buChar char=" "/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dirty="0"/>
              <a:t> Haga clic para modificar el estilo de texto del patrón</a:t>
            </a:r>
          </a:p>
          <a:p>
            <a:pPr lvl="1"/>
            <a:r>
              <a:rPr lang="es-ES" dirty="0"/>
              <a:t> Segundo nivel</a:t>
            </a:r>
          </a:p>
          <a:p>
            <a:pPr lvl="2"/>
            <a:r>
              <a:rPr lang="es-ES" dirty="0"/>
              <a:t> Tercer nivel</a:t>
            </a:r>
          </a:p>
          <a:p>
            <a:pPr lvl="3"/>
            <a:r>
              <a:rPr lang="es-ES" dirty="0"/>
              <a:t> Cuarto nivel</a:t>
            </a:r>
          </a:p>
          <a:p>
            <a:pPr lvl="4"/>
            <a:r>
              <a:rPr lang="es-ES" dirty="0"/>
              <a:t> 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508498" y="1998134"/>
            <a:ext cx="3497580" cy="3767328"/>
          </a:xfrm>
        </p:spPr>
        <p:txBody>
          <a:bodyPr/>
          <a:lstStyle>
            <a:lvl1pPr marL="68580" indent="-68580">
              <a:buClr>
                <a:srgbClr val="C00000"/>
              </a:buClr>
              <a:buFont typeface="Arial" panose="020B0604020202020204" pitchFamily="34" charset="0"/>
              <a:buChar char="»"/>
              <a:defRPr sz="1800"/>
            </a:lvl1pPr>
            <a:lvl2pPr marL="260604" indent="-257175">
              <a:buClr>
                <a:srgbClr val="C00000"/>
              </a:buClr>
              <a:buFont typeface="Arial" panose="020B0604020202020204" pitchFamily="34" charset="0"/>
              <a:buChar char=" "/>
              <a:defRPr sz="1500"/>
            </a:lvl2pPr>
            <a:lvl3pPr marL="411480" indent="-411480">
              <a:buClr>
                <a:srgbClr val="C00000"/>
              </a:buClr>
              <a:buFont typeface="Arial" panose="020B0604020202020204" pitchFamily="34" charset="0"/>
              <a:buChar char=" "/>
              <a:defRPr sz="1350"/>
            </a:lvl3pPr>
            <a:lvl4pPr marL="617220" indent="-617220">
              <a:buClr>
                <a:srgbClr val="C00000"/>
              </a:buClr>
              <a:buFont typeface="Arial" panose="020B0604020202020204" pitchFamily="34" charset="0"/>
              <a:buChar char=" "/>
              <a:defRPr sz="1200"/>
            </a:lvl4pPr>
            <a:lvl5pPr marL="822960" indent="-822960">
              <a:buClr>
                <a:srgbClr val="C00000"/>
              </a:buClr>
              <a:buFont typeface="Arial" panose="020B0604020202020204" pitchFamily="34" charset="0"/>
              <a:buChar char=" "/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dirty="0"/>
              <a:t> Haga clic para modificar el estilo de texto del patrón</a:t>
            </a:r>
          </a:p>
          <a:p>
            <a:pPr lvl="1"/>
            <a:r>
              <a:rPr lang="es-ES" dirty="0"/>
              <a:t> Segundo nivel</a:t>
            </a:r>
          </a:p>
          <a:p>
            <a:pPr lvl="2"/>
            <a:r>
              <a:rPr lang="es-ES" dirty="0"/>
              <a:t> Tercer nivel</a:t>
            </a:r>
          </a:p>
          <a:p>
            <a:pPr lvl="3"/>
            <a:r>
              <a:rPr lang="es-ES" dirty="0"/>
              <a:t> Cuarto nivel</a:t>
            </a:r>
          </a:p>
          <a:p>
            <a:pPr lvl="4"/>
            <a:r>
              <a:rPr lang="es-ES" dirty="0"/>
              <a:t> Quinto nivel</a:t>
            </a:r>
            <a:endParaRPr lang="en-US" dirty="0"/>
          </a:p>
        </p:txBody>
      </p:sp>
      <p:sp>
        <p:nvSpPr>
          <p:cNvPr id="9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937049" y="2852613"/>
            <a:ext cx="2194560" cy="1048573"/>
          </a:xfrm>
          <a:ln>
            <a:noFill/>
          </a:ln>
        </p:spPr>
        <p:txBody>
          <a:bodyPr/>
          <a:lstStyle/>
          <a:p>
            <a:fld id="{AD38E696-3197-460F-A2B6-9D5BD0F33FC0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28550780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07492" y="1998134"/>
            <a:ext cx="3497580" cy="3767328"/>
          </a:xfrm>
        </p:spPr>
        <p:txBody>
          <a:bodyPr/>
          <a:lstStyle>
            <a:lvl1pPr marL="68580" indent="-68580">
              <a:buClr>
                <a:srgbClr val="C00000"/>
              </a:buClr>
              <a:buFont typeface="Arial" panose="020B0604020202020204" pitchFamily="34" charset="0"/>
              <a:buChar char="»"/>
              <a:defRPr sz="1800"/>
            </a:lvl1pPr>
            <a:lvl2pPr marL="260604" indent="-257175">
              <a:buClr>
                <a:srgbClr val="C00000"/>
              </a:buClr>
              <a:buFont typeface="Arial" panose="020B0604020202020204" pitchFamily="34" charset="0"/>
              <a:buChar char=" "/>
              <a:defRPr sz="1500"/>
            </a:lvl2pPr>
            <a:lvl3pPr marL="411480" indent="-411480">
              <a:buClr>
                <a:srgbClr val="C00000"/>
              </a:buClr>
              <a:buFont typeface="Arial" panose="020B0604020202020204" pitchFamily="34" charset="0"/>
              <a:buChar char=" "/>
              <a:defRPr sz="1350"/>
            </a:lvl3pPr>
            <a:lvl4pPr marL="617220" indent="-617220">
              <a:buClr>
                <a:srgbClr val="C00000"/>
              </a:buClr>
              <a:buFont typeface="Arial" panose="020B0604020202020204" pitchFamily="34" charset="0"/>
              <a:buChar char=" "/>
              <a:defRPr sz="1200"/>
            </a:lvl4pPr>
            <a:lvl5pPr marL="822960" indent="-822960">
              <a:buClr>
                <a:srgbClr val="C00000"/>
              </a:buClr>
              <a:buFont typeface="Arial" panose="020B0604020202020204" pitchFamily="34" charset="0"/>
              <a:buChar char=" "/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dirty="0"/>
              <a:t> Haga clic para modificar el estilo de texto del patrón</a:t>
            </a:r>
          </a:p>
          <a:p>
            <a:pPr lvl="1"/>
            <a:r>
              <a:rPr lang="es-ES" dirty="0"/>
              <a:t> Segundo nivel</a:t>
            </a:r>
          </a:p>
          <a:p>
            <a:pPr lvl="2"/>
            <a:r>
              <a:rPr lang="es-ES" dirty="0"/>
              <a:t> Tercer nivel</a:t>
            </a:r>
          </a:p>
          <a:p>
            <a:pPr lvl="3"/>
            <a:r>
              <a:rPr lang="es-ES" dirty="0"/>
              <a:t> Cuarto nivel</a:t>
            </a:r>
          </a:p>
          <a:p>
            <a:pPr lvl="4"/>
            <a:r>
              <a:rPr lang="es-ES" dirty="0"/>
              <a:t> 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508498" y="1998134"/>
            <a:ext cx="3497580" cy="3767328"/>
          </a:xfrm>
        </p:spPr>
        <p:txBody>
          <a:bodyPr/>
          <a:lstStyle>
            <a:lvl1pPr marL="68580" indent="-68580">
              <a:buClr>
                <a:srgbClr val="C00000"/>
              </a:buClr>
              <a:buFont typeface="Arial" panose="020B0604020202020204" pitchFamily="34" charset="0"/>
              <a:buChar char="»"/>
              <a:defRPr sz="1800"/>
            </a:lvl1pPr>
            <a:lvl2pPr marL="260604" indent="-257175">
              <a:buClr>
                <a:srgbClr val="C00000"/>
              </a:buClr>
              <a:buFont typeface="Arial" panose="020B0604020202020204" pitchFamily="34" charset="0"/>
              <a:buChar char=" "/>
              <a:defRPr sz="1500"/>
            </a:lvl2pPr>
            <a:lvl3pPr marL="411480" indent="-411480">
              <a:buClr>
                <a:srgbClr val="C00000"/>
              </a:buClr>
              <a:buFont typeface="Arial" panose="020B0604020202020204" pitchFamily="34" charset="0"/>
              <a:buChar char=" "/>
              <a:defRPr sz="1350"/>
            </a:lvl3pPr>
            <a:lvl4pPr marL="617220" indent="-617220">
              <a:buClr>
                <a:srgbClr val="C00000"/>
              </a:buClr>
              <a:buFont typeface="Arial" panose="020B0604020202020204" pitchFamily="34" charset="0"/>
              <a:buChar char=" "/>
              <a:defRPr sz="1200"/>
            </a:lvl4pPr>
            <a:lvl5pPr marL="822960" indent="-822960">
              <a:buClr>
                <a:srgbClr val="C00000"/>
              </a:buClr>
              <a:buFont typeface="Arial" panose="020B0604020202020204" pitchFamily="34" charset="0"/>
              <a:buChar char=" "/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dirty="0"/>
              <a:t> Haga clic para modificar el estilo de texto del patrón</a:t>
            </a:r>
          </a:p>
          <a:p>
            <a:pPr lvl="1"/>
            <a:r>
              <a:rPr lang="es-ES" dirty="0"/>
              <a:t> Segundo nivel</a:t>
            </a:r>
          </a:p>
          <a:p>
            <a:pPr lvl="2"/>
            <a:r>
              <a:rPr lang="es-ES" dirty="0"/>
              <a:t> Tercer nivel</a:t>
            </a:r>
          </a:p>
          <a:p>
            <a:pPr lvl="3"/>
            <a:r>
              <a:rPr lang="es-ES" dirty="0"/>
              <a:t> Cuarto nivel</a:t>
            </a:r>
          </a:p>
          <a:p>
            <a:pPr lvl="4"/>
            <a:r>
              <a:rPr lang="es-ES" dirty="0"/>
              <a:t> Quinto nivel</a:t>
            </a:r>
            <a:endParaRPr lang="en-US" dirty="0"/>
          </a:p>
        </p:txBody>
      </p:sp>
      <p:sp>
        <p:nvSpPr>
          <p:cNvPr id="9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937049" y="2852613"/>
            <a:ext cx="2194560" cy="1048573"/>
          </a:xfrm>
          <a:ln>
            <a:noFill/>
          </a:ln>
        </p:spPr>
        <p:txBody>
          <a:bodyPr/>
          <a:lstStyle/>
          <a:p>
            <a:fld id="{AD38E696-3197-460F-A2B6-9D5BD0F33FC0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28550780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07492" y="1998134"/>
            <a:ext cx="3497580" cy="3767328"/>
          </a:xfrm>
        </p:spPr>
        <p:txBody>
          <a:bodyPr/>
          <a:lstStyle>
            <a:lvl1pPr marL="68580" indent="-68580">
              <a:buClr>
                <a:srgbClr val="C00000"/>
              </a:buClr>
              <a:buFont typeface="Arial" panose="020B0604020202020204" pitchFamily="34" charset="0"/>
              <a:buChar char="»"/>
              <a:defRPr sz="1800"/>
            </a:lvl1pPr>
            <a:lvl2pPr marL="260604" indent="-257175">
              <a:buClr>
                <a:srgbClr val="C00000"/>
              </a:buClr>
              <a:buFont typeface="Arial" panose="020B0604020202020204" pitchFamily="34" charset="0"/>
              <a:buChar char=" "/>
              <a:defRPr sz="1500"/>
            </a:lvl2pPr>
            <a:lvl3pPr marL="411480" indent="-411480">
              <a:buClr>
                <a:srgbClr val="C00000"/>
              </a:buClr>
              <a:buFont typeface="Arial" panose="020B0604020202020204" pitchFamily="34" charset="0"/>
              <a:buChar char=" "/>
              <a:defRPr sz="1350"/>
            </a:lvl3pPr>
            <a:lvl4pPr marL="617220" indent="-617220">
              <a:buClr>
                <a:srgbClr val="C00000"/>
              </a:buClr>
              <a:buFont typeface="Arial" panose="020B0604020202020204" pitchFamily="34" charset="0"/>
              <a:buChar char=" "/>
              <a:defRPr sz="1200"/>
            </a:lvl4pPr>
            <a:lvl5pPr marL="822960" indent="-822960">
              <a:buClr>
                <a:srgbClr val="C00000"/>
              </a:buClr>
              <a:buFont typeface="Arial" panose="020B0604020202020204" pitchFamily="34" charset="0"/>
              <a:buChar char=" "/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dirty="0"/>
              <a:t> Haga clic para modificar el estilo de texto del patrón</a:t>
            </a:r>
          </a:p>
          <a:p>
            <a:pPr lvl="1"/>
            <a:r>
              <a:rPr lang="es-ES" dirty="0"/>
              <a:t> Segundo nivel</a:t>
            </a:r>
          </a:p>
          <a:p>
            <a:pPr lvl="2"/>
            <a:r>
              <a:rPr lang="es-ES" dirty="0"/>
              <a:t> Tercer nivel</a:t>
            </a:r>
          </a:p>
          <a:p>
            <a:pPr lvl="3"/>
            <a:r>
              <a:rPr lang="es-ES" dirty="0"/>
              <a:t> Cuarto nivel</a:t>
            </a:r>
          </a:p>
          <a:p>
            <a:pPr lvl="4"/>
            <a:r>
              <a:rPr lang="es-ES" dirty="0"/>
              <a:t> 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508498" y="1998134"/>
            <a:ext cx="3497580" cy="3767328"/>
          </a:xfrm>
        </p:spPr>
        <p:txBody>
          <a:bodyPr/>
          <a:lstStyle>
            <a:lvl1pPr marL="68580" indent="-68580">
              <a:buClr>
                <a:srgbClr val="C00000"/>
              </a:buClr>
              <a:buFont typeface="Arial" panose="020B0604020202020204" pitchFamily="34" charset="0"/>
              <a:buChar char="»"/>
              <a:defRPr sz="1800"/>
            </a:lvl1pPr>
            <a:lvl2pPr marL="260604" indent="-257175">
              <a:buClr>
                <a:srgbClr val="C00000"/>
              </a:buClr>
              <a:buFont typeface="Arial" panose="020B0604020202020204" pitchFamily="34" charset="0"/>
              <a:buChar char=" "/>
              <a:defRPr sz="1500"/>
            </a:lvl2pPr>
            <a:lvl3pPr marL="411480" indent="-411480">
              <a:buClr>
                <a:srgbClr val="C00000"/>
              </a:buClr>
              <a:buFont typeface="Arial" panose="020B0604020202020204" pitchFamily="34" charset="0"/>
              <a:buChar char=" "/>
              <a:defRPr sz="1350"/>
            </a:lvl3pPr>
            <a:lvl4pPr marL="617220" indent="-617220">
              <a:buClr>
                <a:srgbClr val="C00000"/>
              </a:buClr>
              <a:buFont typeface="Arial" panose="020B0604020202020204" pitchFamily="34" charset="0"/>
              <a:buChar char=" "/>
              <a:defRPr sz="1200"/>
            </a:lvl4pPr>
            <a:lvl5pPr marL="822960" indent="-822960">
              <a:buClr>
                <a:srgbClr val="C00000"/>
              </a:buClr>
              <a:buFont typeface="Arial" panose="020B0604020202020204" pitchFamily="34" charset="0"/>
              <a:buChar char=" "/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dirty="0"/>
              <a:t> Haga clic para modificar el estilo de texto del patrón</a:t>
            </a:r>
          </a:p>
          <a:p>
            <a:pPr lvl="1"/>
            <a:r>
              <a:rPr lang="es-ES" dirty="0"/>
              <a:t> Segundo nivel</a:t>
            </a:r>
          </a:p>
          <a:p>
            <a:pPr lvl="2"/>
            <a:r>
              <a:rPr lang="es-ES" dirty="0"/>
              <a:t> Tercer nivel</a:t>
            </a:r>
          </a:p>
          <a:p>
            <a:pPr lvl="3"/>
            <a:r>
              <a:rPr lang="es-ES" dirty="0"/>
              <a:t> Cuarto nivel</a:t>
            </a:r>
          </a:p>
          <a:p>
            <a:pPr lvl="4"/>
            <a:r>
              <a:rPr lang="es-ES" dirty="0"/>
              <a:t> Quinto nivel</a:t>
            </a:r>
            <a:endParaRPr lang="en-US" dirty="0"/>
          </a:p>
        </p:txBody>
      </p:sp>
      <p:sp>
        <p:nvSpPr>
          <p:cNvPr id="9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937049" y="2852613"/>
            <a:ext cx="2194560" cy="1048573"/>
          </a:xfrm>
          <a:ln>
            <a:noFill/>
          </a:ln>
        </p:spPr>
        <p:txBody>
          <a:bodyPr/>
          <a:lstStyle/>
          <a:p>
            <a:fld id="{AD38E696-3197-460F-A2B6-9D5BD0F33FC0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28550780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07492" y="1998134"/>
            <a:ext cx="3497580" cy="3767328"/>
          </a:xfrm>
        </p:spPr>
        <p:txBody>
          <a:bodyPr/>
          <a:lstStyle>
            <a:lvl1pPr marL="68580" indent="-68580">
              <a:buClr>
                <a:srgbClr val="C00000"/>
              </a:buClr>
              <a:buFont typeface="Arial" panose="020B0604020202020204" pitchFamily="34" charset="0"/>
              <a:buChar char="»"/>
              <a:defRPr sz="1800"/>
            </a:lvl1pPr>
            <a:lvl2pPr marL="260604" indent="-257175">
              <a:buClr>
                <a:srgbClr val="C00000"/>
              </a:buClr>
              <a:buFont typeface="Arial" panose="020B0604020202020204" pitchFamily="34" charset="0"/>
              <a:buChar char=" "/>
              <a:defRPr sz="1500"/>
            </a:lvl2pPr>
            <a:lvl3pPr marL="411480" indent="-411480">
              <a:buClr>
                <a:srgbClr val="C00000"/>
              </a:buClr>
              <a:buFont typeface="Arial" panose="020B0604020202020204" pitchFamily="34" charset="0"/>
              <a:buChar char=" "/>
              <a:defRPr sz="1350"/>
            </a:lvl3pPr>
            <a:lvl4pPr marL="617220" indent="-617220">
              <a:buClr>
                <a:srgbClr val="C00000"/>
              </a:buClr>
              <a:buFont typeface="Arial" panose="020B0604020202020204" pitchFamily="34" charset="0"/>
              <a:buChar char=" "/>
              <a:defRPr sz="1200"/>
            </a:lvl4pPr>
            <a:lvl5pPr marL="822960" indent="-822960">
              <a:buClr>
                <a:srgbClr val="C00000"/>
              </a:buClr>
              <a:buFont typeface="Arial" panose="020B0604020202020204" pitchFamily="34" charset="0"/>
              <a:buChar char=" "/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dirty="0"/>
              <a:t> Haga clic para modificar el estilo de texto del patrón</a:t>
            </a:r>
          </a:p>
          <a:p>
            <a:pPr lvl="1"/>
            <a:r>
              <a:rPr lang="es-ES" dirty="0"/>
              <a:t> Segundo nivel</a:t>
            </a:r>
          </a:p>
          <a:p>
            <a:pPr lvl="2"/>
            <a:r>
              <a:rPr lang="es-ES" dirty="0"/>
              <a:t> Tercer nivel</a:t>
            </a:r>
          </a:p>
          <a:p>
            <a:pPr lvl="3"/>
            <a:r>
              <a:rPr lang="es-ES" dirty="0"/>
              <a:t> Cuarto nivel</a:t>
            </a:r>
          </a:p>
          <a:p>
            <a:pPr lvl="4"/>
            <a:r>
              <a:rPr lang="es-ES" dirty="0"/>
              <a:t> 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508498" y="1998134"/>
            <a:ext cx="3497580" cy="3767328"/>
          </a:xfrm>
        </p:spPr>
        <p:txBody>
          <a:bodyPr/>
          <a:lstStyle>
            <a:lvl1pPr marL="68580" indent="-68580">
              <a:buClr>
                <a:srgbClr val="C00000"/>
              </a:buClr>
              <a:buFont typeface="Arial" panose="020B0604020202020204" pitchFamily="34" charset="0"/>
              <a:buChar char="»"/>
              <a:defRPr sz="1800"/>
            </a:lvl1pPr>
            <a:lvl2pPr marL="260604" indent="-257175">
              <a:buClr>
                <a:srgbClr val="C00000"/>
              </a:buClr>
              <a:buFont typeface="Arial" panose="020B0604020202020204" pitchFamily="34" charset="0"/>
              <a:buChar char=" "/>
              <a:defRPr sz="1500"/>
            </a:lvl2pPr>
            <a:lvl3pPr marL="411480" indent="-411480">
              <a:buClr>
                <a:srgbClr val="C00000"/>
              </a:buClr>
              <a:buFont typeface="Arial" panose="020B0604020202020204" pitchFamily="34" charset="0"/>
              <a:buChar char=" "/>
              <a:defRPr sz="1350"/>
            </a:lvl3pPr>
            <a:lvl4pPr marL="617220" indent="-617220">
              <a:buClr>
                <a:srgbClr val="C00000"/>
              </a:buClr>
              <a:buFont typeface="Arial" panose="020B0604020202020204" pitchFamily="34" charset="0"/>
              <a:buChar char=" "/>
              <a:defRPr sz="1200"/>
            </a:lvl4pPr>
            <a:lvl5pPr marL="822960" indent="-822960">
              <a:buClr>
                <a:srgbClr val="C00000"/>
              </a:buClr>
              <a:buFont typeface="Arial" panose="020B0604020202020204" pitchFamily="34" charset="0"/>
              <a:buChar char=" "/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dirty="0"/>
              <a:t> Haga clic para modificar el estilo de texto del patrón</a:t>
            </a:r>
          </a:p>
          <a:p>
            <a:pPr lvl="1"/>
            <a:r>
              <a:rPr lang="es-ES" dirty="0"/>
              <a:t> Segundo nivel</a:t>
            </a:r>
          </a:p>
          <a:p>
            <a:pPr lvl="2"/>
            <a:r>
              <a:rPr lang="es-ES" dirty="0"/>
              <a:t> Tercer nivel</a:t>
            </a:r>
          </a:p>
          <a:p>
            <a:pPr lvl="3"/>
            <a:r>
              <a:rPr lang="es-ES" dirty="0"/>
              <a:t> Cuarto nivel</a:t>
            </a:r>
          </a:p>
          <a:p>
            <a:pPr lvl="4"/>
            <a:r>
              <a:rPr lang="es-ES" dirty="0"/>
              <a:t> Quinto nivel</a:t>
            </a:r>
            <a:endParaRPr lang="en-US" dirty="0"/>
          </a:p>
        </p:txBody>
      </p:sp>
      <p:sp>
        <p:nvSpPr>
          <p:cNvPr id="9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937049" y="2852613"/>
            <a:ext cx="2194560" cy="1048573"/>
          </a:xfrm>
          <a:ln>
            <a:noFill/>
          </a:ln>
        </p:spPr>
        <p:txBody>
          <a:bodyPr/>
          <a:lstStyle/>
          <a:p>
            <a:fld id="{AD38E696-3197-460F-A2B6-9D5BD0F33FC0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28550780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07492" y="1998134"/>
            <a:ext cx="3497580" cy="3767328"/>
          </a:xfrm>
        </p:spPr>
        <p:txBody>
          <a:bodyPr/>
          <a:lstStyle>
            <a:lvl1pPr marL="68580" indent="-68580">
              <a:buClr>
                <a:srgbClr val="C00000"/>
              </a:buClr>
              <a:buFont typeface="Arial" panose="020B0604020202020204" pitchFamily="34" charset="0"/>
              <a:buChar char="»"/>
              <a:defRPr sz="1800"/>
            </a:lvl1pPr>
            <a:lvl2pPr marL="260604" indent="-257175">
              <a:buClr>
                <a:srgbClr val="C00000"/>
              </a:buClr>
              <a:buFont typeface="Arial" panose="020B0604020202020204" pitchFamily="34" charset="0"/>
              <a:buChar char=" "/>
              <a:defRPr sz="1500"/>
            </a:lvl2pPr>
            <a:lvl3pPr marL="411480" indent="-411480">
              <a:buClr>
                <a:srgbClr val="C00000"/>
              </a:buClr>
              <a:buFont typeface="Arial" panose="020B0604020202020204" pitchFamily="34" charset="0"/>
              <a:buChar char=" "/>
              <a:defRPr sz="1350"/>
            </a:lvl3pPr>
            <a:lvl4pPr marL="617220" indent="-617220">
              <a:buClr>
                <a:srgbClr val="C00000"/>
              </a:buClr>
              <a:buFont typeface="Arial" panose="020B0604020202020204" pitchFamily="34" charset="0"/>
              <a:buChar char=" "/>
              <a:defRPr sz="1200"/>
            </a:lvl4pPr>
            <a:lvl5pPr marL="822960" indent="-822960">
              <a:buClr>
                <a:srgbClr val="C00000"/>
              </a:buClr>
              <a:buFont typeface="Arial" panose="020B0604020202020204" pitchFamily="34" charset="0"/>
              <a:buChar char=" "/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dirty="0"/>
              <a:t> Haga clic para modificar el estilo de texto del patrón</a:t>
            </a:r>
          </a:p>
          <a:p>
            <a:pPr lvl="1"/>
            <a:r>
              <a:rPr lang="es-ES" dirty="0"/>
              <a:t> Segundo nivel</a:t>
            </a:r>
          </a:p>
          <a:p>
            <a:pPr lvl="2"/>
            <a:r>
              <a:rPr lang="es-ES" dirty="0"/>
              <a:t> Tercer nivel</a:t>
            </a:r>
          </a:p>
          <a:p>
            <a:pPr lvl="3"/>
            <a:r>
              <a:rPr lang="es-ES" dirty="0"/>
              <a:t> Cuarto nivel</a:t>
            </a:r>
          </a:p>
          <a:p>
            <a:pPr lvl="4"/>
            <a:r>
              <a:rPr lang="es-ES" dirty="0"/>
              <a:t> 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508498" y="1998134"/>
            <a:ext cx="3497580" cy="3767328"/>
          </a:xfrm>
        </p:spPr>
        <p:txBody>
          <a:bodyPr/>
          <a:lstStyle>
            <a:lvl1pPr marL="68580" indent="-68580">
              <a:buClr>
                <a:srgbClr val="C00000"/>
              </a:buClr>
              <a:buFont typeface="Arial" panose="020B0604020202020204" pitchFamily="34" charset="0"/>
              <a:buChar char="»"/>
              <a:defRPr sz="1800"/>
            </a:lvl1pPr>
            <a:lvl2pPr marL="260604" indent="-257175">
              <a:buClr>
                <a:srgbClr val="C00000"/>
              </a:buClr>
              <a:buFont typeface="Arial" panose="020B0604020202020204" pitchFamily="34" charset="0"/>
              <a:buChar char=" "/>
              <a:defRPr sz="1500"/>
            </a:lvl2pPr>
            <a:lvl3pPr marL="411480" indent="-411480">
              <a:buClr>
                <a:srgbClr val="C00000"/>
              </a:buClr>
              <a:buFont typeface="Arial" panose="020B0604020202020204" pitchFamily="34" charset="0"/>
              <a:buChar char=" "/>
              <a:defRPr sz="1350"/>
            </a:lvl3pPr>
            <a:lvl4pPr marL="617220" indent="-617220">
              <a:buClr>
                <a:srgbClr val="C00000"/>
              </a:buClr>
              <a:buFont typeface="Arial" panose="020B0604020202020204" pitchFamily="34" charset="0"/>
              <a:buChar char=" "/>
              <a:defRPr sz="1200"/>
            </a:lvl4pPr>
            <a:lvl5pPr marL="822960" indent="-822960">
              <a:buClr>
                <a:srgbClr val="C00000"/>
              </a:buClr>
              <a:buFont typeface="Arial" panose="020B0604020202020204" pitchFamily="34" charset="0"/>
              <a:buChar char=" "/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dirty="0"/>
              <a:t> Haga clic para modificar el estilo de texto del patrón</a:t>
            </a:r>
          </a:p>
          <a:p>
            <a:pPr lvl="1"/>
            <a:r>
              <a:rPr lang="es-ES" dirty="0"/>
              <a:t> Segundo nivel</a:t>
            </a:r>
          </a:p>
          <a:p>
            <a:pPr lvl="2"/>
            <a:r>
              <a:rPr lang="es-ES" dirty="0"/>
              <a:t> Tercer nivel</a:t>
            </a:r>
          </a:p>
          <a:p>
            <a:pPr lvl="3"/>
            <a:r>
              <a:rPr lang="es-ES" dirty="0"/>
              <a:t> Cuarto nivel</a:t>
            </a:r>
          </a:p>
          <a:p>
            <a:pPr lvl="4"/>
            <a:r>
              <a:rPr lang="es-ES" dirty="0"/>
              <a:t> Quinto nivel</a:t>
            </a:r>
            <a:endParaRPr lang="en-US" dirty="0"/>
          </a:p>
        </p:txBody>
      </p:sp>
      <p:sp>
        <p:nvSpPr>
          <p:cNvPr id="9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937049" y="2852613"/>
            <a:ext cx="2194560" cy="1048573"/>
          </a:xfrm>
          <a:ln>
            <a:noFill/>
          </a:ln>
        </p:spPr>
        <p:txBody>
          <a:bodyPr/>
          <a:lstStyle/>
          <a:p>
            <a:fld id="{AD38E696-3197-460F-A2B6-9D5BD0F33FC0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28550780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7545" y="499534"/>
            <a:ext cx="8104955" cy="12732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7492" y="2011680"/>
            <a:ext cx="8065294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 Haga clic para modificar el estilo de texto del patrón</a:t>
            </a:r>
          </a:p>
          <a:p>
            <a:pPr lvl="1"/>
            <a:r>
              <a:rPr lang="es-ES" dirty="0"/>
              <a:t> Segundo nivel</a:t>
            </a:r>
          </a:p>
          <a:p>
            <a:pPr lvl="2"/>
            <a:r>
              <a:rPr lang="es-ES" dirty="0"/>
              <a:t> Tercer nivel</a:t>
            </a:r>
          </a:p>
          <a:p>
            <a:pPr lvl="3"/>
            <a:r>
              <a:rPr lang="es-ES" dirty="0"/>
              <a:t> Cuarto nivel</a:t>
            </a:r>
          </a:p>
          <a:p>
            <a:pPr lvl="4"/>
            <a:r>
              <a:rPr lang="es-ES" dirty="0"/>
              <a:t> Quinto nivel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49440" y="2780929"/>
            <a:ext cx="219456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AD38E696-3197-460F-A2B6-9D5BD0F33FC0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13" name="Date Placeholder 1"/>
          <p:cNvSpPr>
            <a:spLocks noGrp="1"/>
          </p:cNvSpPr>
          <p:nvPr>
            <p:ph type="dt" sz="half" idx="2"/>
          </p:nvPr>
        </p:nvSpPr>
        <p:spPr>
          <a:xfrm>
            <a:off x="1925706" y="6543220"/>
            <a:ext cx="619492" cy="256089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r>
              <a:rPr lang="es-AR" dirty="0"/>
              <a:t>2019</a:t>
            </a:r>
            <a:endParaRPr lang="es-ES" dirty="0"/>
          </a:p>
        </p:txBody>
      </p:sp>
      <p:sp>
        <p:nvSpPr>
          <p:cNvPr id="14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6735" y="6554697"/>
            <a:ext cx="1616175" cy="213016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r>
              <a:rPr lang="es-ES"/>
              <a:t>Ingenieria de Software II</a:t>
            </a:r>
          </a:p>
        </p:txBody>
      </p:sp>
      <p:cxnSp>
        <p:nvCxnSpPr>
          <p:cNvPr id="8" name="Conector recto 7"/>
          <p:cNvCxnSpPr/>
          <p:nvPr/>
        </p:nvCxnSpPr>
        <p:spPr>
          <a:xfrm>
            <a:off x="467545" y="1772816"/>
            <a:ext cx="80795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n 4">
            <a:extLst>
              <a:ext uri="{FF2B5EF4-FFF2-40B4-BE49-F238E27FC236}">
                <a16:creationId xmlns:a16="http://schemas.microsoft.com/office/drawing/2014/main" xmlns="" id="{5827CDC7-EB87-4318-A833-C296A79A252C}"/>
              </a:ext>
            </a:extLst>
          </p:cNvPr>
          <p:cNvPicPr>
            <a:picLocks noChangeAspect="1"/>
          </p:cNvPicPr>
          <p:nvPr/>
        </p:nvPicPr>
        <p:blipFill>
          <a:blip r:embed="rId3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3657" y="5612095"/>
            <a:ext cx="907869" cy="1187213"/>
          </a:xfrm>
          <a:prstGeom prst="rect">
            <a:avLst/>
          </a:prstGeom>
        </p:spPr>
      </p:pic>
      <p:pic>
        <p:nvPicPr>
          <p:cNvPr id="9" name="Imagen 4">
            <a:extLst>
              <a:ext uri="{FF2B5EF4-FFF2-40B4-BE49-F238E27FC236}">
                <a16:creationId xmlns:a16="http://schemas.microsoft.com/office/drawing/2014/main" xmlns="" id="{5827CDC7-EB87-4318-A833-C296A79A252C}"/>
              </a:ext>
            </a:extLst>
          </p:cNvPr>
          <p:cNvPicPr>
            <a:picLocks noChangeAspect="1"/>
          </p:cNvPicPr>
          <p:nvPr/>
        </p:nvPicPr>
        <p:blipFill>
          <a:blip r:embed="rId3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3657" y="5612095"/>
            <a:ext cx="907869" cy="1187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68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7" r:id="rId8"/>
    <p:sldLayoutId id="2147483808" r:id="rId9"/>
    <p:sldLayoutId id="2147483809" r:id="rId10"/>
    <p:sldLayoutId id="2147483810" r:id="rId11"/>
    <p:sldLayoutId id="2147483811" r:id="rId12"/>
    <p:sldLayoutId id="2147483812" r:id="rId13"/>
    <p:sldLayoutId id="2147483813" r:id="rId14"/>
    <p:sldLayoutId id="2147483814" r:id="rId15"/>
    <p:sldLayoutId id="2147483815" r:id="rId16"/>
    <p:sldLayoutId id="2147483816" r:id="rId17"/>
    <p:sldLayoutId id="2147483817" r:id="rId18"/>
    <p:sldLayoutId id="2147483818" r:id="rId19"/>
    <p:sldLayoutId id="2147483821" r:id="rId20"/>
    <p:sldLayoutId id="2147483822" r:id="rId21"/>
    <p:sldLayoutId id="2147483823" r:id="rId22"/>
    <p:sldLayoutId id="2147483824" r:id="rId23"/>
    <p:sldLayoutId id="2147483825" r:id="rId24"/>
    <p:sldLayoutId id="2147483826" r:id="rId25"/>
    <p:sldLayoutId id="2147483827" r:id="rId26"/>
    <p:sldLayoutId id="2147483828" r:id="rId27"/>
    <p:sldLayoutId id="2147483829" r:id="rId28"/>
    <p:sldLayoutId id="2147483830" r:id="rId29"/>
    <p:sldLayoutId id="2147483831" r:id="rId30"/>
    <p:sldLayoutId id="2147483832" r:id="rId31"/>
    <p:sldLayoutId id="2147483833" r:id="rId32"/>
    <p:sldLayoutId id="2147483835" r:id="rId33"/>
    <p:sldLayoutId id="2147483836" r:id="rId34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120" baseline="0">
          <a:solidFill>
            <a:srgbClr val="002060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Clr>
          <a:srgbClr val="C00000"/>
        </a:buClr>
        <a:buFont typeface="Arial" panose="020B0604020202020204" pitchFamily="34" charset="0"/>
        <a:buChar char="»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0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5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8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AR" dirty="0"/>
              <a:t>Ingeniería de </a:t>
            </a:r>
            <a:r>
              <a:rPr lang="es-AR"/>
              <a:t>software II</a:t>
            </a:r>
            <a:endParaRPr lang="es-AR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8FBCA-B5DA-43DA-86E0-3066B89D06AB}" type="slidenum">
              <a:rPr lang="es-ES" smtClean="0"/>
              <a:pPr/>
              <a:t>1</a:t>
            </a:fld>
            <a:endParaRPr lang="es-ES"/>
          </a:p>
        </p:txBody>
      </p:sp>
      <p:sp>
        <p:nvSpPr>
          <p:cNvPr id="3" name="CuadroTexto 2"/>
          <p:cNvSpPr txBox="1"/>
          <p:nvPr/>
        </p:nvSpPr>
        <p:spPr>
          <a:xfrm>
            <a:off x="490483" y="5350828"/>
            <a:ext cx="534671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solidFill>
                  <a:srgbClr val="002060"/>
                </a:solidFill>
              </a:rPr>
              <a:t>Gestión del Proyecto</a:t>
            </a:r>
          </a:p>
          <a:p>
            <a:r>
              <a:rPr lang="es-ES" sz="2400" dirty="0">
                <a:solidFill>
                  <a:srgbClr val="002060"/>
                </a:solidFill>
              </a:rPr>
              <a:t>Planificación temporal  </a:t>
            </a:r>
          </a:p>
          <a:p>
            <a:r>
              <a:rPr lang="es-ES" sz="2400" dirty="0">
                <a:solidFill>
                  <a:srgbClr val="002060"/>
                </a:solidFill>
              </a:rPr>
              <a:t>Riesgos</a:t>
            </a:r>
            <a:br>
              <a:rPr lang="es-ES" sz="2400" dirty="0">
                <a:solidFill>
                  <a:srgbClr val="002060"/>
                </a:solidFill>
              </a:rPr>
            </a:br>
            <a:endParaRPr lang="es-ES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991024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-238394"/>
            <a:ext cx="8079581" cy="1129444"/>
          </a:xfrm>
        </p:spPr>
        <p:txBody>
          <a:bodyPr/>
          <a:lstStyle/>
          <a:p>
            <a:r>
              <a:rPr lang="es-ES_tradnl" dirty="0"/>
              <a:t>Método de planificación temporal</a:t>
            </a:r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B8A13-BBB4-4BDB-951D-2F728A4AF88F}" type="slidenum">
              <a:rPr lang="es-AR" smtClean="0"/>
              <a:pPr/>
              <a:t>10</a:t>
            </a:fld>
            <a:endParaRPr lang="es-AR" dirty="0"/>
          </a:p>
        </p:txBody>
      </p:sp>
      <p:sp>
        <p:nvSpPr>
          <p:cNvPr id="56325" name="7 Marcador de texto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s-AR"/>
              <a:t>Pfleeger Cap 3</a:t>
            </a:r>
          </a:p>
          <a:p>
            <a:endParaRPr lang="es-AR" dirty="0"/>
          </a:p>
        </p:txBody>
      </p:sp>
      <p:sp>
        <p:nvSpPr>
          <p:cNvPr id="56324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_tradnl" sz="3200" dirty="0"/>
              <a:t>GANTT 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s-AR" dirty="0"/>
              <a:t>2019</a:t>
            </a: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s-ES"/>
              <a:t>Ingenieria de Software II</a:t>
            </a:r>
            <a:endParaRPr lang="es-E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9285" y="527222"/>
            <a:ext cx="6694715" cy="63307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828093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Método de planificación temporal</a:t>
            </a:r>
            <a:endParaRPr lang="es-AR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DB8A13-BBB4-4BDB-951D-2F728A4AF88F}" type="slidenum">
              <a:rPr lang="es-AR" smtClean="0"/>
              <a:pPr>
                <a:defRPr/>
              </a:pPr>
              <a:t>11</a:t>
            </a:fld>
            <a:endParaRPr lang="es-AR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1203" name="4 Marcador de contenido"/>
          <p:cNvSpPr>
            <a:spLocks noGrp="1"/>
          </p:cNvSpPr>
          <p:nvPr>
            <p:ph type="body" sz="quarter" idx="13"/>
          </p:nvPr>
        </p:nvSpPr>
        <p:spPr>
          <a:xfrm>
            <a:off x="467544" y="1902576"/>
            <a:ext cx="8496944" cy="447875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AR" sz="3200" dirty="0"/>
              <a:t>PERT (</a:t>
            </a:r>
            <a:r>
              <a:rPr lang="es-AR" sz="3200" dirty="0" err="1"/>
              <a:t>Program</a:t>
            </a:r>
            <a:r>
              <a:rPr lang="es-AR" sz="3200" dirty="0"/>
              <a:t> </a:t>
            </a:r>
            <a:r>
              <a:rPr lang="es-AR" sz="3200" dirty="0" err="1"/>
              <a:t>Evaluation</a:t>
            </a:r>
            <a:r>
              <a:rPr lang="es-AR" sz="3200" dirty="0"/>
              <a:t> &amp; </a:t>
            </a:r>
            <a:r>
              <a:rPr lang="es-AR" sz="3200" dirty="0" err="1"/>
              <a:t>Review</a:t>
            </a:r>
            <a:r>
              <a:rPr lang="es-AR" sz="3200" dirty="0"/>
              <a:t> </a:t>
            </a:r>
            <a:r>
              <a:rPr lang="es-AR" sz="3200" dirty="0" err="1"/>
              <a:t>Technique</a:t>
            </a:r>
            <a:r>
              <a:rPr lang="es-AR" sz="3200" dirty="0"/>
              <a:t>):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AR" sz="3200" dirty="0"/>
              <a:t>Creado para proyectos del programa de defensa</a:t>
            </a:r>
            <a:r>
              <a:rPr lang="es-ES" sz="3200" dirty="0"/>
              <a:t> </a:t>
            </a:r>
            <a:r>
              <a:rPr lang="es-AR" sz="3200" dirty="0"/>
              <a:t>del gobierno norteamericano entre 1958 y 1959.</a:t>
            </a:r>
            <a:r>
              <a:rPr lang="es-ES" sz="3200" dirty="0"/>
              <a:t>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AR" sz="3200" dirty="0"/>
              <a:t>Se utiliza para controlar la ejecución de</a:t>
            </a:r>
            <a:r>
              <a:rPr lang="es-ES" sz="3200" dirty="0"/>
              <a:t> </a:t>
            </a:r>
            <a:r>
              <a:rPr lang="es-AR" sz="3200" dirty="0"/>
              <a:t>proyectos con gran número de actividades que</a:t>
            </a:r>
            <a:r>
              <a:rPr lang="es-ES" sz="3200" dirty="0"/>
              <a:t> </a:t>
            </a:r>
            <a:r>
              <a:rPr lang="es-AR" sz="3200" dirty="0"/>
              <a:t>implican investigación, desarrollo y pruebas.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AR" sz="3200" dirty="0"/>
              <a:t>Red de tareas con Fechas tempranas, tardías              Camino crítico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AR" sz="3200" dirty="0"/>
              <a:t>Probabilístico 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s-AR" dirty="0"/>
              <a:t>2019</a:t>
            </a: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s-AR"/>
              <a:t>Ingenieria de Software II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493410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Método de planificación temporal</a:t>
            </a:r>
            <a:endParaRPr lang="es-AR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DB8A13-BBB4-4BDB-951D-2F728A4AF88F}" type="slidenum">
              <a:rPr lang="es-AR" smtClean="0"/>
              <a:pPr>
                <a:defRPr/>
              </a:pPr>
              <a:t>12</a:t>
            </a:fld>
            <a:endParaRPr lang="es-AR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1203" name="4 Marcador de contenido"/>
          <p:cNvSpPr>
            <a:spLocks noGrp="1"/>
          </p:cNvSpPr>
          <p:nvPr>
            <p:ph type="body" sz="quarter" idx="13"/>
          </p:nvPr>
        </p:nvSpPr>
        <p:spPr>
          <a:xfrm>
            <a:off x="467544" y="1902576"/>
            <a:ext cx="7896767" cy="447875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AR" sz="3200" dirty="0"/>
              <a:t>CPM (</a:t>
            </a:r>
            <a:r>
              <a:rPr lang="es-AR" sz="3200" dirty="0" err="1"/>
              <a:t>Critical</a:t>
            </a:r>
            <a:r>
              <a:rPr lang="es-AR" sz="3200" dirty="0"/>
              <a:t> </a:t>
            </a:r>
            <a:r>
              <a:rPr lang="es-AR" sz="3200" dirty="0" err="1"/>
              <a:t>Path</a:t>
            </a:r>
            <a:r>
              <a:rPr lang="es-AR" sz="3200" dirty="0"/>
              <a:t> </a:t>
            </a:r>
            <a:r>
              <a:rPr lang="es-AR" sz="3200" dirty="0" err="1"/>
              <a:t>Method</a:t>
            </a:r>
            <a:r>
              <a:rPr lang="es-AR" sz="3200" dirty="0"/>
              <a:t>):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AR" sz="3200" dirty="0"/>
              <a:t>Desarrollado para dos empresas americanas entre 1956 y 1958.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AR" sz="3200" dirty="0"/>
              <a:t>Se utiliza en proyectos en los que hay poca incertidumbre en las estimaciones.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AR" sz="3200" dirty="0"/>
              <a:t>Tiempo de inicio temprano y tardío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AR" sz="3200" dirty="0"/>
              <a:t>Determinístico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s-AR" sz="3200" dirty="0"/>
          </a:p>
          <a:p>
            <a:endParaRPr lang="es-AR" sz="3200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s-AR" dirty="0"/>
              <a:t>2019</a:t>
            </a: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s-AR"/>
              <a:t>Ingenieria de Software II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010214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Método de planificación temporal</a:t>
            </a:r>
            <a:endParaRPr lang="es-AR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DB8A13-BBB4-4BDB-951D-2F728A4AF88F}" type="slidenum">
              <a:rPr lang="es-AR" smtClean="0"/>
              <a:pPr>
                <a:defRPr/>
              </a:pPr>
              <a:t>13</a:t>
            </a:fld>
            <a:endParaRPr lang="es-AR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contenido"/>
          <p:cNvSpPr>
            <a:spLocks noGrp="1"/>
          </p:cNvSpPr>
          <p:nvPr>
            <p:ph type="body" sz="quarter" idx="13"/>
          </p:nvPr>
        </p:nvSpPr>
        <p:spPr>
          <a:xfrm>
            <a:off x="107504" y="1902576"/>
            <a:ext cx="8856984" cy="4478753"/>
          </a:xfrm>
        </p:spPr>
        <p:txBody>
          <a:bodyPr>
            <a:noAutofit/>
          </a:bodyPr>
          <a:lstStyle/>
          <a:p>
            <a:r>
              <a:rPr lang="es-ES" dirty="0"/>
              <a:t>PERT y CPM</a:t>
            </a:r>
          </a:p>
          <a:p>
            <a:pPr lvl="1"/>
            <a:r>
              <a:rPr lang="es-ES" dirty="0"/>
              <a:t>Actualmente se ha tomado lo mejor de ambos métodos y se han vuelto uno solo, conocido como </a:t>
            </a:r>
            <a:r>
              <a:rPr lang="es-ES" i="1" dirty="0"/>
              <a:t>Método del Camino Crítico.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s-ES_tradnl" sz="2400" dirty="0"/>
              <a:t>Establecer lista de tareas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s-ES_tradnl" sz="2400" dirty="0"/>
              <a:t>Fijar dependencia entre tareas y duración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s-ES_tradnl" sz="2400" dirty="0"/>
              <a:t>Construir la red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s-ES_tradnl" sz="2400" dirty="0"/>
              <a:t>Numerar los nodos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s-ES_tradnl" sz="2400" dirty="0"/>
              <a:t>Calcular la fecha temprana y tardía de cada nodo</a:t>
            </a:r>
          </a:p>
          <a:p>
            <a:pPr marL="0" lvl="3" indent="0">
              <a:buNone/>
            </a:pPr>
            <a:r>
              <a:rPr lang="es-ES_tradnl" sz="2400" dirty="0"/>
              <a:t>           </a:t>
            </a:r>
            <a:r>
              <a:rPr lang="es-ES_tradnl" sz="2400" dirty="0" err="1"/>
              <a:t>Tei</a:t>
            </a:r>
            <a:r>
              <a:rPr lang="es-ES_tradnl" sz="2400" dirty="0"/>
              <a:t> = Fecha temprana del nodo i</a:t>
            </a:r>
          </a:p>
          <a:p>
            <a:pPr marL="0" lvl="3" indent="0">
              <a:buNone/>
            </a:pPr>
            <a:r>
              <a:rPr lang="es-ES_tradnl" sz="2400" dirty="0"/>
              <a:t>           </a:t>
            </a:r>
            <a:r>
              <a:rPr lang="es-ES_tradnl" sz="2400" dirty="0" err="1"/>
              <a:t>Tai</a:t>
            </a:r>
            <a:r>
              <a:rPr lang="es-ES_tradnl" sz="2400" dirty="0"/>
              <a:t> = Fecha tardía del nodo i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s-ES_tradnl" sz="2400" dirty="0"/>
              <a:t>Calcular el camino crítico que une las tareas críticas </a:t>
            </a:r>
          </a:p>
          <a:p>
            <a:pPr marL="0" lvl="3" indent="0">
              <a:buNone/>
            </a:pPr>
            <a:r>
              <a:rPr lang="es-ES_tradnl" sz="2400" dirty="0"/>
              <a:t>          ==&gt; </a:t>
            </a:r>
            <a:r>
              <a:rPr lang="es-ES_tradnl" sz="2400" dirty="0" err="1"/>
              <a:t>Tei</a:t>
            </a:r>
            <a:r>
              <a:rPr lang="es-ES_tradnl" sz="2400" dirty="0"/>
              <a:t> = </a:t>
            </a:r>
            <a:r>
              <a:rPr lang="es-ES_tradnl" sz="2400" dirty="0" err="1"/>
              <a:t>Tai</a:t>
            </a:r>
            <a:endParaRPr lang="es-AR" sz="2400" dirty="0"/>
          </a:p>
          <a:p>
            <a:endParaRPr lang="es-AR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s-AR" dirty="0"/>
              <a:t>2019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3"/>
          </p:nvPr>
        </p:nvSpPr>
        <p:spPr>
          <a:xfrm>
            <a:off x="107504" y="6381328"/>
            <a:ext cx="2160240" cy="288032"/>
          </a:xfrm>
        </p:spPr>
        <p:txBody>
          <a:bodyPr/>
          <a:lstStyle/>
          <a:p>
            <a:pPr>
              <a:defRPr/>
            </a:pPr>
            <a:r>
              <a:rPr lang="es-AR" dirty="0" err="1"/>
              <a:t>Ingenieria</a:t>
            </a:r>
            <a:r>
              <a:rPr lang="es-AR" dirty="0"/>
              <a:t> de Software II</a:t>
            </a:r>
          </a:p>
        </p:txBody>
      </p:sp>
      <p:sp>
        <p:nvSpPr>
          <p:cNvPr id="2" name="Bocadillo: rectángulo con esquinas redondeadas 1">
            <a:extLst>
              <a:ext uri="{FF2B5EF4-FFF2-40B4-BE49-F238E27FC236}">
                <a16:creationId xmlns:a16="http://schemas.microsoft.com/office/drawing/2014/main" xmlns="" id="{4E03CE4D-207B-4467-800D-BBC9250E2944}"/>
              </a:ext>
            </a:extLst>
          </p:cNvPr>
          <p:cNvSpPr/>
          <p:nvPr/>
        </p:nvSpPr>
        <p:spPr>
          <a:xfrm>
            <a:off x="5372598" y="464186"/>
            <a:ext cx="4248472" cy="4081772"/>
          </a:xfrm>
          <a:prstGeom prst="wedgeRoundRectCallout">
            <a:avLst>
              <a:gd name="adj1" fmla="val -129012"/>
              <a:gd name="adj2" fmla="val 15761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graphicFrame>
        <p:nvGraphicFramePr>
          <p:cNvPr id="9" name="Group 4">
            <a:extLst>
              <a:ext uri="{FF2B5EF4-FFF2-40B4-BE49-F238E27FC236}">
                <a16:creationId xmlns:a16="http://schemas.microsoft.com/office/drawing/2014/main" xmlns="" id="{5219E35A-4E08-4AA1-B795-F0AED692BF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3814110"/>
              </p:ext>
            </p:extLst>
          </p:nvPr>
        </p:nvGraphicFramePr>
        <p:xfrm>
          <a:off x="5867653" y="904872"/>
          <a:ext cx="3258362" cy="3200400"/>
        </p:xfrm>
        <a:graphic>
          <a:graphicData uri="http://schemas.openxmlformats.org/drawingml/2006/table">
            <a:tbl>
              <a:tblPr/>
              <a:tblGrid>
                <a:gridCol w="85025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2198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8612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603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A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Tarea</a:t>
                      </a:r>
                      <a:endParaRPr kumimoji="0" lang="es-E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68580" marR="685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A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Precedida por</a:t>
                      </a:r>
                      <a:endParaRPr kumimoji="0" lang="es-E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A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Duración</a:t>
                      </a:r>
                      <a:endParaRPr kumimoji="0" lang="es-E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311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A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A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68580" marR="685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A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-</a:t>
                      </a:r>
                      <a:endParaRPr kumimoji="0" lang="es-E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A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2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311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A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B</a:t>
                      </a:r>
                      <a:endParaRPr kumimoji="0" lang="es-E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68580" marR="685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A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-</a:t>
                      </a:r>
                      <a:endParaRPr kumimoji="0" lang="es-E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A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5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6129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A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C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68580" marR="685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A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A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A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4</a:t>
                      </a:r>
                      <a:endParaRPr kumimoji="0" lang="es-E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6129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A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D</a:t>
                      </a:r>
                      <a:endParaRPr kumimoji="0" lang="es-E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68580" marR="685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A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B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A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7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6129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A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E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68580" marR="685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A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B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A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4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6129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A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F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68580" marR="685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A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C-D-E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A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5</a:t>
                      </a:r>
                      <a:endParaRPr kumimoji="0" lang="es-E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311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A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G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68580" marR="685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A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E</a:t>
                      </a:r>
                      <a:endParaRPr kumimoji="0" lang="es-E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A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4</a:t>
                      </a:r>
                      <a:endParaRPr kumimoji="0" lang="es-E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grpSp>
        <p:nvGrpSpPr>
          <p:cNvPr id="57346" name="Grupo 57345">
            <a:extLst>
              <a:ext uri="{FF2B5EF4-FFF2-40B4-BE49-F238E27FC236}">
                <a16:creationId xmlns:a16="http://schemas.microsoft.com/office/drawing/2014/main" xmlns="" id="{8B6B7ED0-71BB-4E39-B896-9EDDE257A83F}"/>
              </a:ext>
            </a:extLst>
          </p:cNvPr>
          <p:cNvGrpSpPr/>
          <p:nvPr/>
        </p:nvGrpSpPr>
        <p:grpSpPr>
          <a:xfrm>
            <a:off x="5372598" y="2141278"/>
            <a:ext cx="4608514" cy="2808312"/>
            <a:chOff x="6732240" y="2144291"/>
            <a:chExt cx="4608514" cy="2808312"/>
          </a:xfrm>
        </p:grpSpPr>
        <p:sp>
          <p:nvSpPr>
            <p:cNvPr id="57344" name="Bocadillo: rectángulo con esquinas redondeadas 57343">
              <a:extLst>
                <a:ext uri="{FF2B5EF4-FFF2-40B4-BE49-F238E27FC236}">
                  <a16:creationId xmlns:a16="http://schemas.microsoft.com/office/drawing/2014/main" xmlns="" id="{90AF44CD-3F46-4810-804B-2BF27966AA37}"/>
                </a:ext>
              </a:extLst>
            </p:cNvPr>
            <p:cNvSpPr/>
            <p:nvPr/>
          </p:nvSpPr>
          <p:spPr>
            <a:xfrm>
              <a:off x="6750568" y="2144291"/>
              <a:ext cx="4590186" cy="2808312"/>
            </a:xfrm>
            <a:prstGeom prst="wedgeRoundRectCallout">
              <a:avLst>
                <a:gd name="adj1" fmla="val -116771"/>
                <a:gd name="adj2" fmla="val 18479"/>
                <a:gd name="adj3" fmla="val 16667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  <p:grpSp>
          <p:nvGrpSpPr>
            <p:cNvPr id="12" name="1 Grupo">
              <a:extLst>
                <a:ext uri="{FF2B5EF4-FFF2-40B4-BE49-F238E27FC236}">
                  <a16:creationId xmlns:a16="http://schemas.microsoft.com/office/drawing/2014/main" xmlns="" id="{37C7077B-0B58-4859-B091-BC22241D7721}"/>
                </a:ext>
              </a:extLst>
            </p:cNvPr>
            <p:cNvGrpSpPr/>
            <p:nvPr/>
          </p:nvGrpSpPr>
          <p:grpSpPr>
            <a:xfrm>
              <a:off x="6732240" y="2732604"/>
              <a:ext cx="4248472" cy="2159584"/>
              <a:chOff x="168275" y="1987550"/>
              <a:chExt cx="8382000" cy="3429000"/>
            </a:xfrm>
          </p:grpSpPr>
          <p:sp>
            <p:nvSpPr>
              <p:cNvPr id="13" name="Oval 4">
                <a:extLst>
                  <a:ext uri="{FF2B5EF4-FFF2-40B4-BE49-F238E27FC236}">
                    <a16:creationId xmlns:a16="http://schemas.microsoft.com/office/drawing/2014/main" xmlns="" id="{F2DFC98B-A864-4409-944C-F0AD4D8254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275" y="2368550"/>
                <a:ext cx="685800" cy="533400"/>
              </a:xfrm>
              <a:prstGeom prst="ellipse">
                <a:avLst/>
              </a:prstGeom>
              <a:noFill/>
              <a:ln w="57150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>
                  <a:latin typeface="Tw Cen MT"/>
                </a:endParaRPr>
              </a:p>
            </p:txBody>
          </p:sp>
          <p:sp>
            <p:nvSpPr>
              <p:cNvPr id="14" name="Oval 3">
                <a:extLst>
                  <a:ext uri="{FF2B5EF4-FFF2-40B4-BE49-F238E27FC236}">
                    <a16:creationId xmlns:a16="http://schemas.microsoft.com/office/drawing/2014/main" xmlns="" id="{DDB98EB9-46B2-4B4F-A120-CDF4AA77EF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9275" y="2825750"/>
                <a:ext cx="533400" cy="381000"/>
              </a:xfrm>
              <a:prstGeom prst="ellipse">
                <a:avLst/>
              </a:prstGeom>
              <a:noFill/>
              <a:ln w="57150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s-AR" sz="1600" dirty="0" err="1">
                    <a:latin typeface="Tw Cen MT"/>
                  </a:rPr>
                  <a:t>ini</a:t>
                </a:r>
                <a:endParaRPr lang="es-ES" sz="1600" dirty="0">
                  <a:latin typeface="Tw Cen MT"/>
                </a:endParaRPr>
              </a:p>
            </p:txBody>
          </p:sp>
          <p:sp>
            <p:nvSpPr>
              <p:cNvPr id="15" name="Oval 5">
                <a:extLst>
                  <a:ext uri="{FF2B5EF4-FFF2-40B4-BE49-F238E27FC236}">
                    <a16:creationId xmlns:a16="http://schemas.microsoft.com/office/drawing/2014/main" xmlns="" id="{B88E23C8-E22C-411A-9465-9A380EE07D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73275" y="3740150"/>
                <a:ext cx="762000" cy="68580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>
                  <a:latin typeface="Tw Cen MT"/>
                </a:endParaRPr>
              </a:p>
            </p:txBody>
          </p:sp>
          <p:sp>
            <p:nvSpPr>
              <p:cNvPr id="16" name="Oval 6">
                <a:extLst>
                  <a:ext uri="{FF2B5EF4-FFF2-40B4-BE49-F238E27FC236}">
                    <a16:creationId xmlns:a16="http://schemas.microsoft.com/office/drawing/2014/main" xmlns="" id="{B1419844-9B10-485B-9D6A-ED1018853E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3075" y="2749550"/>
                <a:ext cx="762000" cy="68580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>
                  <a:latin typeface="Tw Cen MT"/>
                </a:endParaRPr>
              </a:p>
            </p:txBody>
          </p:sp>
          <p:sp>
            <p:nvSpPr>
              <p:cNvPr id="17" name="Oval 7">
                <a:extLst>
                  <a:ext uri="{FF2B5EF4-FFF2-40B4-BE49-F238E27FC236}">
                    <a16:creationId xmlns:a16="http://schemas.microsoft.com/office/drawing/2014/main" xmlns="" id="{81E68C48-C38D-4766-9392-B1E1F8034A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49475" y="1987550"/>
                <a:ext cx="762000" cy="68580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>
                  <a:latin typeface="Tw Cen MT"/>
                </a:endParaRPr>
              </a:p>
            </p:txBody>
          </p:sp>
          <p:sp>
            <p:nvSpPr>
              <p:cNvPr id="18" name="Oval 8">
                <a:extLst>
                  <a:ext uri="{FF2B5EF4-FFF2-40B4-BE49-F238E27FC236}">
                    <a16:creationId xmlns:a16="http://schemas.microsoft.com/office/drawing/2014/main" xmlns="" id="{74FBED74-AF66-41C6-9E75-D51F9A795E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30675" y="2216150"/>
                <a:ext cx="762000" cy="68580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 dirty="0">
                  <a:latin typeface="Tw Cen MT"/>
                </a:endParaRPr>
              </a:p>
            </p:txBody>
          </p:sp>
          <p:sp>
            <p:nvSpPr>
              <p:cNvPr id="19" name="Oval 9">
                <a:extLst>
                  <a:ext uri="{FF2B5EF4-FFF2-40B4-BE49-F238E27FC236}">
                    <a16:creationId xmlns:a16="http://schemas.microsoft.com/office/drawing/2014/main" xmlns="" id="{C491FB86-70C4-4370-AADA-18DB806754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78275" y="4730750"/>
                <a:ext cx="762000" cy="68580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>
                  <a:latin typeface="Tw Cen MT"/>
                </a:endParaRPr>
              </a:p>
            </p:txBody>
          </p:sp>
          <p:sp>
            <p:nvSpPr>
              <p:cNvPr id="20" name="Oval 10">
                <a:extLst>
                  <a:ext uri="{FF2B5EF4-FFF2-40B4-BE49-F238E27FC236}">
                    <a16:creationId xmlns:a16="http://schemas.microsoft.com/office/drawing/2014/main" xmlns="" id="{65F030AC-10E8-4480-87A3-84F7354DE3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59475" y="3206750"/>
                <a:ext cx="762000" cy="68580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s-AR" sz="1600">
                    <a:latin typeface="Tw Cen MT"/>
                  </a:rPr>
                  <a:t>F</a:t>
                </a:r>
                <a:endParaRPr lang="es-ES" sz="1600">
                  <a:latin typeface="Tw Cen MT"/>
                </a:endParaRPr>
              </a:p>
            </p:txBody>
          </p:sp>
          <p:sp>
            <p:nvSpPr>
              <p:cNvPr id="21" name="Oval 11">
                <a:extLst>
                  <a:ext uri="{FF2B5EF4-FFF2-40B4-BE49-F238E27FC236}">
                    <a16:creationId xmlns:a16="http://schemas.microsoft.com/office/drawing/2014/main" xmlns="" id="{C9F255A8-E48B-4C99-981B-35EDB42A82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78275" y="3663950"/>
                <a:ext cx="762000" cy="68580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s-AR" sz="1600">
                    <a:latin typeface="Tw Cen MT"/>
                  </a:rPr>
                  <a:t>D</a:t>
                </a:r>
                <a:endParaRPr lang="es-ES" sz="1600">
                  <a:latin typeface="Tw Cen MT"/>
                </a:endParaRPr>
              </a:p>
            </p:txBody>
          </p:sp>
          <p:sp>
            <p:nvSpPr>
              <p:cNvPr id="22" name="Oval 12">
                <a:extLst>
                  <a:ext uri="{FF2B5EF4-FFF2-40B4-BE49-F238E27FC236}">
                    <a16:creationId xmlns:a16="http://schemas.microsoft.com/office/drawing/2014/main" xmlns="" id="{9D3B43B1-A583-47FC-B0B9-4647485DC4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26275" y="4730750"/>
                <a:ext cx="762000" cy="68580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s-AR" sz="1600">
                    <a:latin typeface="Tw Cen MT"/>
                  </a:rPr>
                  <a:t>G</a:t>
                </a:r>
                <a:endParaRPr lang="es-ES" sz="1600">
                  <a:latin typeface="Tw Cen MT"/>
                </a:endParaRPr>
              </a:p>
            </p:txBody>
          </p:sp>
          <p:sp>
            <p:nvSpPr>
              <p:cNvPr id="23" name="Text Box 13">
                <a:extLst>
                  <a:ext uri="{FF2B5EF4-FFF2-40B4-BE49-F238E27FC236}">
                    <a16:creationId xmlns:a16="http://schemas.microsoft.com/office/drawing/2014/main" xmlns="" id="{CB24DB20-A213-493F-82BF-E7ADC59AA62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4275" y="2063750"/>
                <a:ext cx="208228" cy="367805"/>
              </a:xfrm>
              <a:prstGeom prst="rect">
                <a:avLst/>
              </a:prstGeom>
              <a:noFill/>
              <a:ln w="5715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lang="es-ES" sz="2400">
                  <a:latin typeface="Times New Roman" pitchFamily="18" charset="0"/>
                </a:endParaRPr>
              </a:p>
            </p:txBody>
          </p:sp>
          <p:sp>
            <p:nvSpPr>
              <p:cNvPr id="24" name="Text Box 14">
                <a:extLst>
                  <a:ext uri="{FF2B5EF4-FFF2-40B4-BE49-F238E27FC236}">
                    <a16:creationId xmlns:a16="http://schemas.microsoft.com/office/drawing/2014/main" xmlns="" id="{890DA08B-D505-44F3-9E58-6FB6963EA6D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62200" y="2276475"/>
                <a:ext cx="347287" cy="269723"/>
              </a:xfrm>
              <a:prstGeom prst="rect">
                <a:avLst/>
              </a:prstGeom>
              <a:noFill/>
              <a:ln w="5715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AR" sz="1600">
                    <a:latin typeface="Tw Cen MT"/>
                  </a:rPr>
                  <a:t>A</a:t>
                </a:r>
                <a:endParaRPr lang="es-ES" sz="1600">
                  <a:latin typeface="Tw Cen MT"/>
                </a:endParaRPr>
              </a:p>
            </p:txBody>
          </p:sp>
          <p:sp>
            <p:nvSpPr>
              <p:cNvPr id="25" name="Rectangle 15">
                <a:extLst>
                  <a:ext uri="{FF2B5EF4-FFF2-40B4-BE49-F238E27FC236}">
                    <a16:creationId xmlns:a16="http://schemas.microsoft.com/office/drawing/2014/main" xmlns="" id="{19F59D1D-3F58-4BF4-9E8A-7665669128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1875" y="3968750"/>
                <a:ext cx="323796" cy="269723"/>
              </a:xfrm>
              <a:prstGeom prst="rect">
                <a:avLst/>
              </a:prstGeom>
              <a:noFill/>
              <a:ln w="5715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AR" sz="1600">
                    <a:latin typeface="Tw Cen MT"/>
                  </a:rPr>
                  <a:t>B</a:t>
                </a:r>
                <a:endParaRPr lang="es-ES" sz="1600">
                  <a:latin typeface="Tw Cen MT"/>
                </a:endParaRPr>
              </a:p>
            </p:txBody>
          </p:sp>
          <p:sp>
            <p:nvSpPr>
              <p:cNvPr id="26" name="Rectangle 16">
                <a:extLst>
                  <a:ext uri="{FF2B5EF4-FFF2-40B4-BE49-F238E27FC236}">
                    <a16:creationId xmlns:a16="http://schemas.microsoft.com/office/drawing/2014/main" xmlns="" id="{4D55AA05-3C79-468E-A339-CB90894177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83075" y="2368550"/>
                <a:ext cx="347287" cy="269723"/>
              </a:xfrm>
              <a:prstGeom prst="rect">
                <a:avLst/>
              </a:prstGeom>
              <a:noFill/>
              <a:ln w="5715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AR" sz="1600" dirty="0">
                    <a:latin typeface="Tw Cen MT"/>
                  </a:rPr>
                  <a:t>C</a:t>
                </a:r>
                <a:endParaRPr lang="es-ES" sz="1600" dirty="0">
                  <a:latin typeface="Tw Cen MT"/>
                </a:endParaRPr>
              </a:p>
            </p:txBody>
          </p:sp>
          <p:sp>
            <p:nvSpPr>
              <p:cNvPr id="27" name="Rectangle 17">
                <a:extLst>
                  <a:ext uri="{FF2B5EF4-FFF2-40B4-BE49-F238E27FC236}">
                    <a16:creationId xmlns:a16="http://schemas.microsoft.com/office/drawing/2014/main" xmlns="" id="{08145C29-B673-46B9-B6EA-DF2D0A5D12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6875" y="4883150"/>
                <a:ext cx="309341" cy="269723"/>
              </a:xfrm>
              <a:prstGeom prst="rect">
                <a:avLst/>
              </a:prstGeom>
              <a:noFill/>
              <a:ln w="5715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AR" sz="1600">
                    <a:latin typeface="Tw Cen MT"/>
                  </a:rPr>
                  <a:t>E</a:t>
                </a:r>
                <a:endParaRPr lang="es-ES" sz="1600">
                  <a:latin typeface="Tw Cen MT"/>
                </a:endParaRPr>
              </a:p>
            </p:txBody>
          </p:sp>
          <p:sp>
            <p:nvSpPr>
              <p:cNvPr id="28" name="Line 18">
                <a:extLst>
                  <a:ext uri="{FF2B5EF4-FFF2-40B4-BE49-F238E27FC236}">
                    <a16:creationId xmlns:a16="http://schemas.microsoft.com/office/drawing/2014/main" xmlns="" id="{3F7803E5-5A31-4C70-B854-ED5085E43E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235075" y="2520950"/>
                <a:ext cx="990600" cy="45720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29" name="Line 19">
                <a:extLst>
                  <a:ext uri="{FF2B5EF4-FFF2-40B4-BE49-F238E27FC236}">
                    <a16:creationId xmlns:a16="http://schemas.microsoft.com/office/drawing/2014/main" xmlns="" id="{E5EB01B6-7EFB-41F2-9798-D40460FAE5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35275" y="4044950"/>
                <a:ext cx="1143000" cy="7620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30" name="Line 20">
                <a:extLst>
                  <a:ext uri="{FF2B5EF4-FFF2-40B4-BE49-F238E27FC236}">
                    <a16:creationId xmlns:a16="http://schemas.microsoft.com/office/drawing/2014/main" xmlns="" id="{1D0045F4-001B-4143-A91D-604BB9DE61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82675" y="3359150"/>
                <a:ext cx="1066800" cy="53340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31" name="Line 21">
                <a:extLst>
                  <a:ext uri="{FF2B5EF4-FFF2-40B4-BE49-F238E27FC236}">
                    <a16:creationId xmlns:a16="http://schemas.microsoft.com/office/drawing/2014/main" xmlns="" id="{28C39E9E-29F8-41FE-B92E-6539DACE928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11475" y="2368550"/>
                <a:ext cx="1219200" cy="7620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32" name="Line 22">
                <a:extLst>
                  <a:ext uri="{FF2B5EF4-FFF2-40B4-BE49-F238E27FC236}">
                    <a16:creationId xmlns:a16="http://schemas.microsoft.com/office/drawing/2014/main" xmlns="" id="{71B6E689-E4C9-4EAB-853F-CF3D84A186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82875" y="4349750"/>
                <a:ext cx="1295400" cy="60960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33" name="Line 23">
                <a:extLst>
                  <a:ext uri="{FF2B5EF4-FFF2-40B4-BE49-F238E27FC236}">
                    <a16:creationId xmlns:a16="http://schemas.microsoft.com/office/drawing/2014/main" xmlns="" id="{F9C55D30-ED04-4259-A748-844C29B3CA6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740275" y="3892550"/>
                <a:ext cx="1447800" cy="121920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34" name="Line 24">
                <a:extLst>
                  <a:ext uri="{FF2B5EF4-FFF2-40B4-BE49-F238E27FC236}">
                    <a16:creationId xmlns:a16="http://schemas.microsoft.com/office/drawing/2014/main" xmlns="" id="{DDE146E1-CAC4-4E4A-925E-A8DB6DF80EE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740275" y="3663950"/>
                <a:ext cx="1219200" cy="30480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35" name="Line 25">
                <a:extLst>
                  <a:ext uri="{FF2B5EF4-FFF2-40B4-BE49-F238E27FC236}">
                    <a16:creationId xmlns:a16="http://schemas.microsoft.com/office/drawing/2014/main" xmlns="" id="{B20781CE-1781-4D18-91E3-267E30FBF7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16475" y="2597150"/>
                <a:ext cx="1143000" cy="76200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36" name="Line 26">
                <a:extLst>
                  <a:ext uri="{FF2B5EF4-FFF2-40B4-BE49-F238E27FC236}">
                    <a16:creationId xmlns:a16="http://schemas.microsoft.com/office/drawing/2014/main" xmlns="" id="{ABA54372-120D-42E1-8C4E-BBC74D91CDC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664075" y="5187950"/>
                <a:ext cx="2438400" cy="7620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37" name="Line 27">
                <a:extLst>
                  <a:ext uri="{FF2B5EF4-FFF2-40B4-BE49-F238E27FC236}">
                    <a16:creationId xmlns:a16="http://schemas.microsoft.com/office/drawing/2014/main" xmlns="" id="{AEC81C57-17A6-4EC5-8C70-52519EB3DA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721475" y="3587750"/>
                <a:ext cx="106680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38" name="Oval 28">
                <a:extLst>
                  <a:ext uri="{FF2B5EF4-FFF2-40B4-BE49-F238E27FC236}">
                    <a16:creationId xmlns:a16="http://schemas.microsoft.com/office/drawing/2014/main" xmlns="" id="{77455DD5-EAD0-4B45-B0ED-27A59BDE77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88275" y="3054350"/>
                <a:ext cx="762000" cy="68580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s-AR" sz="1600" dirty="0">
                    <a:latin typeface="Tw Cen MT"/>
                  </a:rPr>
                  <a:t>Fin</a:t>
                </a:r>
                <a:endParaRPr lang="es-ES" sz="1600" dirty="0">
                  <a:latin typeface="Tw Cen MT"/>
                </a:endParaRPr>
              </a:p>
            </p:txBody>
          </p:sp>
          <p:sp>
            <p:nvSpPr>
              <p:cNvPr id="39" name="Line 29">
                <a:extLst>
                  <a:ext uri="{FF2B5EF4-FFF2-40B4-BE49-F238E27FC236}">
                    <a16:creationId xmlns:a16="http://schemas.microsoft.com/office/drawing/2014/main" xmlns="" id="{A476CC83-64E6-43A6-8156-B7BA2208BD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483475" y="3740150"/>
                <a:ext cx="533400" cy="99060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40" name="Text Box 30">
                <a:extLst>
                  <a:ext uri="{FF2B5EF4-FFF2-40B4-BE49-F238E27FC236}">
                    <a16:creationId xmlns:a16="http://schemas.microsoft.com/office/drawing/2014/main" xmlns="" id="{CC65735B-BB0F-4131-8236-B5AE6A89971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19199" y="2428875"/>
                <a:ext cx="271397" cy="269723"/>
              </a:xfrm>
              <a:prstGeom prst="rect">
                <a:avLst/>
              </a:prstGeom>
              <a:noFill/>
              <a:ln w="5715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AR" sz="1600" dirty="0">
                    <a:latin typeface="Tw Cen MT"/>
                  </a:rPr>
                  <a:t> </a:t>
                </a:r>
                <a:endParaRPr lang="es-ES" sz="1600" dirty="0">
                  <a:latin typeface="Tw Cen MT"/>
                </a:endParaRPr>
              </a:p>
            </p:txBody>
          </p:sp>
          <p:sp>
            <p:nvSpPr>
              <p:cNvPr id="41" name="Text Box 32">
                <a:extLst>
                  <a:ext uri="{FF2B5EF4-FFF2-40B4-BE49-F238E27FC236}">
                    <a16:creationId xmlns:a16="http://schemas.microsoft.com/office/drawing/2014/main" xmlns="" id="{2A6D9B51-5DC2-45AA-8915-0F0343DB25B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16276" y="2063750"/>
                <a:ext cx="271397" cy="269723"/>
              </a:xfrm>
              <a:prstGeom prst="rect">
                <a:avLst/>
              </a:prstGeom>
              <a:noFill/>
              <a:ln w="5715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AR" sz="1600" dirty="0">
                    <a:latin typeface="Tw Cen MT"/>
                  </a:rPr>
                  <a:t> </a:t>
                </a:r>
                <a:endParaRPr lang="es-ES" sz="1600" dirty="0">
                  <a:latin typeface="Tw Cen MT"/>
                </a:endParaRPr>
              </a:p>
            </p:txBody>
          </p:sp>
          <p:sp>
            <p:nvSpPr>
              <p:cNvPr id="42" name="Text Box 33">
                <a:extLst>
                  <a:ext uri="{FF2B5EF4-FFF2-40B4-BE49-F238E27FC236}">
                    <a16:creationId xmlns:a16="http://schemas.microsoft.com/office/drawing/2014/main" xmlns="" id="{2A0D6757-B589-4B70-8972-0CC55E200D5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40075" y="3740150"/>
                <a:ext cx="271397" cy="269723"/>
              </a:xfrm>
              <a:prstGeom prst="rect">
                <a:avLst/>
              </a:prstGeom>
              <a:noFill/>
              <a:ln w="5715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AR" sz="1600" dirty="0">
                    <a:latin typeface="Tw Cen MT"/>
                  </a:rPr>
                  <a:t> </a:t>
                </a:r>
                <a:endParaRPr lang="es-ES" sz="1600" dirty="0">
                  <a:latin typeface="Tw Cen MT"/>
                </a:endParaRPr>
              </a:p>
            </p:txBody>
          </p:sp>
          <p:sp>
            <p:nvSpPr>
              <p:cNvPr id="43" name="Text Box 34">
                <a:extLst>
                  <a:ext uri="{FF2B5EF4-FFF2-40B4-BE49-F238E27FC236}">
                    <a16:creationId xmlns:a16="http://schemas.microsoft.com/office/drawing/2014/main" xmlns="" id="{8F6914B0-CCE2-47F3-8C1A-DCD470DDEBB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73673" y="2673350"/>
                <a:ext cx="208228" cy="269723"/>
              </a:xfrm>
              <a:prstGeom prst="rect">
                <a:avLst/>
              </a:prstGeom>
              <a:noFill/>
              <a:ln w="5715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lang="es-ES" sz="1600" dirty="0">
                  <a:latin typeface="Tw Cen MT"/>
                </a:endParaRPr>
              </a:p>
            </p:txBody>
          </p:sp>
          <p:sp>
            <p:nvSpPr>
              <p:cNvPr id="44" name="Text Box 38">
                <a:extLst>
                  <a:ext uri="{FF2B5EF4-FFF2-40B4-BE49-F238E27FC236}">
                    <a16:creationId xmlns:a16="http://schemas.microsoft.com/office/drawing/2014/main" xmlns="" id="{BE122636-39C3-4942-85D3-523E89FC635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30876" y="4883150"/>
                <a:ext cx="271397" cy="269723"/>
              </a:xfrm>
              <a:prstGeom prst="rect">
                <a:avLst/>
              </a:prstGeom>
              <a:noFill/>
              <a:ln w="5715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AR" sz="1600" dirty="0">
                    <a:latin typeface="Tw Cen MT"/>
                  </a:rPr>
                  <a:t> </a:t>
                </a:r>
                <a:endParaRPr lang="es-ES" sz="1600" dirty="0">
                  <a:latin typeface="Tw Cen MT"/>
                </a:endParaRPr>
              </a:p>
            </p:txBody>
          </p:sp>
          <p:sp>
            <p:nvSpPr>
              <p:cNvPr id="45" name="Text Box 48">
                <a:extLst>
                  <a:ext uri="{FF2B5EF4-FFF2-40B4-BE49-F238E27FC236}">
                    <a16:creationId xmlns:a16="http://schemas.microsoft.com/office/drawing/2014/main" xmlns="" id="{F54890D8-E861-42D3-BDDE-42769BFD452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026275" y="3282950"/>
                <a:ext cx="208228" cy="269723"/>
              </a:xfrm>
              <a:prstGeom prst="rect">
                <a:avLst/>
              </a:prstGeom>
              <a:noFill/>
              <a:ln w="5715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lang="es-ES" sz="1600" dirty="0">
                  <a:latin typeface="Tw Cen MT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43409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1" animBg="1"/>
      <p:bldP spid="2" grpId="2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 dirty="0"/>
              <a:t>Método de planificación temporal</a:t>
            </a:r>
            <a:br>
              <a:rPr lang="es-ES_tradnl" dirty="0"/>
            </a:br>
            <a:r>
              <a:rPr lang="es-ES_tradnl" dirty="0" err="1"/>
              <a:t>PERT</a:t>
            </a:r>
            <a:r>
              <a:rPr lang="es-ES_tradnl" dirty="0"/>
              <a:t> - </a:t>
            </a:r>
            <a:r>
              <a:rPr lang="es-ES_tradnl" dirty="0" err="1"/>
              <a:t>CPM</a:t>
            </a:r>
            <a:endParaRPr lang="es-AR" dirty="0"/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B8A13-BBB4-4BDB-951D-2F728A4AF88F}" type="slidenum">
              <a:rPr lang="es-AR" smtClean="0"/>
              <a:pPr/>
              <a:t>14</a:t>
            </a:fld>
            <a:endParaRPr lang="es-AR" dirty="0"/>
          </a:p>
        </p:txBody>
      </p:sp>
      <p:sp>
        <p:nvSpPr>
          <p:cNvPr id="58372" name="5 Marcador de texto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AR"/>
              <a:t>Munier,  Manual de PERT –CPM </a:t>
            </a:r>
          </a:p>
        </p:txBody>
      </p:sp>
      <p:sp>
        <p:nvSpPr>
          <p:cNvPr id="58371" name="4 Marcador de contenido"/>
          <p:cNvSpPr>
            <a:spLocks noGrp="1"/>
          </p:cNvSpPr>
          <p:nvPr>
            <p:ph type="body" sz="quarter" idx="13"/>
          </p:nvPr>
        </p:nvSpPr>
        <p:spPr>
          <a:xfrm>
            <a:off x="467544" y="1902576"/>
            <a:ext cx="7651838" cy="4478753"/>
          </a:xfrm>
        </p:spPr>
        <p:txBody>
          <a:bodyPr>
            <a:normAutofit lnSpcReduction="10000"/>
          </a:bodyPr>
          <a:lstStyle/>
          <a:p>
            <a:r>
              <a:rPr lang="es-AR" sz="3200" b="1" dirty="0"/>
              <a:t>Fechas Tempranas</a:t>
            </a:r>
          </a:p>
          <a:p>
            <a:pPr lvl="1"/>
            <a:r>
              <a:rPr lang="es-AR" sz="3200" dirty="0" err="1"/>
              <a:t>TeJ</a:t>
            </a:r>
            <a:r>
              <a:rPr lang="es-AR" sz="3200" dirty="0"/>
              <a:t> = </a:t>
            </a:r>
            <a:r>
              <a:rPr lang="es-AR" sz="3200" dirty="0" err="1"/>
              <a:t>TeI</a:t>
            </a:r>
            <a:r>
              <a:rPr lang="es-AR" sz="3200" dirty="0"/>
              <a:t> + </a:t>
            </a:r>
            <a:r>
              <a:rPr lang="es-AR" sz="3200" dirty="0" err="1"/>
              <a:t>tlJ</a:t>
            </a:r>
            <a:endParaRPr lang="es-AR" sz="3200" dirty="0"/>
          </a:p>
          <a:p>
            <a:pPr lvl="1"/>
            <a:r>
              <a:rPr lang="es-AR" sz="3200" dirty="0"/>
              <a:t>Donde  </a:t>
            </a:r>
          </a:p>
          <a:p>
            <a:pPr lvl="2"/>
            <a:r>
              <a:rPr lang="es-AR" sz="3200" dirty="0" err="1"/>
              <a:t>TeJ</a:t>
            </a:r>
            <a:r>
              <a:rPr lang="es-AR" sz="3200" dirty="0"/>
              <a:t> =  fecha más temprana del nodo destino </a:t>
            </a:r>
          </a:p>
          <a:p>
            <a:pPr lvl="2"/>
            <a:r>
              <a:rPr lang="es-AR" sz="3200" dirty="0" err="1"/>
              <a:t>TeI</a:t>
            </a:r>
            <a:r>
              <a:rPr lang="es-AR" sz="3200" dirty="0"/>
              <a:t> = fecha más temprana del nodo origen </a:t>
            </a:r>
          </a:p>
          <a:p>
            <a:pPr lvl="2"/>
            <a:r>
              <a:rPr lang="es-AR" sz="3200" dirty="0" err="1"/>
              <a:t>tIJ</a:t>
            </a:r>
            <a:r>
              <a:rPr lang="es-AR" sz="3200" dirty="0"/>
              <a:t>  = duración de la tarea desde el nodo I hasta el nodo J</a:t>
            </a:r>
          </a:p>
          <a:p>
            <a:pPr lvl="2"/>
            <a:r>
              <a:rPr lang="es-AR" sz="3200" dirty="0"/>
              <a:t>Si hay más de un camino ... Max (TeJ1, TeJ2..)</a:t>
            </a:r>
          </a:p>
          <a:p>
            <a:endParaRPr lang="es-AR" sz="3200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s-AR" dirty="0"/>
              <a:t>2019</a:t>
            </a: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s-ES"/>
              <a:t>Ingenieria de Software II</a:t>
            </a:r>
            <a:endParaRPr lang="es-ES" dirty="0"/>
          </a:p>
        </p:txBody>
      </p:sp>
      <p:sp>
        <p:nvSpPr>
          <p:cNvPr id="5" name="Bocadillo: rectángulo con esquinas redondeadas 4">
            <a:extLst>
              <a:ext uri="{FF2B5EF4-FFF2-40B4-BE49-F238E27FC236}">
                <a16:creationId xmlns:a16="http://schemas.microsoft.com/office/drawing/2014/main" xmlns="" id="{7A65A59C-75EA-4A15-B903-8C2DB35FDECC}"/>
              </a:ext>
            </a:extLst>
          </p:cNvPr>
          <p:cNvSpPr/>
          <p:nvPr/>
        </p:nvSpPr>
        <p:spPr>
          <a:xfrm>
            <a:off x="5508104" y="116633"/>
            <a:ext cx="4248472" cy="2735978"/>
          </a:xfrm>
          <a:prstGeom prst="wedgeRoundRectCallout">
            <a:avLst>
              <a:gd name="adj1" fmla="val -139579"/>
              <a:gd name="adj2" fmla="val 39821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graphicFrame>
        <p:nvGraphicFramePr>
          <p:cNvPr id="9" name="Group 4">
            <a:extLst>
              <a:ext uri="{FF2B5EF4-FFF2-40B4-BE49-F238E27FC236}">
                <a16:creationId xmlns:a16="http://schemas.microsoft.com/office/drawing/2014/main" xmlns="" id="{4DC64633-2A51-4E67-B3F0-6DFD0F93EE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2613398"/>
              </p:ext>
            </p:extLst>
          </p:nvPr>
        </p:nvGraphicFramePr>
        <p:xfrm>
          <a:off x="5652120" y="626029"/>
          <a:ext cx="2895005" cy="2103120"/>
        </p:xfrm>
        <a:graphic>
          <a:graphicData uri="http://schemas.openxmlformats.org/drawingml/2006/table">
            <a:tbl>
              <a:tblPr/>
              <a:tblGrid>
                <a:gridCol w="75544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7456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6500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5040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A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Tarea</a:t>
                      </a:r>
                      <a:endParaRPr kumimoji="0" lang="es-E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68580" marR="685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A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Precedida por</a:t>
                      </a:r>
                      <a:endParaRPr kumimoji="0" lang="es-E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A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Duración</a:t>
                      </a:r>
                      <a:endParaRPr kumimoji="0" lang="es-E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639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A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A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68580" marR="685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A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-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A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2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639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A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B</a:t>
                      </a:r>
                      <a:endParaRPr kumimoji="0" lang="es-E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68580" marR="685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A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-</a:t>
                      </a:r>
                      <a:endParaRPr kumimoji="0" lang="es-E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A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5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970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A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C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68580" marR="685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A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A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A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4</a:t>
                      </a:r>
                      <a:endParaRPr kumimoji="0" lang="es-E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970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A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D</a:t>
                      </a:r>
                      <a:endParaRPr kumimoji="0" lang="es-E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68580" marR="685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A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B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A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7</a:t>
                      </a:r>
                      <a:endParaRPr kumimoji="0" lang="es-E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6909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8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8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8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8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8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8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8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8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8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8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8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8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/>
              <a:t>Método de planificación temporal</a:t>
            </a:r>
            <a:br>
              <a:rPr lang="es-ES_tradnl"/>
            </a:br>
            <a:r>
              <a:rPr lang="es-ES_tradnl"/>
              <a:t>PERT - CPM</a:t>
            </a:r>
            <a:endParaRPr lang="es-AR"/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B8A13-BBB4-4BDB-951D-2F728A4AF88F}" type="slidenum">
              <a:rPr lang="es-AR" smtClean="0"/>
              <a:pPr/>
              <a:t>15</a:t>
            </a:fld>
            <a:endParaRPr lang="es-AR" dirty="0"/>
          </a:p>
        </p:txBody>
      </p:sp>
      <p:sp>
        <p:nvSpPr>
          <p:cNvPr id="59396" name="5 Marcador de texto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AR"/>
              <a:t>Munier,  Manual de PERT –CPM </a:t>
            </a:r>
          </a:p>
          <a:p>
            <a:endParaRPr lang="es-AR"/>
          </a:p>
        </p:txBody>
      </p:sp>
      <p:sp>
        <p:nvSpPr>
          <p:cNvPr id="59395" name="4 Marcador de contenido"/>
          <p:cNvSpPr>
            <a:spLocks noGrp="1"/>
          </p:cNvSpPr>
          <p:nvPr>
            <p:ph type="body" sz="quarter" idx="13"/>
          </p:nvPr>
        </p:nvSpPr>
        <p:spPr>
          <a:xfrm>
            <a:off x="467544" y="1902576"/>
            <a:ext cx="7651838" cy="4478753"/>
          </a:xfrm>
        </p:spPr>
        <p:txBody>
          <a:bodyPr>
            <a:normAutofit/>
          </a:bodyPr>
          <a:lstStyle/>
          <a:p>
            <a:r>
              <a:rPr lang="es-AR" sz="3200" b="1" dirty="0"/>
              <a:t>Fechas Tardías</a:t>
            </a:r>
          </a:p>
          <a:p>
            <a:pPr lvl="1"/>
            <a:r>
              <a:rPr lang="es-AR" sz="3200" dirty="0" err="1"/>
              <a:t>TaI</a:t>
            </a:r>
            <a:r>
              <a:rPr lang="es-AR" sz="3200" dirty="0"/>
              <a:t> = </a:t>
            </a:r>
            <a:r>
              <a:rPr lang="es-AR" sz="3200" dirty="0" err="1"/>
              <a:t>TaJ</a:t>
            </a:r>
            <a:r>
              <a:rPr lang="es-AR" sz="3200" dirty="0"/>
              <a:t> – </a:t>
            </a:r>
            <a:r>
              <a:rPr lang="es-AR" sz="3200" dirty="0" err="1"/>
              <a:t>tIJ</a:t>
            </a:r>
            <a:endParaRPr lang="es-AR" sz="3200" dirty="0"/>
          </a:p>
          <a:p>
            <a:pPr lvl="1"/>
            <a:r>
              <a:rPr lang="es-AR" sz="3200" dirty="0"/>
              <a:t>Donde  </a:t>
            </a:r>
          </a:p>
          <a:p>
            <a:pPr lvl="2"/>
            <a:r>
              <a:rPr lang="es-AR" sz="3200" dirty="0" err="1"/>
              <a:t>TaI</a:t>
            </a:r>
            <a:r>
              <a:rPr lang="es-AR" sz="3200" dirty="0"/>
              <a:t> =  fecha más tardía del nodo origen</a:t>
            </a:r>
          </a:p>
          <a:p>
            <a:pPr lvl="2"/>
            <a:r>
              <a:rPr lang="es-AR" sz="3200" dirty="0" err="1"/>
              <a:t>TaJ</a:t>
            </a:r>
            <a:r>
              <a:rPr lang="es-AR" sz="3200" dirty="0"/>
              <a:t> = fecha más tardía del nodo destino </a:t>
            </a:r>
          </a:p>
          <a:p>
            <a:pPr lvl="2"/>
            <a:r>
              <a:rPr lang="es-AR" sz="3200" dirty="0"/>
              <a:t> </a:t>
            </a:r>
            <a:r>
              <a:rPr lang="es-AR" sz="3200" dirty="0" err="1"/>
              <a:t>tIJ</a:t>
            </a:r>
            <a:r>
              <a:rPr lang="es-AR" sz="3200" dirty="0"/>
              <a:t>  = duración de la tarea desde el nodo I hasta el nodo J</a:t>
            </a:r>
          </a:p>
          <a:p>
            <a:pPr lvl="2"/>
            <a:r>
              <a:rPr lang="es-AR" sz="3200" dirty="0"/>
              <a:t>Si hay más de un camino ... Min (TaJ1, TaJ2..)</a:t>
            </a:r>
          </a:p>
          <a:p>
            <a:endParaRPr lang="es-AR" sz="3200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s-AR" dirty="0"/>
              <a:t>2019</a:t>
            </a: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s-ES"/>
              <a:t>Ingenieria de Software II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18289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/>
              <a:t>Método de planificación temporal</a:t>
            </a:r>
            <a:br>
              <a:rPr lang="es-ES_tradnl"/>
            </a:br>
            <a:r>
              <a:rPr lang="es-ES_tradnl"/>
              <a:t>PERT - CPM</a:t>
            </a:r>
            <a:endParaRPr lang="es-AR"/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B8A13-BBB4-4BDB-951D-2F728A4AF88F}" type="slidenum">
              <a:rPr lang="es-AR" smtClean="0"/>
              <a:pPr/>
              <a:t>16</a:t>
            </a:fld>
            <a:endParaRPr lang="es-AR" dirty="0"/>
          </a:p>
        </p:txBody>
      </p:sp>
      <p:sp>
        <p:nvSpPr>
          <p:cNvPr id="60420" name="5 Marcador de texto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AR"/>
              <a:t>Munier,  Manual de PERT –CPM </a:t>
            </a:r>
          </a:p>
          <a:p>
            <a:endParaRPr lang="es-AR"/>
          </a:p>
        </p:txBody>
      </p:sp>
      <p:sp>
        <p:nvSpPr>
          <p:cNvPr id="60419" name="4 Marcador de contenido"/>
          <p:cNvSpPr>
            <a:spLocks noGrp="1"/>
          </p:cNvSpPr>
          <p:nvPr>
            <p:ph type="body" sz="quarter" idx="13"/>
          </p:nvPr>
        </p:nvSpPr>
        <p:spPr>
          <a:xfrm>
            <a:off x="0" y="1844824"/>
            <a:ext cx="9121855" cy="4032449"/>
          </a:xfrm>
        </p:spPr>
        <p:txBody>
          <a:bodyPr>
            <a:noAutofit/>
          </a:bodyPr>
          <a:lstStyle/>
          <a:p>
            <a:r>
              <a:rPr lang="es-AR" sz="3200" b="1" dirty="0"/>
              <a:t>Margen Total</a:t>
            </a:r>
          </a:p>
          <a:p>
            <a:pPr lvl="1"/>
            <a:r>
              <a:rPr lang="es-AR" sz="3200" dirty="0"/>
              <a:t>Mt = </a:t>
            </a:r>
            <a:r>
              <a:rPr lang="es-AR" sz="3200" dirty="0" err="1"/>
              <a:t>TaJ</a:t>
            </a:r>
            <a:r>
              <a:rPr lang="es-AR" sz="3200" dirty="0"/>
              <a:t> – </a:t>
            </a:r>
            <a:r>
              <a:rPr lang="es-AR" sz="3200" dirty="0" err="1"/>
              <a:t>TeI</a:t>
            </a:r>
            <a:r>
              <a:rPr lang="es-AR" sz="3200" dirty="0"/>
              <a:t> - </a:t>
            </a:r>
            <a:r>
              <a:rPr lang="es-AR" sz="3200" dirty="0" err="1"/>
              <a:t>tIJ</a:t>
            </a:r>
            <a:r>
              <a:rPr lang="es-AR" sz="3200" dirty="0"/>
              <a:t> </a:t>
            </a:r>
          </a:p>
          <a:p>
            <a:pPr lvl="1"/>
            <a:r>
              <a:rPr lang="es-AR" sz="3200" dirty="0"/>
              <a:t>Donde  </a:t>
            </a:r>
          </a:p>
          <a:p>
            <a:pPr lvl="2"/>
            <a:r>
              <a:rPr lang="es-AR" sz="3200" dirty="0" err="1"/>
              <a:t>TaJ</a:t>
            </a:r>
            <a:r>
              <a:rPr lang="es-AR" sz="3200" dirty="0"/>
              <a:t> = fecha tardía del nodo destino</a:t>
            </a:r>
          </a:p>
          <a:p>
            <a:pPr lvl="2"/>
            <a:r>
              <a:rPr lang="es-AR" sz="3200" dirty="0" err="1"/>
              <a:t>TeI</a:t>
            </a:r>
            <a:r>
              <a:rPr lang="es-AR" sz="3200" dirty="0"/>
              <a:t> = fecha temprana del nodo origen</a:t>
            </a:r>
          </a:p>
          <a:p>
            <a:pPr lvl="2"/>
            <a:r>
              <a:rPr lang="es-AR" sz="3200" dirty="0"/>
              <a:t> </a:t>
            </a:r>
            <a:r>
              <a:rPr lang="es-AR" sz="3200" dirty="0" err="1"/>
              <a:t>tIJ</a:t>
            </a:r>
            <a:r>
              <a:rPr lang="es-AR" sz="3200" dirty="0"/>
              <a:t> = duración de la tarea desde el nodo I hasta el nodo J</a:t>
            </a:r>
          </a:p>
          <a:p>
            <a:pPr lvl="2"/>
            <a:r>
              <a:rPr lang="es-AR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OBSERVAR que el Margen  total también puede calcularse como </a:t>
            </a:r>
            <a:r>
              <a:rPr lang="es-AR" sz="24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MtJ</a:t>
            </a:r>
            <a:r>
              <a:rPr lang="es-AR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= </a:t>
            </a:r>
            <a:r>
              <a:rPr lang="es-AR" sz="24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TaJ-TeJ</a:t>
            </a:r>
            <a:endParaRPr lang="es-AR" sz="2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lvl="2"/>
            <a:r>
              <a:rPr lang="es-AR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Es decir como la diferencia entre la fecha mas tardía y mas temprana del mismo nodo</a:t>
            </a:r>
          </a:p>
          <a:p>
            <a:pPr lvl="2"/>
            <a:endParaRPr lang="es-AR" sz="3200" dirty="0"/>
          </a:p>
          <a:p>
            <a:endParaRPr lang="es-AR" sz="3200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s-AR" dirty="0"/>
              <a:t>2019</a:t>
            </a: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s-ES"/>
              <a:t>Ingenieria de Software II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53567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0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0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0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60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60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60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60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/>
              <a:t>Método de planificación temporal</a:t>
            </a:r>
            <a:br>
              <a:rPr lang="es-ES_tradnl"/>
            </a:br>
            <a:r>
              <a:rPr lang="es-ES_tradnl"/>
              <a:t>PERT - CPM</a:t>
            </a:r>
            <a:endParaRPr lang="es-AR" dirty="0"/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B8A13-BBB4-4BDB-951D-2F728A4AF88F}" type="slidenum">
              <a:rPr lang="es-AR" smtClean="0"/>
              <a:pPr/>
              <a:t>17</a:t>
            </a:fld>
            <a:endParaRPr lang="es-AR" dirty="0"/>
          </a:p>
        </p:txBody>
      </p:sp>
      <p:sp>
        <p:nvSpPr>
          <p:cNvPr id="61444" name="6 Marcador de texto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AR"/>
              <a:t>Munier,  Manual de PERT –CPM </a:t>
            </a:r>
          </a:p>
          <a:p>
            <a:endParaRPr lang="es-AR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lvl="1"/>
            <a:r>
              <a:rPr lang="es-MX" sz="3200" b="1" dirty="0">
                <a:solidFill>
                  <a:srgbClr val="FF0000"/>
                </a:solidFill>
              </a:rPr>
              <a:t>¿Qué ocurre cuando tengo un margen total de por ej. 6 días?</a:t>
            </a:r>
          </a:p>
          <a:p>
            <a:pPr lvl="2"/>
            <a:endParaRPr lang="es-MX" sz="3200" dirty="0"/>
          </a:p>
          <a:p>
            <a:pPr lvl="2"/>
            <a:r>
              <a:rPr lang="es-MX" sz="3200" dirty="0"/>
              <a:t> Significa que la tarea puede iniciarse con 6 días de retraso sin que ello afecte a la duración total del proyecto.</a:t>
            </a:r>
          </a:p>
          <a:p>
            <a:pPr lvl="1"/>
            <a:endParaRPr lang="es-MX" sz="3200" dirty="0"/>
          </a:p>
          <a:p>
            <a:endParaRPr lang="es-MX" sz="3200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s-AR" dirty="0" smtClean="0"/>
              <a:t>2019</a:t>
            </a:r>
            <a:endParaRPr lang="es-AR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s-ES"/>
              <a:t>Ingenieria de Software II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9385846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/>
              <a:t>Método de planificación temporal</a:t>
            </a:r>
            <a:br>
              <a:rPr lang="es-ES_tradnl"/>
            </a:br>
            <a:r>
              <a:rPr lang="es-ES_tradnl"/>
              <a:t>PERT - CPM</a:t>
            </a:r>
            <a:endParaRPr lang="es-AR" dirty="0"/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B8A13-BBB4-4BDB-951D-2F728A4AF88F}" type="slidenum">
              <a:rPr lang="es-AR" smtClean="0"/>
              <a:pPr/>
              <a:t>18</a:t>
            </a:fld>
            <a:endParaRPr lang="es-AR" dirty="0"/>
          </a:p>
        </p:txBody>
      </p:sp>
      <p:sp>
        <p:nvSpPr>
          <p:cNvPr id="61444" name="6 Marcador de texto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AR"/>
              <a:t>Munier,  Manual de PERT –CPM </a:t>
            </a:r>
          </a:p>
          <a:p>
            <a:endParaRPr lang="es-AR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443051" y="1886247"/>
            <a:ext cx="7344816" cy="4478753"/>
          </a:xfrm>
        </p:spPr>
        <p:txBody>
          <a:bodyPr>
            <a:normAutofit fontScale="92500" lnSpcReduction="10000"/>
          </a:bodyPr>
          <a:lstStyle/>
          <a:p>
            <a:r>
              <a:rPr lang="es-MX" sz="3200" b="1" dirty="0">
                <a:solidFill>
                  <a:srgbClr val="FF0000"/>
                </a:solidFill>
              </a:rPr>
              <a:t>¿Qué ocurre cuando el margen total es 0?</a:t>
            </a:r>
          </a:p>
          <a:p>
            <a:pPr lvl="2"/>
            <a:r>
              <a:rPr lang="es-MX" sz="3200" dirty="0"/>
              <a:t>Significa que no hay margen y que esa tarea hay que iniciarla y finalizarla en las fechas más tempranas.</a:t>
            </a:r>
          </a:p>
          <a:p>
            <a:pPr lvl="2"/>
            <a:r>
              <a:rPr lang="es-MX" sz="3200" dirty="0"/>
              <a:t>Puntualmente estas tareas con margen cero serían críticas.</a:t>
            </a:r>
          </a:p>
          <a:p>
            <a:r>
              <a:rPr lang="es-MX" sz="3200" dirty="0"/>
              <a:t>El camino formado por una sucesión de tareas críticas recibe el nombre de camino crítico.</a:t>
            </a:r>
          </a:p>
          <a:p>
            <a:r>
              <a:rPr lang="es-MX" sz="3200" dirty="0"/>
              <a:t>El camino crítico puede obtenerse utilizando el cálculo del margen total.</a:t>
            </a:r>
          </a:p>
          <a:p>
            <a:endParaRPr lang="es-MX" sz="3200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s-AR" dirty="0" smtClean="0"/>
              <a:t>2019</a:t>
            </a:r>
            <a:endParaRPr lang="es-AR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s-ES"/>
              <a:t>Ingenieria de Software II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5277698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1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61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61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/>
              <a:t>Método de planificación temporal</a:t>
            </a:r>
            <a:br>
              <a:rPr lang="es-ES_tradnl"/>
            </a:br>
            <a:r>
              <a:rPr lang="es-ES_tradnl"/>
              <a:t>PERT - CPM</a:t>
            </a:r>
            <a:endParaRPr lang="es-AR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DB8A13-BBB4-4BDB-951D-2F728A4AF88F}" type="slidenum">
              <a:rPr lang="es-AR" smtClean="0"/>
              <a:pPr>
                <a:defRPr/>
              </a:pPr>
              <a:t>19</a:t>
            </a:fld>
            <a:endParaRPr lang="es-AR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2466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AR" sz="3200" dirty="0"/>
              <a:t>Ejemplo</a:t>
            </a:r>
          </a:p>
          <a:p>
            <a:endParaRPr lang="es-AR" sz="3200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s-AR" dirty="0" smtClean="0"/>
              <a:t>2019</a:t>
            </a:r>
            <a:endParaRPr lang="es-AR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s-AR"/>
              <a:t>Ingenieria de Software II</a:t>
            </a:r>
            <a:endParaRPr lang="es-AR" dirty="0"/>
          </a:p>
        </p:txBody>
      </p:sp>
      <p:graphicFrame>
        <p:nvGraphicFramePr>
          <p:cNvPr id="265220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6452903"/>
              </p:ext>
            </p:extLst>
          </p:nvPr>
        </p:nvGraphicFramePr>
        <p:xfrm>
          <a:off x="2249742" y="1998481"/>
          <a:ext cx="5593359" cy="4726652"/>
        </p:xfrm>
        <a:graphic>
          <a:graphicData uri="http://schemas.openxmlformats.org/drawingml/2006/table">
            <a:tbl>
              <a:tblPr/>
              <a:tblGrid>
                <a:gridCol w="145956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26933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86445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9306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AR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Tarea</a:t>
                      </a:r>
                      <a:endParaRPr kumimoji="0" lang="es-E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68580" marR="685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AR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Precedida por</a:t>
                      </a:r>
                      <a:endParaRPr kumimoji="0" lang="es-E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AR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Duración</a:t>
                      </a:r>
                      <a:endParaRPr kumimoji="0" lang="es-E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103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AR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A</a:t>
                      </a:r>
                      <a:endParaRPr kumimoji="0" lang="es-E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68580" marR="685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AR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-</a:t>
                      </a:r>
                      <a:endParaRPr kumimoji="0" lang="es-E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AR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2</a:t>
                      </a:r>
                      <a:endParaRPr kumimoji="0" lang="es-E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103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AR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B</a:t>
                      </a:r>
                      <a:endParaRPr kumimoji="0" lang="es-E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68580" marR="685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AR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-</a:t>
                      </a:r>
                      <a:endParaRPr kumimoji="0" lang="es-E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AR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5</a:t>
                      </a:r>
                      <a:endParaRPr kumimoji="0" lang="es-E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5682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AR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C</a:t>
                      </a:r>
                      <a:endParaRPr kumimoji="0" lang="es-E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68580" marR="685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AR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A</a:t>
                      </a:r>
                      <a:endParaRPr kumimoji="0" lang="es-E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AR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4</a:t>
                      </a:r>
                      <a:endParaRPr kumimoji="0" lang="es-E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5682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AR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D</a:t>
                      </a:r>
                      <a:endParaRPr kumimoji="0" lang="es-E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68580" marR="685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AR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B</a:t>
                      </a:r>
                      <a:endParaRPr kumimoji="0" lang="es-E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AR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7</a:t>
                      </a:r>
                      <a:endParaRPr kumimoji="0" lang="es-E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5682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AR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E</a:t>
                      </a:r>
                      <a:endParaRPr kumimoji="0" lang="es-E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68580" marR="685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AR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B</a:t>
                      </a:r>
                      <a:endParaRPr kumimoji="0" lang="es-E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AR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4</a:t>
                      </a:r>
                      <a:endParaRPr kumimoji="0" lang="es-E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5682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AR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F</a:t>
                      </a:r>
                      <a:endParaRPr kumimoji="0" lang="es-E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68580" marR="685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AR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C-D-E</a:t>
                      </a:r>
                      <a:endParaRPr kumimoji="0" lang="es-E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AR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5</a:t>
                      </a:r>
                      <a:endParaRPr kumimoji="0" lang="es-E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5103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AR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G</a:t>
                      </a:r>
                      <a:endParaRPr kumimoji="0" lang="es-E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68580" marR="685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AR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E</a:t>
                      </a:r>
                      <a:endParaRPr kumimoji="0" lang="es-E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AR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4</a:t>
                      </a:r>
                      <a:endParaRPr kumimoji="0" lang="es-E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5370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Gestión de Proyecto</a:t>
            </a:r>
          </a:p>
        </p:txBody>
      </p:sp>
      <p:sp>
        <p:nvSpPr>
          <p:cNvPr id="17410" name="2 Subtítulo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s-AR" b="1" dirty="0"/>
              <a:t>Planificación Temporal</a:t>
            </a:r>
            <a:endParaRPr lang="es-ES" b="1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2661056" y="5733257"/>
            <a:ext cx="3086100" cy="228600"/>
          </a:xfrm>
        </p:spPr>
        <p:txBody>
          <a:bodyPr/>
          <a:lstStyle/>
          <a:p>
            <a:r>
              <a:rPr lang="es-AR" dirty="0"/>
              <a:t>2019</a:t>
            </a:r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23528" y="5733257"/>
            <a:ext cx="2304256" cy="216024"/>
          </a:xfrm>
        </p:spPr>
        <p:txBody>
          <a:bodyPr/>
          <a:lstStyle/>
          <a:p>
            <a:r>
              <a:rPr lang="es-ES"/>
              <a:t>Ingenieria de Software II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8FBCA-B5DA-43DA-86E0-3066B89D06AB}" type="slidenum">
              <a:rPr lang="es-ES" smtClean="0"/>
              <a:pPr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3460985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 dirty="0"/>
              <a:t>Método de planificación temporal</a:t>
            </a:r>
            <a:br>
              <a:rPr lang="es-ES_tradnl" dirty="0"/>
            </a:br>
            <a:r>
              <a:rPr lang="es-ES_tradnl" dirty="0"/>
              <a:t>PERT - CPM</a:t>
            </a:r>
            <a:endParaRPr lang="es-ES" dirty="0"/>
          </a:p>
        </p:txBody>
      </p:sp>
      <p:sp>
        <p:nvSpPr>
          <p:cNvPr id="12" name="Marcador de número de diapositiva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DB8A13-BBB4-4BDB-951D-2F728A4AF88F}" type="slidenum">
              <a:rPr lang="es-AR" smtClean="0"/>
              <a:pPr>
                <a:defRPr/>
              </a:pPr>
              <a:t>20</a:t>
            </a:fld>
            <a:endParaRPr lang="es-AR" dirty="0"/>
          </a:p>
        </p:txBody>
      </p:sp>
      <p:sp>
        <p:nvSpPr>
          <p:cNvPr id="10" name="Marcador de fecha 9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s-AR" dirty="0" smtClean="0"/>
              <a:t>2019</a:t>
            </a:r>
            <a:endParaRPr lang="es-AR" dirty="0"/>
          </a:p>
        </p:txBody>
      </p:sp>
      <p:sp>
        <p:nvSpPr>
          <p:cNvPr id="11" name="Marcador de pie de página 10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s-AR"/>
              <a:t>Ingenieria de Software II</a:t>
            </a:r>
            <a:endParaRPr lang="es-AR" dirty="0"/>
          </a:p>
        </p:txBody>
      </p:sp>
      <p:sp>
        <p:nvSpPr>
          <p:cNvPr id="63527" name="Text Box 40"/>
          <p:cNvSpPr txBox="1">
            <a:spLocks noChangeArrowheads="1"/>
          </p:cNvSpPr>
          <p:nvPr/>
        </p:nvSpPr>
        <p:spPr bwMode="auto">
          <a:xfrm>
            <a:off x="2686050" y="1571625"/>
            <a:ext cx="184731" cy="461665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s-ES" sz="2400">
              <a:latin typeface="Times New Roman" pitchFamily="18" charset="0"/>
            </a:endParaRPr>
          </a:p>
        </p:txBody>
      </p:sp>
      <p:grpSp>
        <p:nvGrpSpPr>
          <p:cNvPr id="3" name="2 Grupo"/>
          <p:cNvGrpSpPr/>
          <p:nvPr/>
        </p:nvGrpSpPr>
        <p:grpSpPr>
          <a:xfrm>
            <a:off x="538832" y="1800226"/>
            <a:ext cx="7687435" cy="4971379"/>
            <a:chOff x="168275" y="2641872"/>
            <a:chExt cx="8665247" cy="3960661"/>
          </a:xfrm>
        </p:grpSpPr>
        <p:sp>
          <p:nvSpPr>
            <p:cNvPr id="52267" name="Text Box 41"/>
            <p:cNvSpPr txBox="1">
              <a:spLocks noChangeArrowheads="1"/>
            </p:cNvSpPr>
            <p:nvPr/>
          </p:nvSpPr>
          <p:spPr bwMode="auto">
            <a:xfrm>
              <a:off x="1790700" y="2641872"/>
              <a:ext cx="809419" cy="269723"/>
            </a:xfrm>
            <a:prstGeom prst="rect">
              <a:avLst/>
            </a:prstGeom>
            <a:noFill/>
            <a:ln w="571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AR" sz="1600" dirty="0">
                  <a:latin typeface="Tw Cen MT"/>
                </a:rPr>
                <a:t>Te=0|</a:t>
              </a:r>
              <a:endParaRPr lang="es-ES" sz="1600" dirty="0">
                <a:latin typeface="Tw Cen MT"/>
              </a:endParaRPr>
            </a:p>
          </p:txBody>
        </p:sp>
        <p:sp>
          <p:nvSpPr>
            <p:cNvPr id="266296" name="Text Box 56"/>
            <p:cNvSpPr txBox="1">
              <a:spLocks noChangeArrowheads="1"/>
            </p:cNvSpPr>
            <p:nvPr/>
          </p:nvSpPr>
          <p:spPr bwMode="auto">
            <a:xfrm>
              <a:off x="2690124" y="2659335"/>
              <a:ext cx="636390" cy="269723"/>
            </a:xfrm>
            <a:prstGeom prst="rect">
              <a:avLst/>
            </a:prstGeom>
            <a:noFill/>
            <a:ln w="571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s-AR" sz="1600" b="1" dirty="0">
                  <a:solidFill>
                    <a:schemeClr val="accent5">
                      <a:lumMod val="75000"/>
                    </a:schemeClr>
                  </a:solidFill>
                </a:rPr>
                <a:t>Ta=6</a:t>
              </a:r>
              <a:endParaRPr lang="es-ES" sz="1600" b="1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grpSp>
          <p:nvGrpSpPr>
            <p:cNvPr id="2" name="1 Grupo"/>
            <p:cNvGrpSpPr/>
            <p:nvPr/>
          </p:nvGrpSpPr>
          <p:grpSpPr>
            <a:xfrm>
              <a:off x="168275" y="2827610"/>
              <a:ext cx="8665247" cy="3774923"/>
              <a:chOff x="168275" y="1911350"/>
              <a:chExt cx="8665247" cy="3774923"/>
            </a:xfrm>
          </p:grpSpPr>
          <p:sp>
            <p:nvSpPr>
              <p:cNvPr id="63490" name="Oval 4"/>
              <p:cNvSpPr>
                <a:spLocks noChangeArrowheads="1"/>
              </p:cNvSpPr>
              <p:nvPr/>
            </p:nvSpPr>
            <p:spPr bwMode="auto">
              <a:xfrm>
                <a:off x="168275" y="2368550"/>
                <a:ext cx="685800" cy="533400"/>
              </a:xfrm>
              <a:prstGeom prst="ellipse">
                <a:avLst/>
              </a:prstGeom>
              <a:noFill/>
              <a:ln w="57150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>
                  <a:latin typeface="Tw Cen MT"/>
                </a:endParaRPr>
              </a:p>
            </p:txBody>
          </p:sp>
          <p:sp>
            <p:nvSpPr>
              <p:cNvPr id="63491" name="Oval 3"/>
              <p:cNvSpPr>
                <a:spLocks noChangeArrowheads="1"/>
              </p:cNvSpPr>
              <p:nvPr/>
            </p:nvSpPr>
            <p:spPr bwMode="auto">
              <a:xfrm>
                <a:off x="549275" y="2825750"/>
                <a:ext cx="533400" cy="381000"/>
              </a:xfrm>
              <a:prstGeom prst="ellipse">
                <a:avLst/>
              </a:prstGeom>
              <a:noFill/>
              <a:ln w="57150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s-AR" sz="1600">
                    <a:latin typeface="Tw Cen MT"/>
                  </a:rPr>
                  <a:t>ini</a:t>
                </a:r>
                <a:endParaRPr lang="es-ES" sz="1600">
                  <a:latin typeface="Tw Cen MT"/>
                </a:endParaRPr>
              </a:p>
            </p:txBody>
          </p:sp>
          <p:sp>
            <p:nvSpPr>
              <p:cNvPr id="52231" name="Oval 5"/>
              <p:cNvSpPr>
                <a:spLocks noChangeArrowheads="1"/>
              </p:cNvSpPr>
              <p:nvPr/>
            </p:nvSpPr>
            <p:spPr bwMode="auto">
              <a:xfrm>
                <a:off x="2073275" y="3740150"/>
                <a:ext cx="762000" cy="68580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>
                  <a:latin typeface="Tw Cen MT"/>
                </a:endParaRPr>
              </a:p>
            </p:txBody>
          </p:sp>
          <p:sp>
            <p:nvSpPr>
              <p:cNvPr id="63493" name="Oval 6"/>
              <p:cNvSpPr>
                <a:spLocks noChangeArrowheads="1"/>
              </p:cNvSpPr>
              <p:nvPr/>
            </p:nvSpPr>
            <p:spPr bwMode="auto">
              <a:xfrm>
                <a:off x="473075" y="2749550"/>
                <a:ext cx="762000" cy="68580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>
                  <a:latin typeface="Tw Cen MT"/>
                </a:endParaRPr>
              </a:p>
            </p:txBody>
          </p:sp>
          <p:sp>
            <p:nvSpPr>
              <p:cNvPr id="52233" name="Oval 7"/>
              <p:cNvSpPr>
                <a:spLocks noChangeArrowheads="1"/>
              </p:cNvSpPr>
              <p:nvPr/>
            </p:nvSpPr>
            <p:spPr bwMode="auto">
              <a:xfrm>
                <a:off x="2149475" y="1987550"/>
                <a:ext cx="762000" cy="68580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>
                  <a:latin typeface="Tw Cen MT"/>
                </a:endParaRPr>
              </a:p>
            </p:txBody>
          </p:sp>
          <p:sp>
            <p:nvSpPr>
              <p:cNvPr id="52234" name="Oval 8"/>
              <p:cNvSpPr>
                <a:spLocks noChangeArrowheads="1"/>
              </p:cNvSpPr>
              <p:nvPr/>
            </p:nvSpPr>
            <p:spPr bwMode="auto">
              <a:xfrm>
                <a:off x="4130675" y="2216150"/>
                <a:ext cx="762000" cy="68580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>
                  <a:latin typeface="Tw Cen MT"/>
                </a:endParaRPr>
              </a:p>
            </p:txBody>
          </p:sp>
          <p:sp>
            <p:nvSpPr>
              <p:cNvPr id="52235" name="Oval 9"/>
              <p:cNvSpPr>
                <a:spLocks noChangeArrowheads="1"/>
              </p:cNvSpPr>
              <p:nvPr/>
            </p:nvSpPr>
            <p:spPr bwMode="auto">
              <a:xfrm>
                <a:off x="3978275" y="4730750"/>
                <a:ext cx="762000" cy="68580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>
                  <a:latin typeface="Tw Cen MT"/>
                </a:endParaRPr>
              </a:p>
            </p:txBody>
          </p:sp>
          <p:sp>
            <p:nvSpPr>
              <p:cNvPr id="52236" name="Oval 10"/>
              <p:cNvSpPr>
                <a:spLocks noChangeArrowheads="1"/>
              </p:cNvSpPr>
              <p:nvPr/>
            </p:nvSpPr>
            <p:spPr bwMode="auto">
              <a:xfrm>
                <a:off x="5959475" y="3206750"/>
                <a:ext cx="762000" cy="68580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s-AR" sz="1600">
                    <a:latin typeface="Tw Cen MT"/>
                  </a:rPr>
                  <a:t>F</a:t>
                </a:r>
                <a:endParaRPr lang="es-ES" sz="1600">
                  <a:latin typeface="Tw Cen MT"/>
                </a:endParaRPr>
              </a:p>
            </p:txBody>
          </p:sp>
          <p:sp>
            <p:nvSpPr>
              <p:cNvPr id="52237" name="Oval 11"/>
              <p:cNvSpPr>
                <a:spLocks noChangeArrowheads="1"/>
              </p:cNvSpPr>
              <p:nvPr/>
            </p:nvSpPr>
            <p:spPr bwMode="auto">
              <a:xfrm>
                <a:off x="3978275" y="3663950"/>
                <a:ext cx="762000" cy="68580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s-AR" sz="1600">
                    <a:latin typeface="Tw Cen MT"/>
                  </a:rPr>
                  <a:t>D</a:t>
                </a:r>
                <a:endParaRPr lang="es-ES" sz="1600">
                  <a:latin typeface="Tw Cen MT"/>
                </a:endParaRPr>
              </a:p>
            </p:txBody>
          </p:sp>
          <p:sp>
            <p:nvSpPr>
              <p:cNvPr id="52238" name="Oval 12"/>
              <p:cNvSpPr>
                <a:spLocks noChangeArrowheads="1"/>
              </p:cNvSpPr>
              <p:nvPr/>
            </p:nvSpPr>
            <p:spPr bwMode="auto">
              <a:xfrm>
                <a:off x="7026275" y="4730750"/>
                <a:ext cx="762000" cy="68580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s-AR" sz="1600">
                    <a:latin typeface="Tw Cen MT"/>
                  </a:rPr>
                  <a:t>G</a:t>
                </a:r>
                <a:endParaRPr lang="es-ES" sz="1600">
                  <a:latin typeface="Tw Cen MT"/>
                </a:endParaRPr>
              </a:p>
            </p:txBody>
          </p:sp>
          <p:sp>
            <p:nvSpPr>
              <p:cNvPr id="52239" name="Text Box 13"/>
              <p:cNvSpPr txBox="1">
                <a:spLocks noChangeArrowheads="1"/>
              </p:cNvSpPr>
              <p:nvPr/>
            </p:nvSpPr>
            <p:spPr bwMode="auto">
              <a:xfrm>
                <a:off x="2454275" y="2063750"/>
                <a:ext cx="208228" cy="367805"/>
              </a:xfrm>
              <a:prstGeom prst="rect">
                <a:avLst/>
              </a:prstGeom>
              <a:noFill/>
              <a:ln w="5715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lang="es-ES" sz="2400">
                  <a:latin typeface="Times New Roman" pitchFamily="18" charset="0"/>
                </a:endParaRPr>
              </a:p>
            </p:txBody>
          </p:sp>
          <p:sp>
            <p:nvSpPr>
              <p:cNvPr id="52240" name="Text Box 14"/>
              <p:cNvSpPr txBox="1">
                <a:spLocks noChangeArrowheads="1"/>
              </p:cNvSpPr>
              <p:nvPr/>
            </p:nvSpPr>
            <p:spPr bwMode="auto">
              <a:xfrm>
                <a:off x="2362200" y="2276475"/>
                <a:ext cx="347287" cy="269723"/>
              </a:xfrm>
              <a:prstGeom prst="rect">
                <a:avLst/>
              </a:prstGeom>
              <a:noFill/>
              <a:ln w="5715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AR" sz="1600">
                    <a:latin typeface="Tw Cen MT"/>
                  </a:rPr>
                  <a:t>A</a:t>
                </a:r>
                <a:endParaRPr lang="es-ES" sz="1600">
                  <a:latin typeface="Tw Cen MT"/>
                </a:endParaRPr>
              </a:p>
            </p:txBody>
          </p:sp>
          <p:sp>
            <p:nvSpPr>
              <p:cNvPr id="52241" name="Rectangle 15"/>
              <p:cNvSpPr>
                <a:spLocks noChangeArrowheads="1"/>
              </p:cNvSpPr>
              <p:nvPr/>
            </p:nvSpPr>
            <p:spPr bwMode="auto">
              <a:xfrm>
                <a:off x="2301875" y="3968750"/>
                <a:ext cx="323796" cy="269723"/>
              </a:xfrm>
              <a:prstGeom prst="rect">
                <a:avLst/>
              </a:prstGeom>
              <a:noFill/>
              <a:ln w="5715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AR" sz="1600">
                    <a:latin typeface="Tw Cen MT"/>
                  </a:rPr>
                  <a:t>B</a:t>
                </a:r>
                <a:endParaRPr lang="es-ES" sz="1600">
                  <a:latin typeface="Tw Cen MT"/>
                </a:endParaRPr>
              </a:p>
            </p:txBody>
          </p:sp>
          <p:sp>
            <p:nvSpPr>
              <p:cNvPr id="52242" name="Rectangle 16"/>
              <p:cNvSpPr>
                <a:spLocks noChangeArrowheads="1"/>
              </p:cNvSpPr>
              <p:nvPr/>
            </p:nvSpPr>
            <p:spPr bwMode="auto">
              <a:xfrm>
                <a:off x="4283075" y="2368550"/>
                <a:ext cx="347287" cy="269723"/>
              </a:xfrm>
              <a:prstGeom prst="rect">
                <a:avLst/>
              </a:prstGeom>
              <a:noFill/>
              <a:ln w="5715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AR" sz="1600">
                    <a:latin typeface="Tw Cen MT"/>
                  </a:rPr>
                  <a:t>C</a:t>
                </a:r>
                <a:endParaRPr lang="es-ES" sz="1600">
                  <a:latin typeface="Tw Cen MT"/>
                </a:endParaRPr>
              </a:p>
            </p:txBody>
          </p:sp>
          <p:sp>
            <p:nvSpPr>
              <p:cNvPr id="52243" name="Rectangle 17"/>
              <p:cNvSpPr>
                <a:spLocks noChangeArrowheads="1"/>
              </p:cNvSpPr>
              <p:nvPr/>
            </p:nvSpPr>
            <p:spPr bwMode="auto">
              <a:xfrm>
                <a:off x="4206875" y="4883150"/>
                <a:ext cx="309341" cy="269723"/>
              </a:xfrm>
              <a:prstGeom prst="rect">
                <a:avLst/>
              </a:prstGeom>
              <a:noFill/>
              <a:ln w="5715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AR" sz="1600">
                    <a:latin typeface="Tw Cen MT"/>
                  </a:rPr>
                  <a:t>E</a:t>
                </a:r>
                <a:endParaRPr lang="es-ES" sz="1600">
                  <a:latin typeface="Tw Cen MT"/>
                </a:endParaRPr>
              </a:p>
            </p:txBody>
          </p:sp>
          <p:sp>
            <p:nvSpPr>
              <p:cNvPr id="52244" name="Line 18"/>
              <p:cNvSpPr>
                <a:spLocks noChangeShapeType="1"/>
              </p:cNvSpPr>
              <p:nvPr/>
            </p:nvSpPr>
            <p:spPr bwMode="auto">
              <a:xfrm flipV="1">
                <a:off x="1235075" y="2520950"/>
                <a:ext cx="990600" cy="45720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52245" name="Line 19"/>
              <p:cNvSpPr>
                <a:spLocks noChangeShapeType="1"/>
              </p:cNvSpPr>
              <p:nvPr/>
            </p:nvSpPr>
            <p:spPr bwMode="auto">
              <a:xfrm flipV="1">
                <a:off x="2835275" y="4044950"/>
                <a:ext cx="1143000" cy="7620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52246" name="Line 20"/>
              <p:cNvSpPr>
                <a:spLocks noChangeShapeType="1"/>
              </p:cNvSpPr>
              <p:nvPr/>
            </p:nvSpPr>
            <p:spPr bwMode="auto">
              <a:xfrm>
                <a:off x="1082675" y="3359150"/>
                <a:ext cx="1066800" cy="53340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52247" name="Line 21"/>
              <p:cNvSpPr>
                <a:spLocks noChangeShapeType="1"/>
              </p:cNvSpPr>
              <p:nvPr/>
            </p:nvSpPr>
            <p:spPr bwMode="auto">
              <a:xfrm>
                <a:off x="2911475" y="2368550"/>
                <a:ext cx="1219200" cy="7620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52248" name="Line 22"/>
              <p:cNvSpPr>
                <a:spLocks noChangeShapeType="1"/>
              </p:cNvSpPr>
              <p:nvPr/>
            </p:nvSpPr>
            <p:spPr bwMode="auto">
              <a:xfrm>
                <a:off x="2682875" y="4349750"/>
                <a:ext cx="1295400" cy="60960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52249" name="Line 23"/>
              <p:cNvSpPr>
                <a:spLocks noChangeShapeType="1"/>
              </p:cNvSpPr>
              <p:nvPr/>
            </p:nvSpPr>
            <p:spPr bwMode="auto">
              <a:xfrm flipV="1">
                <a:off x="4740275" y="3892550"/>
                <a:ext cx="1447800" cy="121920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52250" name="Line 24"/>
              <p:cNvSpPr>
                <a:spLocks noChangeShapeType="1"/>
              </p:cNvSpPr>
              <p:nvPr/>
            </p:nvSpPr>
            <p:spPr bwMode="auto">
              <a:xfrm flipV="1">
                <a:off x="4740275" y="3663950"/>
                <a:ext cx="1219200" cy="30480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52251" name="Line 25"/>
              <p:cNvSpPr>
                <a:spLocks noChangeShapeType="1"/>
              </p:cNvSpPr>
              <p:nvPr/>
            </p:nvSpPr>
            <p:spPr bwMode="auto">
              <a:xfrm>
                <a:off x="4816475" y="2597150"/>
                <a:ext cx="1143000" cy="76200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52252" name="Line 26"/>
              <p:cNvSpPr>
                <a:spLocks noChangeShapeType="1"/>
              </p:cNvSpPr>
              <p:nvPr/>
            </p:nvSpPr>
            <p:spPr bwMode="auto">
              <a:xfrm flipV="1">
                <a:off x="4664075" y="5187950"/>
                <a:ext cx="2438400" cy="7620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52253" name="Line 27"/>
              <p:cNvSpPr>
                <a:spLocks noChangeShapeType="1"/>
              </p:cNvSpPr>
              <p:nvPr/>
            </p:nvSpPr>
            <p:spPr bwMode="auto">
              <a:xfrm flipV="1">
                <a:off x="6721475" y="3587750"/>
                <a:ext cx="106680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52254" name="Oval 28"/>
              <p:cNvSpPr>
                <a:spLocks noChangeArrowheads="1"/>
              </p:cNvSpPr>
              <p:nvPr/>
            </p:nvSpPr>
            <p:spPr bwMode="auto">
              <a:xfrm>
                <a:off x="7788275" y="3054350"/>
                <a:ext cx="762000" cy="68580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s-AR" sz="1600">
                    <a:latin typeface="Tw Cen MT"/>
                  </a:rPr>
                  <a:t>Fin</a:t>
                </a:r>
                <a:endParaRPr lang="es-ES" sz="1600">
                  <a:latin typeface="Tw Cen MT"/>
                </a:endParaRPr>
              </a:p>
            </p:txBody>
          </p:sp>
          <p:sp>
            <p:nvSpPr>
              <p:cNvPr id="52255" name="Line 29"/>
              <p:cNvSpPr>
                <a:spLocks noChangeShapeType="1"/>
              </p:cNvSpPr>
              <p:nvPr/>
            </p:nvSpPr>
            <p:spPr bwMode="auto">
              <a:xfrm flipV="1">
                <a:off x="7483475" y="3740150"/>
                <a:ext cx="533400" cy="99060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52256" name="Text Box 30"/>
              <p:cNvSpPr txBox="1">
                <a:spLocks noChangeArrowheads="1"/>
              </p:cNvSpPr>
              <p:nvPr/>
            </p:nvSpPr>
            <p:spPr bwMode="auto">
              <a:xfrm>
                <a:off x="1219199" y="2428875"/>
                <a:ext cx="399686" cy="269723"/>
              </a:xfrm>
              <a:prstGeom prst="rect">
                <a:avLst/>
              </a:prstGeom>
              <a:noFill/>
              <a:ln w="5715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AR" sz="1600">
                    <a:latin typeface="Tw Cen MT"/>
                  </a:rPr>
                  <a:t>0 </a:t>
                </a:r>
                <a:endParaRPr lang="es-ES" sz="1600">
                  <a:latin typeface="Tw Cen MT"/>
                </a:endParaRPr>
              </a:p>
            </p:txBody>
          </p:sp>
          <p:sp>
            <p:nvSpPr>
              <p:cNvPr id="52257" name="Text Box 31"/>
              <p:cNvSpPr txBox="1">
                <a:spLocks noChangeArrowheads="1"/>
              </p:cNvSpPr>
              <p:nvPr/>
            </p:nvSpPr>
            <p:spPr bwMode="auto">
              <a:xfrm>
                <a:off x="1500188" y="3429000"/>
                <a:ext cx="399686" cy="269723"/>
              </a:xfrm>
              <a:prstGeom prst="rect">
                <a:avLst/>
              </a:prstGeom>
              <a:noFill/>
              <a:ln w="5715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AR" sz="1600">
                    <a:latin typeface="Tw Cen MT"/>
                  </a:rPr>
                  <a:t>0 </a:t>
                </a:r>
                <a:endParaRPr lang="es-ES" sz="1600">
                  <a:latin typeface="Tw Cen MT"/>
                </a:endParaRPr>
              </a:p>
            </p:txBody>
          </p:sp>
          <p:sp>
            <p:nvSpPr>
              <p:cNvPr id="52258" name="Text Box 32"/>
              <p:cNvSpPr txBox="1">
                <a:spLocks noChangeArrowheads="1"/>
              </p:cNvSpPr>
              <p:nvPr/>
            </p:nvSpPr>
            <p:spPr bwMode="auto">
              <a:xfrm>
                <a:off x="3216275" y="2063750"/>
                <a:ext cx="399686" cy="269723"/>
              </a:xfrm>
              <a:prstGeom prst="rect">
                <a:avLst/>
              </a:prstGeom>
              <a:noFill/>
              <a:ln w="5715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AR" sz="1600">
                    <a:latin typeface="Tw Cen MT"/>
                  </a:rPr>
                  <a:t>2 </a:t>
                </a:r>
                <a:endParaRPr lang="es-ES" sz="1600">
                  <a:latin typeface="Tw Cen MT"/>
                </a:endParaRPr>
              </a:p>
            </p:txBody>
          </p:sp>
          <p:sp>
            <p:nvSpPr>
              <p:cNvPr id="52259" name="Text Box 33"/>
              <p:cNvSpPr txBox="1">
                <a:spLocks noChangeArrowheads="1"/>
              </p:cNvSpPr>
              <p:nvPr/>
            </p:nvSpPr>
            <p:spPr bwMode="auto">
              <a:xfrm>
                <a:off x="3140075" y="3740150"/>
                <a:ext cx="399686" cy="269723"/>
              </a:xfrm>
              <a:prstGeom prst="rect">
                <a:avLst/>
              </a:prstGeom>
              <a:noFill/>
              <a:ln w="5715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AR" sz="1600">
                    <a:latin typeface="Tw Cen MT"/>
                  </a:rPr>
                  <a:t>5 </a:t>
                </a:r>
                <a:endParaRPr lang="es-ES" sz="1600">
                  <a:latin typeface="Tw Cen MT"/>
                </a:endParaRPr>
              </a:p>
            </p:txBody>
          </p:sp>
          <p:sp>
            <p:nvSpPr>
              <p:cNvPr id="52260" name="Text Box 34"/>
              <p:cNvSpPr txBox="1">
                <a:spLocks noChangeArrowheads="1"/>
              </p:cNvSpPr>
              <p:nvPr/>
            </p:nvSpPr>
            <p:spPr bwMode="auto">
              <a:xfrm>
                <a:off x="5273674" y="2673350"/>
                <a:ext cx="399686" cy="269723"/>
              </a:xfrm>
              <a:prstGeom prst="rect">
                <a:avLst/>
              </a:prstGeom>
              <a:noFill/>
              <a:ln w="5715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AR" sz="1600">
                    <a:latin typeface="Tw Cen MT"/>
                  </a:rPr>
                  <a:t>4 </a:t>
                </a:r>
                <a:endParaRPr lang="es-ES" sz="1600">
                  <a:latin typeface="Tw Cen MT"/>
                </a:endParaRPr>
              </a:p>
            </p:txBody>
          </p:sp>
          <p:sp>
            <p:nvSpPr>
              <p:cNvPr id="52261" name="Text Box 35"/>
              <p:cNvSpPr txBox="1">
                <a:spLocks noChangeArrowheads="1"/>
              </p:cNvSpPr>
              <p:nvPr/>
            </p:nvSpPr>
            <p:spPr bwMode="auto">
              <a:xfrm>
                <a:off x="5273674" y="3435350"/>
                <a:ext cx="399686" cy="269723"/>
              </a:xfrm>
              <a:prstGeom prst="rect">
                <a:avLst/>
              </a:prstGeom>
              <a:noFill/>
              <a:ln w="5715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AR" sz="1600">
                    <a:latin typeface="Tw Cen MT"/>
                  </a:rPr>
                  <a:t>7 </a:t>
                </a:r>
                <a:endParaRPr lang="es-ES" sz="1600">
                  <a:latin typeface="Tw Cen MT"/>
                </a:endParaRPr>
              </a:p>
            </p:txBody>
          </p:sp>
          <p:sp>
            <p:nvSpPr>
              <p:cNvPr id="52262" name="Text Box 36"/>
              <p:cNvSpPr txBox="1">
                <a:spLocks noChangeArrowheads="1"/>
              </p:cNvSpPr>
              <p:nvPr/>
            </p:nvSpPr>
            <p:spPr bwMode="auto">
              <a:xfrm>
                <a:off x="5121275" y="4273550"/>
                <a:ext cx="399686" cy="269723"/>
              </a:xfrm>
              <a:prstGeom prst="rect">
                <a:avLst/>
              </a:prstGeom>
              <a:noFill/>
              <a:ln w="5715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AR" sz="1600">
                    <a:latin typeface="Tw Cen MT"/>
                  </a:rPr>
                  <a:t>4 </a:t>
                </a:r>
                <a:endParaRPr lang="es-ES" sz="1600">
                  <a:latin typeface="Tw Cen MT"/>
                </a:endParaRPr>
              </a:p>
            </p:txBody>
          </p:sp>
          <p:sp>
            <p:nvSpPr>
              <p:cNvPr id="52263" name="Text Box 37"/>
              <p:cNvSpPr txBox="1">
                <a:spLocks noChangeArrowheads="1"/>
              </p:cNvSpPr>
              <p:nvPr/>
            </p:nvSpPr>
            <p:spPr bwMode="auto">
              <a:xfrm>
                <a:off x="3292475" y="4502150"/>
                <a:ext cx="399686" cy="269723"/>
              </a:xfrm>
              <a:prstGeom prst="rect">
                <a:avLst/>
              </a:prstGeom>
              <a:noFill/>
              <a:ln w="5715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AR" sz="1600">
                    <a:latin typeface="Tw Cen MT"/>
                  </a:rPr>
                  <a:t>5 </a:t>
                </a:r>
                <a:endParaRPr lang="es-ES" sz="1600">
                  <a:latin typeface="Tw Cen MT"/>
                </a:endParaRPr>
              </a:p>
            </p:txBody>
          </p:sp>
          <p:sp>
            <p:nvSpPr>
              <p:cNvPr id="52264" name="Text Box 38"/>
              <p:cNvSpPr txBox="1">
                <a:spLocks noChangeArrowheads="1"/>
              </p:cNvSpPr>
              <p:nvPr/>
            </p:nvSpPr>
            <p:spPr bwMode="auto">
              <a:xfrm>
                <a:off x="5730875" y="4883150"/>
                <a:ext cx="399686" cy="269723"/>
              </a:xfrm>
              <a:prstGeom prst="rect">
                <a:avLst/>
              </a:prstGeom>
              <a:noFill/>
              <a:ln w="5715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AR" sz="1600">
                    <a:latin typeface="Tw Cen MT"/>
                  </a:rPr>
                  <a:t>4 </a:t>
                </a:r>
                <a:endParaRPr lang="es-ES" sz="1600">
                  <a:latin typeface="Tw Cen MT"/>
                </a:endParaRPr>
              </a:p>
            </p:txBody>
          </p:sp>
          <p:sp>
            <p:nvSpPr>
              <p:cNvPr id="52265" name="Text Box 39"/>
              <p:cNvSpPr txBox="1">
                <a:spLocks noChangeArrowheads="1"/>
              </p:cNvSpPr>
              <p:nvPr/>
            </p:nvSpPr>
            <p:spPr bwMode="auto">
              <a:xfrm>
                <a:off x="7407275" y="4044950"/>
                <a:ext cx="399686" cy="269723"/>
              </a:xfrm>
              <a:prstGeom prst="rect">
                <a:avLst/>
              </a:prstGeom>
              <a:noFill/>
              <a:ln w="5715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AR" sz="1600">
                    <a:latin typeface="Tw Cen MT"/>
                  </a:rPr>
                  <a:t>4 </a:t>
                </a:r>
                <a:endParaRPr lang="es-ES" sz="1600">
                  <a:latin typeface="Tw Cen MT"/>
                </a:endParaRPr>
              </a:p>
            </p:txBody>
          </p:sp>
          <p:sp>
            <p:nvSpPr>
              <p:cNvPr id="52268" name="Text Box 42"/>
              <p:cNvSpPr txBox="1">
                <a:spLocks noChangeArrowheads="1"/>
              </p:cNvSpPr>
              <p:nvPr/>
            </p:nvSpPr>
            <p:spPr bwMode="auto">
              <a:xfrm>
                <a:off x="1920875" y="3511550"/>
                <a:ext cx="688356" cy="269723"/>
              </a:xfrm>
              <a:prstGeom prst="rect">
                <a:avLst/>
              </a:prstGeom>
              <a:noFill/>
              <a:ln w="5715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AR" sz="1600">
                    <a:latin typeface="Tw Cen MT"/>
                  </a:rPr>
                  <a:t>Te=0</a:t>
                </a:r>
                <a:endParaRPr lang="es-ES" sz="1600">
                  <a:latin typeface="Tw Cen MT"/>
                </a:endParaRPr>
              </a:p>
            </p:txBody>
          </p:sp>
          <p:sp>
            <p:nvSpPr>
              <p:cNvPr id="52269" name="Text Box 43"/>
              <p:cNvSpPr txBox="1">
                <a:spLocks noChangeArrowheads="1"/>
              </p:cNvSpPr>
              <p:nvPr/>
            </p:nvSpPr>
            <p:spPr bwMode="auto">
              <a:xfrm>
                <a:off x="3902075" y="1911350"/>
                <a:ext cx="688356" cy="269723"/>
              </a:xfrm>
              <a:prstGeom prst="rect">
                <a:avLst/>
              </a:prstGeom>
              <a:noFill/>
              <a:ln w="5715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AR" sz="1600">
                    <a:latin typeface="Tw Cen MT"/>
                  </a:rPr>
                  <a:t>Te=2</a:t>
                </a:r>
                <a:endParaRPr lang="es-ES" sz="1600">
                  <a:latin typeface="Tw Cen MT"/>
                </a:endParaRPr>
              </a:p>
            </p:txBody>
          </p:sp>
          <p:sp>
            <p:nvSpPr>
              <p:cNvPr id="52270" name="Text Box 44"/>
              <p:cNvSpPr txBox="1">
                <a:spLocks noChangeArrowheads="1"/>
              </p:cNvSpPr>
              <p:nvPr/>
            </p:nvSpPr>
            <p:spPr bwMode="auto">
              <a:xfrm>
                <a:off x="3673475" y="3511550"/>
                <a:ext cx="688356" cy="269723"/>
              </a:xfrm>
              <a:prstGeom prst="rect">
                <a:avLst/>
              </a:prstGeom>
              <a:noFill/>
              <a:ln w="5715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AR" sz="1600">
                    <a:latin typeface="Tw Cen MT"/>
                  </a:rPr>
                  <a:t>Te=5</a:t>
                </a:r>
                <a:endParaRPr lang="es-ES" sz="1600">
                  <a:latin typeface="Tw Cen MT"/>
                </a:endParaRPr>
              </a:p>
            </p:txBody>
          </p:sp>
          <p:sp>
            <p:nvSpPr>
              <p:cNvPr id="52271" name="Text Box 45"/>
              <p:cNvSpPr txBox="1">
                <a:spLocks noChangeArrowheads="1"/>
              </p:cNvSpPr>
              <p:nvPr/>
            </p:nvSpPr>
            <p:spPr bwMode="auto">
              <a:xfrm>
                <a:off x="3521075" y="5187950"/>
                <a:ext cx="688356" cy="269723"/>
              </a:xfrm>
              <a:prstGeom prst="rect">
                <a:avLst/>
              </a:prstGeom>
              <a:noFill/>
              <a:ln w="5715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AR" sz="1600">
                    <a:latin typeface="Tw Cen MT"/>
                  </a:rPr>
                  <a:t>Te=5</a:t>
                </a:r>
                <a:endParaRPr lang="es-ES" sz="1600">
                  <a:latin typeface="Tw Cen MT"/>
                </a:endParaRPr>
              </a:p>
            </p:txBody>
          </p:sp>
          <p:sp>
            <p:nvSpPr>
              <p:cNvPr id="52272" name="Text Box 46"/>
              <p:cNvSpPr txBox="1">
                <a:spLocks noChangeArrowheads="1"/>
              </p:cNvSpPr>
              <p:nvPr/>
            </p:nvSpPr>
            <p:spPr bwMode="auto">
              <a:xfrm>
                <a:off x="5730875" y="2901950"/>
                <a:ext cx="816647" cy="269723"/>
              </a:xfrm>
              <a:prstGeom prst="rect">
                <a:avLst/>
              </a:prstGeom>
              <a:noFill/>
              <a:ln w="5715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AR" sz="1600">
                    <a:latin typeface="Tw Cen MT"/>
                  </a:rPr>
                  <a:t>Te=12</a:t>
                </a:r>
                <a:endParaRPr lang="es-ES" sz="1600">
                  <a:latin typeface="Tw Cen MT"/>
                </a:endParaRPr>
              </a:p>
            </p:txBody>
          </p:sp>
          <p:sp>
            <p:nvSpPr>
              <p:cNvPr id="52273" name="Text Box 47"/>
              <p:cNvSpPr txBox="1">
                <a:spLocks noChangeArrowheads="1"/>
              </p:cNvSpPr>
              <p:nvPr/>
            </p:nvSpPr>
            <p:spPr bwMode="auto">
              <a:xfrm>
                <a:off x="6873875" y="5416550"/>
                <a:ext cx="688356" cy="269723"/>
              </a:xfrm>
              <a:prstGeom prst="rect">
                <a:avLst/>
              </a:prstGeom>
              <a:noFill/>
              <a:ln w="5715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AR" sz="1600">
                    <a:latin typeface="Tw Cen MT"/>
                  </a:rPr>
                  <a:t>Te=9</a:t>
                </a:r>
                <a:endParaRPr lang="es-ES" sz="1600">
                  <a:latin typeface="Tw Cen MT"/>
                </a:endParaRPr>
              </a:p>
            </p:txBody>
          </p:sp>
          <p:sp>
            <p:nvSpPr>
              <p:cNvPr id="52274" name="Text Box 48"/>
              <p:cNvSpPr txBox="1">
                <a:spLocks noChangeArrowheads="1"/>
              </p:cNvSpPr>
              <p:nvPr/>
            </p:nvSpPr>
            <p:spPr bwMode="auto">
              <a:xfrm>
                <a:off x="7026275" y="3282950"/>
                <a:ext cx="336446" cy="269723"/>
              </a:xfrm>
              <a:prstGeom prst="rect">
                <a:avLst/>
              </a:prstGeom>
              <a:noFill/>
              <a:ln w="5715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AR" sz="1600">
                    <a:latin typeface="Tw Cen MT"/>
                  </a:rPr>
                  <a:t>5</a:t>
                </a:r>
                <a:endParaRPr lang="es-ES" sz="1600">
                  <a:latin typeface="Tw Cen MT"/>
                </a:endParaRPr>
              </a:p>
            </p:txBody>
          </p:sp>
          <p:sp>
            <p:nvSpPr>
              <p:cNvPr id="52275" name="Text Box 49"/>
              <p:cNvSpPr txBox="1">
                <a:spLocks noChangeArrowheads="1"/>
              </p:cNvSpPr>
              <p:nvPr/>
            </p:nvSpPr>
            <p:spPr bwMode="auto">
              <a:xfrm>
                <a:off x="8016875" y="3740150"/>
                <a:ext cx="816647" cy="269723"/>
              </a:xfrm>
              <a:prstGeom prst="rect">
                <a:avLst/>
              </a:prstGeom>
              <a:noFill/>
              <a:ln w="5715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AR" sz="1600">
                    <a:latin typeface="Tw Cen MT"/>
                  </a:rPr>
                  <a:t>Te=17</a:t>
                </a:r>
                <a:endParaRPr lang="es-ES" sz="1600">
                  <a:latin typeface="Tw Cen MT"/>
                </a:endParaRPr>
              </a:p>
            </p:txBody>
          </p:sp>
          <p:sp>
            <p:nvSpPr>
              <p:cNvPr id="266290" name="Text Box 50"/>
              <p:cNvSpPr txBox="1">
                <a:spLocks noChangeArrowheads="1"/>
              </p:cNvSpPr>
              <p:nvPr/>
            </p:nvSpPr>
            <p:spPr bwMode="auto">
              <a:xfrm>
                <a:off x="8016875" y="2673350"/>
                <a:ext cx="752031" cy="269723"/>
              </a:xfrm>
              <a:prstGeom prst="rect">
                <a:avLst/>
              </a:prstGeom>
              <a:noFill/>
              <a:ln w="5715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s-AR" sz="1600" b="1">
                    <a:solidFill>
                      <a:schemeClr val="accent5">
                        <a:lumMod val="75000"/>
                      </a:schemeClr>
                    </a:solidFill>
                  </a:rPr>
                  <a:t>Ta=17</a:t>
                </a:r>
                <a:endParaRPr lang="es-ES" sz="1600" b="1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2277" name="Text Box 51"/>
              <p:cNvSpPr txBox="1">
                <a:spLocks noChangeArrowheads="1"/>
              </p:cNvSpPr>
              <p:nvPr/>
            </p:nvSpPr>
            <p:spPr bwMode="auto">
              <a:xfrm>
                <a:off x="6416675" y="2901950"/>
                <a:ext cx="829294" cy="269723"/>
              </a:xfrm>
              <a:prstGeom prst="rect">
                <a:avLst/>
              </a:prstGeom>
              <a:noFill/>
              <a:ln w="5715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AR" sz="1600">
                    <a:latin typeface="Tw Cen MT"/>
                  </a:rPr>
                  <a:t>Ta=12</a:t>
                </a:r>
                <a:endParaRPr lang="es-ES" sz="1600">
                  <a:latin typeface="Tw Cen MT"/>
                </a:endParaRPr>
              </a:p>
            </p:txBody>
          </p:sp>
          <p:sp>
            <p:nvSpPr>
              <p:cNvPr id="266292" name="Text Box 52"/>
              <p:cNvSpPr txBox="1">
                <a:spLocks noChangeArrowheads="1"/>
              </p:cNvSpPr>
              <p:nvPr/>
            </p:nvSpPr>
            <p:spPr bwMode="auto">
              <a:xfrm>
                <a:off x="7712075" y="5035550"/>
                <a:ext cx="752031" cy="269723"/>
              </a:xfrm>
              <a:prstGeom prst="rect">
                <a:avLst/>
              </a:prstGeom>
              <a:noFill/>
              <a:ln w="5715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s-AR" sz="1600" b="1" dirty="0">
                    <a:solidFill>
                      <a:schemeClr val="accent5">
                        <a:lumMod val="75000"/>
                      </a:schemeClr>
                    </a:solidFill>
                  </a:rPr>
                  <a:t>Ta=13</a:t>
                </a:r>
                <a:endParaRPr lang="es-ES" sz="1600" b="1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66293" name="Text Box 53"/>
              <p:cNvSpPr txBox="1">
                <a:spLocks noChangeArrowheads="1"/>
              </p:cNvSpPr>
              <p:nvPr/>
            </p:nvSpPr>
            <p:spPr bwMode="auto">
              <a:xfrm>
                <a:off x="4587875" y="5340350"/>
                <a:ext cx="636390" cy="269723"/>
              </a:xfrm>
              <a:prstGeom prst="rect">
                <a:avLst/>
              </a:prstGeom>
              <a:noFill/>
              <a:ln w="5715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s-AR" sz="1600" b="1">
                    <a:solidFill>
                      <a:schemeClr val="accent5">
                        <a:lumMod val="75000"/>
                      </a:schemeClr>
                    </a:solidFill>
                  </a:rPr>
                  <a:t>Ta=8</a:t>
                </a:r>
                <a:endParaRPr lang="es-ES" sz="1600" b="1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2280" name="Text Box 54"/>
              <p:cNvSpPr txBox="1">
                <a:spLocks noChangeArrowheads="1"/>
              </p:cNvSpPr>
              <p:nvPr/>
            </p:nvSpPr>
            <p:spPr bwMode="auto">
              <a:xfrm>
                <a:off x="4511675" y="3511550"/>
                <a:ext cx="701006" cy="269723"/>
              </a:xfrm>
              <a:prstGeom prst="rect">
                <a:avLst/>
              </a:prstGeom>
              <a:noFill/>
              <a:ln w="5715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AR" sz="1600">
                    <a:latin typeface="Tw Cen MT"/>
                  </a:rPr>
                  <a:t>Ta=5</a:t>
                </a:r>
                <a:endParaRPr lang="es-ES" sz="1600">
                  <a:latin typeface="Tw Cen MT"/>
                </a:endParaRPr>
              </a:p>
            </p:txBody>
          </p:sp>
          <p:sp>
            <p:nvSpPr>
              <p:cNvPr id="266295" name="Text Box 55"/>
              <p:cNvSpPr txBox="1">
                <a:spLocks noChangeArrowheads="1"/>
              </p:cNvSpPr>
              <p:nvPr/>
            </p:nvSpPr>
            <p:spPr bwMode="auto">
              <a:xfrm>
                <a:off x="4664075" y="2063750"/>
                <a:ext cx="765175" cy="269723"/>
              </a:xfrm>
              <a:prstGeom prst="rect">
                <a:avLst/>
              </a:prstGeom>
              <a:noFill/>
              <a:ln w="5715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s-AR" sz="1600" b="1" dirty="0">
                    <a:solidFill>
                      <a:schemeClr val="accent5">
                        <a:lumMod val="75000"/>
                      </a:schemeClr>
                    </a:solidFill>
                  </a:rPr>
                  <a:t>Ta=8</a:t>
                </a:r>
                <a:endParaRPr lang="es-ES" sz="1600" b="1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66297" name="Text Box 57"/>
              <p:cNvSpPr txBox="1">
                <a:spLocks noChangeArrowheads="1"/>
              </p:cNvSpPr>
              <p:nvPr/>
            </p:nvSpPr>
            <p:spPr bwMode="auto">
              <a:xfrm>
                <a:off x="2682875" y="3587750"/>
                <a:ext cx="636390" cy="269723"/>
              </a:xfrm>
              <a:prstGeom prst="rect">
                <a:avLst/>
              </a:prstGeom>
              <a:noFill/>
              <a:ln w="5715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s-AR" sz="1600" b="1" dirty="0">
                    <a:solidFill>
                      <a:schemeClr val="accent5">
                        <a:lumMod val="75000"/>
                      </a:schemeClr>
                    </a:solidFill>
                  </a:rPr>
                  <a:t>Ta=0</a:t>
                </a:r>
                <a:endParaRPr lang="es-ES" sz="1600" b="1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2284" name="Line 58"/>
              <p:cNvSpPr>
                <a:spLocks noChangeShapeType="1"/>
              </p:cNvSpPr>
              <p:nvPr/>
            </p:nvSpPr>
            <p:spPr bwMode="auto">
              <a:xfrm>
                <a:off x="930275" y="3435350"/>
                <a:ext cx="1143000" cy="762000"/>
              </a:xfrm>
              <a:prstGeom prst="line">
                <a:avLst/>
              </a:prstGeom>
              <a:noFill/>
              <a:ln w="28575">
                <a:solidFill>
                  <a:srgbClr val="FF66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52285" name="Line 59"/>
              <p:cNvSpPr>
                <a:spLocks noChangeShapeType="1"/>
              </p:cNvSpPr>
              <p:nvPr/>
            </p:nvSpPr>
            <p:spPr bwMode="auto">
              <a:xfrm>
                <a:off x="2835275" y="4197350"/>
                <a:ext cx="1143000" cy="0"/>
              </a:xfrm>
              <a:prstGeom prst="line">
                <a:avLst/>
              </a:prstGeom>
              <a:noFill/>
              <a:ln w="28575">
                <a:solidFill>
                  <a:srgbClr val="FF66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52286" name="Line 60"/>
              <p:cNvSpPr>
                <a:spLocks noChangeShapeType="1"/>
              </p:cNvSpPr>
              <p:nvPr/>
            </p:nvSpPr>
            <p:spPr bwMode="auto">
              <a:xfrm flipV="1">
                <a:off x="4664075" y="3740150"/>
                <a:ext cx="1371600" cy="381000"/>
              </a:xfrm>
              <a:prstGeom prst="line">
                <a:avLst/>
              </a:prstGeom>
              <a:noFill/>
              <a:ln w="28575">
                <a:solidFill>
                  <a:srgbClr val="FF66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52287" name="Line 61"/>
              <p:cNvSpPr>
                <a:spLocks noChangeShapeType="1"/>
              </p:cNvSpPr>
              <p:nvPr/>
            </p:nvSpPr>
            <p:spPr bwMode="auto">
              <a:xfrm>
                <a:off x="6721475" y="3663950"/>
                <a:ext cx="1295400" cy="0"/>
              </a:xfrm>
              <a:prstGeom prst="line">
                <a:avLst/>
              </a:prstGeom>
              <a:noFill/>
              <a:ln w="28575">
                <a:solidFill>
                  <a:srgbClr val="FF66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s-A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40376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 dirty="0"/>
              <a:t>Método de planificación temporal</a:t>
            </a:r>
            <a:br>
              <a:rPr lang="es-ES_tradnl" dirty="0"/>
            </a:br>
            <a:r>
              <a:rPr lang="es-ES_tradnl" dirty="0"/>
              <a:t>PERT - CPM</a:t>
            </a:r>
            <a:endParaRPr lang="es-ES" dirty="0"/>
          </a:p>
        </p:txBody>
      </p:sp>
      <p:sp>
        <p:nvSpPr>
          <p:cNvPr id="64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73E14-3B5F-4FFB-A624-65F7FFAD5CDB}" type="slidenum">
              <a:rPr lang="es-ES" smtClean="0"/>
              <a:pPr/>
              <a:t>21</a:t>
            </a:fld>
            <a:endParaRPr lang="es-ES"/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s-AR" dirty="0" smtClean="0"/>
              <a:t>2019</a:t>
            </a:r>
            <a:endParaRPr lang="es-ES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s-ES"/>
              <a:t>Ingenieria de Software II</a:t>
            </a:r>
          </a:p>
        </p:txBody>
      </p:sp>
      <p:grpSp>
        <p:nvGrpSpPr>
          <p:cNvPr id="4" name="3 Grupo"/>
          <p:cNvGrpSpPr/>
          <p:nvPr/>
        </p:nvGrpSpPr>
        <p:grpSpPr>
          <a:xfrm>
            <a:off x="0" y="1910444"/>
            <a:ext cx="7328770" cy="4569681"/>
            <a:chOff x="1692275" y="1571625"/>
            <a:chExt cx="8648052" cy="4152577"/>
          </a:xfrm>
        </p:grpSpPr>
        <p:sp>
          <p:nvSpPr>
            <p:cNvPr id="52228" name="Oval 4"/>
            <p:cNvSpPr>
              <a:spLocks noChangeArrowheads="1"/>
            </p:cNvSpPr>
            <p:nvPr/>
          </p:nvSpPr>
          <p:spPr bwMode="auto">
            <a:xfrm>
              <a:off x="1692275" y="2368550"/>
              <a:ext cx="685800" cy="533400"/>
            </a:xfrm>
            <a:prstGeom prst="ellipse">
              <a:avLst/>
            </a:prstGeom>
            <a:noFill/>
            <a:ln w="57150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52230" name="Oval 3"/>
            <p:cNvSpPr>
              <a:spLocks noChangeArrowheads="1"/>
            </p:cNvSpPr>
            <p:nvPr/>
          </p:nvSpPr>
          <p:spPr bwMode="auto">
            <a:xfrm>
              <a:off x="2073275" y="2825750"/>
              <a:ext cx="533400" cy="381000"/>
            </a:xfrm>
            <a:prstGeom prst="ellipse">
              <a:avLst/>
            </a:prstGeom>
            <a:noFill/>
            <a:ln w="57150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s-AR" sz="1600" dirty="0" err="1"/>
                <a:t>ini</a:t>
              </a:r>
              <a:endParaRPr lang="es-ES" sz="1600" dirty="0"/>
            </a:p>
          </p:txBody>
        </p:sp>
        <p:sp>
          <p:nvSpPr>
            <p:cNvPr id="52231" name="Oval 5"/>
            <p:cNvSpPr>
              <a:spLocks noChangeArrowheads="1"/>
            </p:cNvSpPr>
            <p:nvPr/>
          </p:nvSpPr>
          <p:spPr bwMode="auto">
            <a:xfrm>
              <a:off x="3597275" y="3740150"/>
              <a:ext cx="762000" cy="6858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52232" name="Oval 6"/>
            <p:cNvSpPr>
              <a:spLocks noChangeArrowheads="1"/>
            </p:cNvSpPr>
            <p:nvPr/>
          </p:nvSpPr>
          <p:spPr bwMode="auto">
            <a:xfrm>
              <a:off x="1997075" y="2749550"/>
              <a:ext cx="762000" cy="6858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52233" name="Oval 7"/>
            <p:cNvSpPr>
              <a:spLocks noChangeArrowheads="1"/>
            </p:cNvSpPr>
            <p:nvPr/>
          </p:nvSpPr>
          <p:spPr bwMode="auto">
            <a:xfrm>
              <a:off x="3673475" y="1987550"/>
              <a:ext cx="762000" cy="6858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52234" name="Oval 8"/>
            <p:cNvSpPr>
              <a:spLocks noChangeArrowheads="1"/>
            </p:cNvSpPr>
            <p:nvPr/>
          </p:nvSpPr>
          <p:spPr bwMode="auto">
            <a:xfrm>
              <a:off x="5654675" y="2216150"/>
              <a:ext cx="762000" cy="6858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52235" name="Oval 9"/>
            <p:cNvSpPr>
              <a:spLocks noChangeArrowheads="1"/>
            </p:cNvSpPr>
            <p:nvPr/>
          </p:nvSpPr>
          <p:spPr bwMode="auto">
            <a:xfrm>
              <a:off x="5502275" y="4730750"/>
              <a:ext cx="762000" cy="6858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52236" name="Oval 10"/>
            <p:cNvSpPr>
              <a:spLocks noChangeArrowheads="1"/>
            </p:cNvSpPr>
            <p:nvPr/>
          </p:nvSpPr>
          <p:spPr bwMode="auto">
            <a:xfrm>
              <a:off x="7483475" y="3206750"/>
              <a:ext cx="762000" cy="6858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s-AR" sz="1600" dirty="0"/>
                <a:t>F</a:t>
              </a:r>
              <a:endParaRPr lang="es-ES" sz="1600" dirty="0"/>
            </a:p>
          </p:txBody>
        </p:sp>
        <p:sp>
          <p:nvSpPr>
            <p:cNvPr id="52237" name="Oval 11"/>
            <p:cNvSpPr>
              <a:spLocks noChangeArrowheads="1"/>
            </p:cNvSpPr>
            <p:nvPr/>
          </p:nvSpPr>
          <p:spPr bwMode="auto">
            <a:xfrm>
              <a:off x="5502275" y="3663950"/>
              <a:ext cx="762000" cy="6858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s-AR" sz="1600" dirty="0"/>
                <a:t>D</a:t>
              </a:r>
              <a:endParaRPr lang="es-ES" sz="1600" dirty="0"/>
            </a:p>
          </p:txBody>
        </p:sp>
        <p:sp>
          <p:nvSpPr>
            <p:cNvPr id="52238" name="Oval 12"/>
            <p:cNvSpPr>
              <a:spLocks noChangeArrowheads="1"/>
            </p:cNvSpPr>
            <p:nvPr/>
          </p:nvSpPr>
          <p:spPr bwMode="auto">
            <a:xfrm>
              <a:off x="8550275" y="4730750"/>
              <a:ext cx="762000" cy="6858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s-AR" sz="1600" dirty="0"/>
                <a:t>G</a:t>
              </a:r>
              <a:endParaRPr lang="es-ES" sz="1600" dirty="0"/>
            </a:p>
          </p:txBody>
        </p:sp>
        <p:sp>
          <p:nvSpPr>
            <p:cNvPr id="52239" name="Text Box 13"/>
            <p:cNvSpPr txBox="1">
              <a:spLocks noChangeArrowheads="1"/>
            </p:cNvSpPr>
            <p:nvPr/>
          </p:nvSpPr>
          <p:spPr bwMode="auto">
            <a:xfrm>
              <a:off x="3978275" y="2063750"/>
              <a:ext cx="217985" cy="419526"/>
            </a:xfrm>
            <a:prstGeom prst="rect">
              <a:avLst/>
            </a:prstGeom>
            <a:noFill/>
            <a:ln w="571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s-ES" sz="2400">
                <a:latin typeface="Times New Roman" pitchFamily="18" charset="0"/>
              </a:endParaRPr>
            </a:p>
          </p:txBody>
        </p:sp>
        <p:sp>
          <p:nvSpPr>
            <p:cNvPr id="52240" name="Text Box 14"/>
            <p:cNvSpPr txBox="1">
              <a:spLocks noChangeArrowheads="1"/>
            </p:cNvSpPr>
            <p:nvPr/>
          </p:nvSpPr>
          <p:spPr bwMode="auto">
            <a:xfrm>
              <a:off x="3886200" y="2276475"/>
              <a:ext cx="354101" cy="307652"/>
            </a:xfrm>
            <a:prstGeom prst="rect">
              <a:avLst/>
            </a:prstGeom>
            <a:noFill/>
            <a:ln w="571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AR" sz="1600" dirty="0"/>
                <a:t>A</a:t>
              </a:r>
              <a:endParaRPr lang="es-ES" sz="1600" dirty="0"/>
            </a:p>
          </p:txBody>
        </p:sp>
        <p:sp>
          <p:nvSpPr>
            <p:cNvPr id="52241" name="Rectangle 15"/>
            <p:cNvSpPr>
              <a:spLocks noChangeArrowheads="1"/>
            </p:cNvSpPr>
            <p:nvPr/>
          </p:nvSpPr>
          <p:spPr bwMode="auto">
            <a:xfrm>
              <a:off x="3825875" y="3968750"/>
              <a:ext cx="348427" cy="307652"/>
            </a:xfrm>
            <a:prstGeom prst="rect">
              <a:avLst/>
            </a:prstGeom>
            <a:noFill/>
            <a:ln w="571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AR" sz="1600"/>
                <a:t>B</a:t>
              </a:r>
              <a:endParaRPr lang="es-ES" sz="1600"/>
            </a:p>
          </p:txBody>
        </p:sp>
        <p:sp>
          <p:nvSpPr>
            <p:cNvPr id="52242" name="Rectangle 16"/>
            <p:cNvSpPr>
              <a:spLocks noChangeArrowheads="1"/>
            </p:cNvSpPr>
            <p:nvPr/>
          </p:nvSpPr>
          <p:spPr bwMode="auto">
            <a:xfrm>
              <a:off x="5807075" y="2368550"/>
              <a:ext cx="348427" cy="307652"/>
            </a:xfrm>
            <a:prstGeom prst="rect">
              <a:avLst/>
            </a:prstGeom>
            <a:noFill/>
            <a:ln w="571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AR" sz="1600"/>
                <a:t>C</a:t>
              </a:r>
              <a:endParaRPr lang="es-ES" sz="1600"/>
            </a:p>
          </p:txBody>
        </p:sp>
        <p:sp>
          <p:nvSpPr>
            <p:cNvPr id="52243" name="Rectangle 17"/>
            <p:cNvSpPr>
              <a:spLocks noChangeArrowheads="1"/>
            </p:cNvSpPr>
            <p:nvPr/>
          </p:nvSpPr>
          <p:spPr bwMode="auto">
            <a:xfrm>
              <a:off x="5730876" y="4883150"/>
              <a:ext cx="337078" cy="307652"/>
            </a:xfrm>
            <a:prstGeom prst="rect">
              <a:avLst/>
            </a:prstGeom>
            <a:noFill/>
            <a:ln w="571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AR" sz="1600" dirty="0"/>
                <a:t>E</a:t>
              </a:r>
              <a:endParaRPr lang="es-ES" sz="1600" dirty="0"/>
            </a:p>
          </p:txBody>
        </p:sp>
        <p:sp>
          <p:nvSpPr>
            <p:cNvPr id="52244" name="Line 18"/>
            <p:cNvSpPr>
              <a:spLocks noChangeShapeType="1"/>
            </p:cNvSpPr>
            <p:nvPr/>
          </p:nvSpPr>
          <p:spPr bwMode="auto">
            <a:xfrm flipV="1">
              <a:off x="2759075" y="2520950"/>
              <a:ext cx="990600" cy="4572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52245" name="Line 19"/>
            <p:cNvSpPr>
              <a:spLocks noChangeShapeType="1"/>
            </p:cNvSpPr>
            <p:nvPr/>
          </p:nvSpPr>
          <p:spPr bwMode="auto">
            <a:xfrm flipV="1">
              <a:off x="4359275" y="4044950"/>
              <a:ext cx="1143000" cy="762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52246" name="Line 20"/>
            <p:cNvSpPr>
              <a:spLocks noChangeShapeType="1"/>
            </p:cNvSpPr>
            <p:nvPr/>
          </p:nvSpPr>
          <p:spPr bwMode="auto">
            <a:xfrm>
              <a:off x="2606675" y="3359150"/>
              <a:ext cx="1066800" cy="5334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52247" name="Line 21"/>
            <p:cNvSpPr>
              <a:spLocks noChangeShapeType="1"/>
            </p:cNvSpPr>
            <p:nvPr/>
          </p:nvSpPr>
          <p:spPr bwMode="auto">
            <a:xfrm>
              <a:off x="4435475" y="2368550"/>
              <a:ext cx="1219200" cy="762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52248" name="Line 22"/>
            <p:cNvSpPr>
              <a:spLocks noChangeShapeType="1"/>
            </p:cNvSpPr>
            <p:nvPr/>
          </p:nvSpPr>
          <p:spPr bwMode="auto">
            <a:xfrm>
              <a:off x="4206875" y="4349750"/>
              <a:ext cx="1295400" cy="609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52249" name="Line 23"/>
            <p:cNvSpPr>
              <a:spLocks noChangeShapeType="1"/>
            </p:cNvSpPr>
            <p:nvPr/>
          </p:nvSpPr>
          <p:spPr bwMode="auto">
            <a:xfrm flipV="1">
              <a:off x="6264275" y="3892550"/>
              <a:ext cx="1447800" cy="12192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52250" name="Line 24"/>
            <p:cNvSpPr>
              <a:spLocks noChangeShapeType="1"/>
            </p:cNvSpPr>
            <p:nvPr/>
          </p:nvSpPr>
          <p:spPr bwMode="auto">
            <a:xfrm flipV="1">
              <a:off x="6264275" y="3663950"/>
              <a:ext cx="1219200" cy="3048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52251" name="Line 25"/>
            <p:cNvSpPr>
              <a:spLocks noChangeShapeType="1"/>
            </p:cNvSpPr>
            <p:nvPr/>
          </p:nvSpPr>
          <p:spPr bwMode="auto">
            <a:xfrm>
              <a:off x="6340475" y="2597150"/>
              <a:ext cx="1143000" cy="7620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52252" name="Line 26"/>
            <p:cNvSpPr>
              <a:spLocks noChangeShapeType="1"/>
            </p:cNvSpPr>
            <p:nvPr/>
          </p:nvSpPr>
          <p:spPr bwMode="auto">
            <a:xfrm flipV="1">
              <a:off x="6188075" y="5187950"/>
              <a:ext cx="2438400" cy="762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52253" name="Line 27"/>
            <p:cNvSpPr>
              <a:spLocks noChangeShapeType="1"/>
            </p:cNvSpPr>
            <p:nvPr/>
          </p:nvSpPr>
          <p:spPr bwMode="auto">
            <a:xfrm flipV="1">
              <a:off x="8245475" y="3587750"/>
              <a:ext cx="10668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52254" name="Oval 28"/>
            <p:cNvSpPr>
              <a:spLocks noChangeArrowheads="1"/>
            </p:cNvSpPr>
            <p:nvPr/>
          </p:nvSpPr>
          <p:spPr bwMode="auto">
            <a:xfrm>
              <a:off x="9312275" y="3054350"/>
              <a:ext cx="762000" cy="6858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s-AR" sz="1600" dirty="0"/>
                <a:t>Fin</a:t>
              </a:r>
              <a:endParaRPr lang="es-ES" sz="1600" dirty="0"/>
            </a:p>
          </p:txBody>
        </p:sp>
        <p:sp>
          <p:nvSpPr>
            <p:cNvPr id="52255" name="Line 29"/>
            <p:cNvSpPr>
              <a:spLocks noChangeShapeType="1"/>
            </p:cNvSpPr>
            <p:nvPr/>
          </p:nvSpPr>
          <p:spPr bwMode="auto">
            <a:xfrm flipV="1">
              <a:off x="9007475" y="3740150"/>
              <a:ext cx="533400" cy="990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52256" name="Text Box 30"/>
            <p:cNvSpPr txBox="1">
              <a:spLocks noChangeArrowheads="1"/>
            </p:cNvSpPr>
            <p:nvPr/>
          </p:nvSpPr>
          <p:spPr bwMode="auto">
            <a:xfrm>
              <a:off x="2743201" y="2428875"/>
              <a:ext cx="395715" cy="307652"/>
            </a:xfrm>
            <a:prstGeom prst="rect">
              <a:avLst/>
            </a:prstGeom>
            <a:noFill/>
            <a:ln w="571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AR" sz="1600" dirty="0"/>
                <a:t>0 </a:t>
              </a:r>
              <a:endParaRPr lang="es-ES" sz="1600" dirty="0"/>
            </a:p>
          </p:txBody>
        </p:sp>
        <p:sp>
          <p:nvSpPr>
            <p:cNvPr id="52257" name="Text Box 31"/>
            <p:cNvSpPr txBox="1">
              <a:spLocks noChangeArrowheads="1"/>
            </p:cNvSpPr>
            <p:nvPr/>
          </p:nvSpPr>
          <p:spPr bwMode="auto">
            <a:xfrm>
              <a:off x="3024168" y="3429000"/>
              <a:ext cx="395715" cy="307652"/>
            </a:xfrm>
            <a:prstGeom prst="rect">
              <a:avLst/>
            </a:prstGeom>
            <a:noFill/>
            <a:ln w="571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AR" sz="1600"/>
                <a:t>0 </a:t>
              </a:r>
              <a:endParaRPr lang="es-ES" sz="1600"/>
            </a:p>
          </p:txBody>
        </p:sp>
        <p:sp>
          <p:nvSpPr>
            <p:cNvPr id="52258" name="Text Box 32"/>
            <p:cNvSpPr txBox="1">
              <a:spLocks noChangeArrowheads="1"/>
            </p:cNvSpPr>
            <p:nvPr/>
          </p:nvSpPr>
          <p:spPr bwMode="auto">
            <a:xfrm>
              <a:off x="4740276" y="2063750"/>
              <a:ext cx="395715" cy="307652"/>
            </a:xfrm>
            <a:prstGeom prst="rect">
              <a:avLst/>
            </a:prstGeom>
            <a:noFill/>
            <a:ln w="571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AR" sz="1600" dirty="0"/>
                <a:t>2 </a:t>
              </a:r>
              <a:endParaRPr lang="es-ES" sz="1600" dirty="0"/>
            </a:p>
          </p:txBody>
        </p:sp>
        <p:sp>
          <p:nvSpPr>
            <p:cNvPr id="52259" name="Text Box 33"/>
            <p:cNvSpPr txBox="1">
              <a:spLocks noChangeArrowheads="1"/>
            </p:cNvSpPr>
            <p:nvPr/>
          </p:nvSpPr>
          <p:spPr bwMode="auto">
            <a:xfrm>
              <a:off x="4664076" y="3740150"/>
              <a:ext cx="395715" cy="307652"/>
            </a:xfrm>
            <a:prstGeom prst="rect">
              <a:avLst/>
            </a:prstGeom>
            <a:noFill/>
            <a:ln w="571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AR" sz="1600"/>
                <a:t>5 </a:t>
              </a:r>
              <a:endParaRPr lang="es-ES" sz="1600"/>
            </a:p>
          </p:txBody>
        </p:sp>
        <p:sp>
          <p:nvSpPr>
            <p:cNvPr id="52260" name="Text Box 34"/>
            <p:cNvSpPr txBox="1">
              <a:spLocks noChangeArrowheads="1"/>
            </p:cNvSpPr>
            <p:nvPr/>
          </p:nvSpPr>
          <p:spPr bwMode="auto">
            <a:xfrm>
              <a:off x="6797676" y="2673350"/>
              <a:ext cx="395715" cy="307652"/>
            </a:xfrm>
            <a:prstGeom prst="rect">
              <a:avLst/>
            </a:prstGeom>
            <a:noFill/>
            <a:ln w="571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AR" sz="1600"/>
                <a:t>4 </a:t>
              </a:r>
              <a:endParaRPr lang="es-ES" sz="1600"/>
            </a:p>
          </p:txBody>
        </p:sp>
        <p:sp>
          <p:nvSpPr>
            <p:cNvPr id="52261" name="Text Box 35"/>
            <p:cNvSpPr txBox="1">
              <a:spLocks noChangeArrowheads="1"/>
            </p:cNvSpPr>
            <p:nvPr/>
          </p:nvSpPr>
          <p:spPr bwMode="auto">
            <a:xfrm>
              <a:off x="6797676" y="3435350"/>
              <a:ext cx="395715" cy="307652"/>
            </a:xfrm>
            <a:prstGeom prst="rect">
              <a:avLst/>
            </a:prstGeom>
            <a:noFill/>
            <a:ln w="571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AR" sz="1600"/>
                <a:t>7 </a:t>
              </a:r>
              <a:endParaRPr lang="es-ES" sz="1600"/>
            </a:p>
          </p:txBody>
        </p:sp>
        <p:sp>
          <p:nvSpPr>
            <p:cNvPr id="52262" name="Text Box 36"/>
            <p:cNvSpPr txBox="1">
              <a:spLocks noChangeArrowheads="1"/>
            </p:cNvSpPr>
            <p:nvPr/>
          </p:nvSpPr>
          <p:spPr bwMode="auto">
            <a:xfrm>
              <a:off x="6645276" y="4273550"/>
              <a:ext cx="395715" cy="307652"/>
            </a:xfrm>
            <a:prstGeom prst="rect">
              <a:avLst/>
            </a:prstGeom>
            <a:noFill/>
            <a:ln w="571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AR" sz="1600"/>
                <a:t>4 </a:t>
              </a:r>
              <a:endParaRPr lang="es-ES" sz="1600"/>
            </a:p>
          </p:txBody>
        </p:sp>
        <p:sp>
          <p:nvSpPr>
            <p:cNvPr id="52263" name="Text Box 37"/>
            <p:cNvSpPr txBox="1">
              <a:spLocks noChangeArrowheads="1"/>
            </p:cNvSpPr>
            <p:nvPr/>
          </p:nvSpPr>
          <p:spPr bwMode="auto">
            <a:xfrm>
              <a:off x="4816476" y="4502150"/>
              <a:ext cx="395715" cy="307652"/>
            </a:xfrm>
            <a:prstGeom prst="rect">
              <a:avLst/>
            </a:prstGeom>
            <a:noFill/>
            <a:ln w="571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AR" sz="1600"/>
                <a:t>5 </a:t>
              </a:r>
              <a:endParaRPr lang="es-ES" sz="1600"/>
            </a:p>
          </p:txBody>
        </p:sp>
        <p:sp>
          <p:nvSpPr>
            <p:cNvPr id="52264" name="Text Box 38"/>
            <p:cNvSpPr txBox="1">
              <a:spLocks noChangeArrowheads="1"/>
            </p:cNvSpPr>
            <p:nvPr/>
          </p:nvSpPr>
          <p:spPr bwMode="auto">
            <a:xfrm>
              <a:off x="7254876" y="4883150"/>
              <a:ext cx="395715" cy="307652"/>
            </a:xfrm>
            <a:prstGeom prst="rect">
              <a:avLst/>
            </a:prstGeom>
            <a:noFill/>
            <a:ln w="571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AR" sz="1600" dirty="0"/>
                <a:t>4 </a:t>
              </a:r>
              <a:endParaRPr lang="es-ES" sz="1600" dirty="0"/>
            </a:p>
          </p:txBody>
        </p:sp>
        <p:sp>
          <p:nvSpPr>
            <p:cNvPr id="52265" name="Text Box 39"/>
            <p:cNvSpPr txBox="1">
              <a:spLocks noChangeArrowheads="1"/>
            </p:cNvSpPr>
            <p:nvPr/>
          </p:nvSpPr>
          <p:spPr bwMode="auto">
            <a:xfrm>
              <a:off x="8931276" y="4044950"/>
              <a:ext cx="395715" cy="307652"/>
            </a:xfrm>
            <a:prstGeom prst="rect">
              <a:avLst/>
            </a:prstGeom>
            <a:noFill/>
            <a:ln w="571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AR" sz="1600"/>
                <a:t>4 </a:t>
              </a:r>
              <a:endParaRPr lang="es-ES" sz="1600"/>
            </a:p>
          </p:txBody>
        </p:sp>
        <p:sp>
          <p:nvSpPr>
            <p:cNvPr id="52266" name="Text Box 40"/>
            <p:cNvSpPr txBox="1">
              <a:spLocks noChangeArrowheads="1"/>
            </p:cNvSpPr>
            <p:nvPr/>
          </p:nvSpPr>
          <p:spPr bwMode="auto">
            <a:xfrm>
              <a:off x="3581400" y="1571625"/>
              <a:ext cx="217985" cy="419526"/>
            </a:xfrm>
            <a:prstGeom prst="rect">
              <a:avLst/>
            </a:prstGeom>
            <a:noFill/>
            <a:ln w="571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s-ES" sz="2400">
                <a:latin typeface="Times New Roman" pitchFamily="18" charset="0"/>
              </a:endParaRPr>
            </a:p>
          </p:txBody>
        </p:sp>
        <p:sp>
          <p:nvSpPr>
            <p:cNvPr id="52267" name="Text Box 41"/>
            <p:cNvSpPr txBox="1">
              <a:spLocks noChangeArrowheads="1"/>
            </p:cNvSpPr>
            <p:nvPr/>
          </p:nvSpPr>
          <p:spPr bwMode="auto">
            <a:xfrm>
              <a:off x="3368676" y="1758950"/>
              <a:ext cx="786212" cy="307652"/>
            </a:xfrm>
            <a:prstGeom prst="rect">
              <a:avLst/>
            </a:prstGeom>
            <a:noFill/>
            <a:ln w="571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AR" sz="1600" dirty="0"/>
                <a:t>Te=0|</a:t>
              </a:r>
              <a:endParaRPr lang="es-ES" sz="1600" dirty="0"/>
            </a:p>
          </p:txBody>
        </p:sp>
        <p:sp>
          <p:nvSpPr>
            <p:cNvPr id="52268" name="Text Box 42"/>
            <p:cNvSpPr txBox="1">
              <a:spLocks noChangeArrowheads="1"/>
            </p:cNvSpPr>
            <p:nvPr/>
          </p:nvSpPr>
          <p:spPr bwMode="auto">
            <a:xfrm>
              <a:off x="3444876" y="3511550"/>
              <a:ext cx="676500" cy="307652"/>
            </a:xfrm>
            <a:prstGeom prst="rect">
              <a:avLst/>
            </a:prstGeom>
            <a:noFill/>
            <a:ln w="571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AR" sz="1600" dirty="0"/>
                <a:t>Te=0</a:t>
              </a:r>
              <a:endParaRPr lang="es-ES" sz="1600" dirty="0"/>
            </a:p>
          </p:txBody>
        </p:sp>
        <p:sp>
          <p:nvSpPr>
            <p:cNvPr id="52269" name="Text Box 43"/>
            <p:cNvSpPr txBox="1">
              <a:spLocks noChangeArrowheads="1"/>
            </p:cNvSpPr>
            <p:nvPr/>
          </p:nvSpPr>
          <p:spPr bwMode="auto">
            <a:xfrm>
              <a:off x="5426076" y="1911350"/>
              <a:ext cx="676500" cy="307652"/>
            </a:xfrm>
            <a:prstGeom prst="rect">
              <a:avLst/>
            </a:prstGeom>
            <a:noFill/>
            <a:ln w="571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AR" sz="1600"/>
                <a:t>Te=2</a:t>
              </a:r>
              <a:endParaRPr lang="es-ES" sz="1600"/>
            </a:p>
          </p:txBody>
        </p:sp>
        <p:sp>
          <p:nvSpPr>
            <p:cNvPr id="52270" name="Text Box 44"/>
            <p:cNvSpPr txBox="1">
              <a:spLocks noChangeArrowheads="1"/>
            </p:cNvSpPr>
            <p:nvPr/>
          </p:nvSpPr>
          <p:spPr bwMode="auto">
            <a:xfrm>
              <a:off x="5197476" y="3511550"/>
              <a:ext cx="676500" cy="307652"/>
            </a:xfrm>
            <a:prstGeom prst="rect">
              <a:avLst/>
            </a:prstGeom>
            <a:noFill/>
            <a:ln w="571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AR" sz="1600" dirty="0"/>
                <a:t>Te=5</a:t>
              </a:r>
              <a:endParaRPr lang="es-ES" sz="1600" dirty="0"/>
            </a:p>
          </p:txBody>
        </p:sp>
        <p:sp>
          <p:nvSpPr>
            <p:cNvPr id="52271" name="Text Box 45"/>
            <p:cNvSpPr txBox="1">
              <a:spLocks noChangeArrowheads="1"/>
            </p:cNvSpPr>
            <p:nvPr/>
          </p:nvSpPr>
          <p:spPr bwMode="auto">
            <a:xfrm>
              <a:off x="5045076" y="5187950"/>
              <a:ext cx="676500" cy="307652"/>
            </a:xfrm>
            <a:prstGeom prst="rect">
              <a:avLst/>
            </a:prstGeom>
            <a:noFill/>
            <a:ln w="571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AR" sz="1600" dirty="0"/>
                <a:t>Te=5</a:t>
              </a:r>
              <a:endParaRPr lang="es-ES" sz="1600" dirty="0"/>
            </a:p>
          </p:txBody>
        </p:sp>
        <p:sp>
          <p:nvSpPr>
            <p:cNvPr id="52272" name="Text Box 46"/>
            <p:cNvSpPr txBox="1">
              <a:spLocks noChangeArrowheads="1"/>
            </p:cNvSpPr>
            <p:nvPr/>
          </p:nvSpPr>
          <p:spPr bwMode="auto">
            <a:xfrm>
              <a:off x="7254876" y="2901950"/>
              <a:ext cx="799451" cy="307652"/>
            </a:xfrm>
            <a:prstGeom prst="rect">
              <a:avLst/>
            </a:prstGeom>
            <a:noFill/>
            <a:ln w="571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AR" sz="1600" dirty="0"/>
                <a:t>Te=12</a:t>
              </a:r>
              <a:endParaRPr lang="es-ES" sz="1600" dirty="0"/>
            </a:p>
          </p:txBody>
        </p:sp>
        <p:sp>
          <p:nvSpPr>
            <p:cNvPr id="52273" name="Text Box 47"/>
            <p:cNvSpPr txBox="1">
              <a:spLocks noChangeArrowheads="1"/>
            </p:cNvSpPr>
            <p:nvPr/>
          </p:nvSpPr>
          <p:spPr bwMode="auto">
            <a:xfrm>
              <a:off x="8397876" y="5416550"/>
              <a:ext cx="676500" cy="307652"/>
            </a:xfrm>
            <a:prstGeom prst="rect">
              <a:avLst/>
            </a:prstGeom>
            <a:noFill/>
            <a:ln w="571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AR" sz="1600"/>
                <a:t>Te=9</a:t>
              </a:r>
              <a:endParaRPr lang="es-ES" sz="1600"/>
            </a:p>
          </p:txBody>
        </p:sp>
        <p:sp>
          <p:nvSpPr>
            <p:cNvPr id="52274" name="Text Box 48"/>
            <p:cNvSpPr txBox="1">
              <a:spLocks noChangeArrowheads="1"/>
            </p:cNvSpPr>
            <p:nvPr/>
          </p:nvSpPr>
          <p:spPr bwMode="auto">
            <a:xfrm>
              <a:off x="8550276" y="3282950"/>
              <a:ext cx="340861" cy="307652"/>
            </a:xfrm>
            <a:prstGeom prst="rect">
              <a:avLst/>
            </a:prstGeom>
            <a:noFill/>
            <a:ln w="571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AR" sz="1600"/>
                <a:t>5</a:t>
              </a:r>
              <a:endParaRPr lang="es-ES" sz="1600"/>
            </a:p>
          </p:txBody>
        </p:sp>
        <p:sp>
          <p:nvSpPr>
            <p:cNvPr id="52275" name="Text Box 49"/>
            <p:cNvSpPr txBox="1">
              <a:spLocks noChangeArrowheads="1"/>
            </p:cNvSpPr>
            <p:nvPr/>
          </p:nvSpPr>
          <p:spPr bwMode="auto">
            <a:xfrm>
              <a:off x="9540876" y="3740150"/>
              <a:ext cx="799451" cy="307652"/>
            </a:xfrm>
            <a:prstGeom prst="rect">
              <a:avLst/>
            </a:prstGeom>
            <a:noFill/>
            <a:ln w="571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AR" sz="1600" dirty="0"/>
                <a:t>Te=17</a:t>
              </a:r>
              <a:endParaRPr lang="es-ES" sz="1600" dirty="0"/>
            </a:p>
          </p:txBody>
        </p:sp>
        <p:sp>
          <p:nvSpPr>
            <p:cNvPr id="266290" name="Text Box 50"/>
            <p:cNvSpPr txBox="1">
              <a:spLocks noChangeArrowheads="1"/>
            </p:cNvSpPr>
            <p:nvPr/>
          </p:nvSpPr>
          <p:spPr bwMode="auto">
            <a:xfrm>
              <a:off x="9540876" y="2673350"/>
              <a:ext cx="787270" cy="307652"/>
            </a:xfrm>
            <a:prstGeom prst="rect">
              <a:avLst/>
            </a:prstGeom>
            <a:noFill/>
            <a:ln w="571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s-AR" sz="1600" b="1">
                  <a:solidFill>
                    <a:schemeClr val="accent5">
                      <a:lumMod val="75000"/>
                    </a:schemeClr>
                  </a:solidFill>
                </a:rPr>
                <a:t>Ta=17</a:t>
              </a:r>
              <a:endParaRPr lang="es-ES" sz="1600" b="1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52277" name="Text Box 51"/>
            <p:cNvSpPr txBox="1">
              <a:spLocks noChangeArrowheads="1"/>
            </p:cNvSpPr>
            <p:nvPr/>
          </p:nvSpPr>
          <p:spPr bwMode="auto">
            <a:xfrm>
              <a:off x="7940676" y="2901950"/>
              <a:ext cx="796728" cy="307652"/>
            </a:xfrm>
            <a:prstGeom prst="rect">
              <a:avLst/>
            </a:prstGeom>
            <a:noFill/>
            <a:ln w="571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AR" sz="1600" dirty="0"/>
                <a:t>Ta=12</a:t>
              </a:r>
              <a:endParaRPr lang="es-ES" sz="1600" dirty="0"/>
            </a:p>
          </p:txBody>
        </p:sp>
        <p:sp>
          <p:nvSpPr>
            <p:cNvPr id="266292" name="Text Box 52"/>
            <p:cNvSpPr txBox="1">
              <a:spLocks noChangeArrowheads="1"/>
            </p:cNvSpPr>
            <p:nvPr/>
          </p:nvSpPr>
          <p:spPr bwMode="auto">
            <a:xfrm>
              <a:off x="9236076" y="5035550"/>
              <a:ext cx="787270" cy="307652"/>
            </a:xfrm>
            <a:prstGeom prst="rect">
              <a:avLst/>
            </a:prstGeom>
            <a:noFill/>
            <a:ln w="571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s-AR" sz="1600" b="1" dirty="0">
                  <a:solidFill>
                    <a:schemeClr val="accent5">
                      <a:lumMod val="75000"/>
                    </a:schemeClr>
                  </a:solidFill>
                </a:rPr>
                <a:t>Ta=13</a:t>
              </a:r>
              <a:endParaRPr lang="es-ES" sz="1600" b="1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266293" name="Text Box 53"/>
            <p:cNvSpPr txBox="1">
              <a:spLocks noChangeArrowheads="1"/>
            </p:cNvSpPr>
            <p:nvPr/>
          </p:nvSpPr>
          <p:spPr bwMode="auto">
            <a:xfrm>
              <a:off x="6111876" y="5340350"/>
              <a:ext cx="666210" cy="307652"/>
            </a:xfrm>
            <a:prstGeom prst="rect">
              <a:avLst/>
            </a:prstGeom>
            <a:noFill/>
            <a:ln w="571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s-AR" sz="1600" b="1">
                  <a:solidFill>
                    <a:schemeClr val="accent5">
                      <a:lumMod val="75000"/>
                    </a:schemeClr>
                  </a:solidFill>
                </a:rPr>
                <a:t>Ta=8</a:t>
              </a:r>
              <a:endParaRPr lang="es-ES" sz="1600" b="1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52280" name="Text Box 54"/>
            <p:cNvSpPr txBox="1">
              <a:spLocks noChangeArrowheads="1"/>
            </p:cNvSpPr>
            <p:nvPr/>
          </p:nvSpPr>
          <p:spPr bwMode="auto">
            <a:xfrm>
              <a:off x="6035676" y="3511550"/>
              <a:ext cx="673776" cy="307652"/>
            </a:xfrm>
            <a:prstGeom prst="rect">
              <a:avLst/>
            </a:prstGeom>
            <a:noFill/>
            <a:ln w="571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AR" sz="1600"/>
                <a:t>Ta=5</a:t>
              </a:r>
              <a:endParaRPr lang="es-ES" sz="1600"/>
            </a:p>
          </p:txBody>
        </p:sp>
        <p:sp>
          <p:nvSpPr>
            <p:cNvPr id="266295" name="Text Box 55"/>
            <p:cNvSpPr txBox="1">
              <a:spLocks noChangeArrowheads="1"/>
            </p:cNvSpPr>
            <p:nvPr/>
          </p:nvSpPr>
          <p:spPr bwMode="auto">
            <a:xfrm>
              <a:off x="6188076" y="2063750"/>
              <a:ext cx="765175" cy="307652"/>
            </a:xfrm>
            <a:prstGeom prst="rect">
              <a:avLst/>
            </a:prstGeom>
            <a:noFill/>
            <a:ln w="571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s-AR" sz="1600" b="1" dirty="0">
                  <a:solidFill>
                    <a:schemeClr val="accent5">
                      <a:lumMod val="75000"/>
                    </a:schemeClr>
                  </a:solidFill>
                </a:rPr>
                <a:t>Ta=8</a:t>
              </a:r>
              <a:endParaRPr lang="es-ES" sz="1600" b="1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266296" name="Text Box 56"/>
            <p:cNvSpPr txBox="1">
              <a:spLocks noChangeArrowheads="1"/>
            </p:cNvSpPr>
            <p:nvPr/>
          </p:nvSpPr>
          <p:spPr bwMode="auto">
            <a:xfrm>
              <a:off x="4206876" y="1758950"/>
              <a:ext cx="666210" cy="307652"/>
            </a:xfrm>
            <a:prstGeom prst="rect">
              <a:avLst/>
            </a:prstGeom>
            <a:noFill/>
            <a:ln w="571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s-AR" sz="1600" b="1" dirty="0">
                  <a:solidFill>
                    <a:schemeClr val="accent5">
                      <a:lumMod val="75000"/>
                    </a:schemeClr>
                  </a:solidFill>
                </a:rPr>
                <a:t>Ta=6</a:t>
              </a:r>
              <a:endParaRPr lang="es-ES" sz="1600" b="1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266297" name="Text Box 57"/>
            <p:cNvSpPr txBox="1">
              <a:spLocks noChangeArrowheads="1"/>
            </p:cNvSpPr>
            <p:nvPr/>
          </p:nvSpPr>
          <p:spPr bwMode="auto">
            <a:xfrm>
              <a:off x="4206876" y="3587750"/>
              <a:ext cx="666210" cy="307652"/>
            </a:xfrm>
            <a:prstGeom prst="rect">
              <a:avLst/>
            </a:prstGeom>
            <a:noFill/>
            <a:ln w="571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s-AR" sz="1600" b="1" dirty="0">
                  <a:solidFill>
                    <a:schemeClr val="accent5">
                      <a:lumMod val="75000"/>
                    </a:schemeClr>
                  </a:solidFill>
                </a:rPr>
                <a:t>Ta=0</a:t>
              </a:r>
              <a:endParaRPr lang="es-ES" sz="1600" b="1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52284" name="Line 58"/>
            <p:cNvSpPr>
              <a:spLocks noChangeShapeType="1"/>
            </p:cNvSpPr>
            <p:nvPr/>
          </p:nvSpPr>
          <p:spPr bwMode="auto">
            <a:xfrm>
              <a:off x="2454275" y="3435350"/>
              <a:ext cx="1143000" cy="762000"/>
            </a:xfrm>
            <a:prstGeom prst="line">
              <a:avLst/>
            </a:prstGeom>
            <a:noFill/>
            <a:ln w="28575">
              <a:solidFill>
                <a:srgbClr val="FF66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52285" name="Line 59"/>
            <p:cNvSpPr>
              <a:spLocks noChangeShapeType="1"/>
            </p:cNvSpPr>
            <p:nvPr/>
          </p:nvSpPr>
          <p:spPr bwMode="auto">
            <a:xfrm>
              <a:off x="4359275" y="4197350"/>
              <a:ext cx="1143000" cy="0"/>
            </a:xfrm>
            <a:prstGeom prst="line">
              <a:avLst/>
            </a:prstGeom>
            <a:noFill/>
            <a:ln w="28575">
              <a:solidFill>
                <a:srgbClr val="FF66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52286" name="Line 60"/>
            <p:cNvSpPr>
              <a:spLocks noChangeShapeType="1"/>
            </p:cNvSpPr>
            <p:nvPr/>
          </p:nvSpPr>
          <p:spPr bwMode="auto">
            <a:xfrm flipV="1">
              <a:off x="6188075" y="3740150"/>
              <a:ext cx="1371600" cy="381000"/>
            </a:xfrm>
            <a:prstGeom prst="line">
              <a:avLst/>
            </a:prstGeom>
            <a:noFill/>
            <a:ln w="28575">
              <a:solidFill>
                <a:srgbClr val="FF66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52287" name="Line 61"/>
            <p:cNvSpPr>
              <a:spLocks noChangeShapeType="1"/>
            </p:cNvSpPr>
            <p:nvPr/>
          </p:nvSpPr>
          <p:spPr bwMode="auto">
            <a:xfrm>
              <a:off x="8245475" y="3663950"/>
              <a:ext cx="1295400" cy="0"/>
            </a:xfrm>
            <a:prstGeom prst="line">
              <a:avLst/>
            </a:prstGeom>
            <a:noFill/>
            <a:ln w="28575">
              <a:solidFill>
                <a:srgbClr val="FF66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s-AR"/>
            </a:p>
          </p:txBody>
        </p:sp>
      </p:grpSp>
      <p:graphicFrame>
        <p:nvGraphicFramePr>
          <p:cNvPr id="66" name="Group 4"/>
          <p:cNvGraphicFramePr>
            <a:graphicFrameLocks noGrp="1"/>
          </p:cNvGraphicFramePr>
          <p:nvPr>
            <p:extLst/>
          </p:nvPr>
        </p:nvGraphicFramePr>
        <p:xfrm>
          <a:off x="5617099" y="51981"/>
          <a:ext cx="2277015" cy="2926080"/>
        </p:xfrm>
        <a:graphic>
          <a:graphicData uri="http://schemas.openxmlformats.org/drawingml/2006/table">
            <a:tbl>
              <a:tblPr/>
              <a:tblGrid>
                <a:gridCol w="7590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5900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5900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313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A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Tarea</a:t>
                      </a:r>
                      <a:endParaRPr kumimoji="0" lang="es-E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68580" marR="685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A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Preced</a:t>
                      </a:r>
                      <a:r>
                        <a:rPr kumimoji="0" lang="es-A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.</a:t>
                      </a:r>
                      <a:endParaRPr kumimoji="0" lang="es-E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A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Dur</a:t>
                      </a:r>
                      <a:r>
                        <a:rPr kumimoji="0" lang="es-A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.</a:t>
                      </a:r>
                      <a:endParaRPr kumimoji="0" lang="es-E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0400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A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A</a:t>
                      </a:r>
                      <a:endParaRPr kumimoji="0" lang="es-E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68580" marR="685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A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-</a:t>
                      </a:r>
                      <a:endParaRPr kumimoji="0" lang="es-E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A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2</a:t>
                      </a:r>
                      <a:endParaRPr kumimoji="0" lang="es-E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0400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A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B</a:t>
                      </a:r>
                      <a:endParaRPr kumimoji="0" lang="es-E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68580" marR="685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A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-</a:t>
                      </a:r>
                      <a:endParaRPr kumimoji="0" lang="es-E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A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5</a:t>
                      </a:r>
                      <a:endParaRPr kumimoji="0" lang="es-E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0400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A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C</a:t>
                      </a:r>
                      <a:endParaRPr kumimoji="0" lang="es-E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68580" marR="685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A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A</a:t>
                      </a:r>
                      <a:endParaRPr kumimoji="0" lang="es-E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A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4</a:t>
                      </a:r>
                      <a:endParaRPr kumimoji="0" lang="es-E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0400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A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D</a:t>
                      </a:r>
                      <a:endParaRPr kumimoji="0" lang="es-E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68580" marR="685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A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B</a:t>
                      </a:r>
                      <a:endParaRPr kumimoji="0" lang="es-E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A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7</a:t>
                      </a:r>
                      <a:endParaRPr kumimoji="0" lang="es-E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0400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A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E</a:t>
                      </a:r>
                      <a:endParaRPr kumimoji="0" lang="es-E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68580" marR="685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A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B</a:t>
                      </a:r>
                      <a:endParaRPr kumimoji="0" lang="es-E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A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4</a:t>
                      </a:r>
                      <a:endParaRPr kumimoji="0" lang="es-E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0400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A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F</a:t>
                      </a:r>
                      <a:endParaRPr kumimoji="0" lang="es-E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68580" marR="685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A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C-D-E</a:t>
                      </a:r>
                      <a:endParaRPr kumimoji="0" lang="es-E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A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5</a:t>
                      </a:r>
                      <a:endParaRPr kumimoji="0" lang="es-E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0400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A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G</a:t>
                      </a:r>
                      <a:endParaRPr kumimoji="0" lang="es-E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68580" marR="685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A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E</a:t>
                      </a:r>
                      <a:endParaRPr kumimoji="0" lang="es-E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A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4</a:t>
                      </a:r>
                      <a:endParaRPr kumimoji="0" lang="es-E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398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518" name="Rectangle 14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 dirty="0"/>
              <a:t>Método de planificación temporal</a:t>
            </a:r>
            <a:br>
              <a:rPr lang="es-ES_tradnl" dirty="0"/>
            </a:br>
            <a:r>
              <a:rPr lang="es-ES_tradnl" dirty="0"/>
              <a:t>PERT - CPM</a:t>
            </a:r>
            <a:endParaRPr lang="es-ES" dirty="0"/>
          </a:p>
        </p:txBody>
      </p:sp>
      <p:sp>
        <p:nvSpPr>
          <p:cNvPr id="8" name="Marcador de número de diapositiva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DB8A13-BBB4-4BDB-951D-2F728A4AF88F}" type="slidenum">
              <a:rPr lang="es-AR" smtClean="0"/>
              <a:pPr>
                <a:defRPr/>
              </a:pPr>
              <a:t>22</a:t>
            </a:fld>
            <a:endParaRPr lang="es-AR" dirty="0"/>
          </a:p>
        </p:txBody>
      </p:sp>
      <p:sp>
        <p:nvSpPr>
          <p:cNvPr id="6" name="Marcador de fecha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s-AR" dirty="0" smtClean="0"/>
              <a:t>2019</a:t>
            </a:r>
            <a:endParaRPr lang="es-AR" dirty="0"/>
          </a:p>
        </p:txBody>
      </p:sp>
      <p:sp>
        <p:nvSpPr>
          <p:cNvPr id="7" name="Marcador de pie de página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s-AR"/>
              <a:t>Ingenieria de Software II</a:t>
            </a:r>
            <a:endParaRPr lang="es-AR" dirty="0"/>
          </a:p>
        </p:txBody>
      </p:sp>
      <p:graphicFrame>
        <p:nvGraphicFramePr>
          <p:cNvPr id="101528" name="Group 152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47051888"/>
              </p:ext>
            </p:extLst>
          </p:nvPr>
        </p:nvGraphicFramePr>
        <p:xfrm>
          <a:off x="179512" y="1826120"/>
          <a:ext cx="8388425" cy="4957386"/>
        </p:xfrm>
        <a:graphic>
          <a:graphicData uri="http://schemas.openxmlformats.org/drawingml/2006/table">
            <a:tbl>
              <a:tblPr/>
              <a:tblGrid>
                <a:gridCol w="936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08416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06736">
                <a:tc>
                  <a:txBody>
                    <a:bodyPr/>
                    <a:lstStyle/>
                    <a:p>
                      <a:pPr marL="365125" marR="0" lvl="0" indent="-282575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Tarea </a:t>
                      </a:r>
                      <a:endParaRPr kumimoji="0" lang="es-E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7393" marR="9739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5125" marR="0" lvl="0" indent="-282575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Duración</a:t>
                      </a:r>
                      <a:endParaRPr kumimoji="0" lang="es-E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7393" marR="9739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5125" marR="0" lvl="0" indent="-282575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Restricciones</a:t>
                      </a:r>
                      <a:endParaRPr kumimoji="0" lang="es-E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7393" marR="9739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6372">
                <a:tc>
                  <a:txBody>
                    <a:bodyPr/>
                    <a:lstStyle/>
                    <a:p>
                      <a:pPr marL="365125" marR="0" lvl="0" indent="-282575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</a:t>
                      </a:r>
                      <a:endParaRPr kumimoji="0" lang="es-E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7393" marR="9739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5125" marR="0" lvl="0" indent="-282575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12</a:t>
                      </a:r>
                      <a:endParaRPr kumimoji="0" lang="es-E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7393" marR="9739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5125" marR="0" lvl="0" indent="-282575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  <a:endParaRPr kumimoji="0" lang="es-E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7393" marR="9739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6372">
                <a:tc>
                  <a:txBody>
                    <a:bodyPr/>
                    <a:lstStyle/>
                    <a:p>
                      <a:pPr marL="365125" marR="0" lvl="0" indent="-282575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B </a:t>
                      </a:r>
                      <a:endParaRPr kumimoji="0" lang="es-E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7393" marR="9739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5125" marR="0" lvl="0" indent="-282575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  <a:endParaRPr kumimoji="0" lang="es-E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7393" marR="9739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5125" marR="0" lvl="0" indent="-282575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 terminada </a:t>
                      </a:r>
                      <a:endParaRPr kumimoji="0" lang="es-E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7393" marR="9739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29670">
                <a:tc>
                  <a:txBody>
                    <a:bodyPr/>
                    <a:lstStyle/>
                    <a:p>
                      <a:pPr marL="365125" marR="0" lvl="0" indent="-282575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 </a:t>
                      </a:r>
                      <a:endParaRPr kumimoji="0" lang="es-E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7393" marR="9739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5125" marR="0" lvl="0" indent="-282575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kumimoji="0" lang="es-E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7393" marR="9739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5125" marR="0" lvl="0" indent="-282575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Empieza 1 semana después de terminada B</a:t>
                      </a:r>
                      <a:endParaRPr kumimoji="0" lang="es-E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7393" marR="9739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1323">
                <a:tc>
                  <a:txBody>
                    <a:bodyPr/>
                    <a:lstStyle/>
                    <a:p>
                      <a:pPr marL="365125" marR="0" lvl="0" indent="-282575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D </a:t>
                      </a:r>
                      <a:endParaRPr kumimoji="0" lang="es-E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7393" marR="9739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5125" marR="0" lvl="0" indent="-282575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8</a:t>
                      </a:r>
                      <a:endParaRPr kumimoji="0" lang="es-E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7393" marR="9739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5125" marR="0" lvl="0" indent="-282575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 terminada C terminada</a:t>
                      </a:r>
                      <a:endParaRPr kumimoji="0" lang="es-E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7393" marR="9739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66372">
                <a:tc>
                  <a:txBody>
                    <a:bodyPr/>
                    <a:lstStyle/>
                    <a:p>
                      <a:pPr marL="365125" marR="0" lvl="0" indent="-282575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E</a:t>
                      </a:r>
                      <a:endParaRPr kumimoji="0" lang="es-E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7393" marR="9739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5125" marR="0" lvl="0" indent="-282575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9</a:t>
                      </a:r>
                      <a:endParaRPr kumimoji="0" lang="es-E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7393" marR="9739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5125" marR="0" lvl="0" indent="-282575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 terminada</a:t>
                      </a:r>
                      <a:endParaRPr kumimoji="0" lang="es-E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7393" marR="9739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648196">
                <a:tc>
                  <a:txBody>
                    <a:bodyPr/>
                    <a:lstStyle/>
                    <a:p>
                      <a:pPr marL="365125" marR="0" lvl="0" indent="-282575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F </a:t>
                      </a:r>
                      <a:endParaRPr kumimoji="0" lang="es-E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7393" marR="9739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5125" marR="0" lvl="0" indent="-282575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  <a:endParaRPr kumimoji="0" lang="es-E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7393" marR="9739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5125" marR="0" lvl="0" indent="-282575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Empieza 6 semanas después del comienzo de B</a:t>
                      </a:r>
                      <a:endParaRPr kumimoji="0" lang="es-E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7393" marR="9739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648196">
                <a:tc>
                  <a:txBody>
                    <a:bodyPr/>
                    <a:lstStyle/>
                    <a:p>
                      <a:pPr marL="365125" marR="0" lvl="0" indent="-282575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G </a:t>
                      </a:r>
                      <a:endParaRPr kumimoji="0" lang="es-E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7393" marR="9739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5125" marR="0" lvl="0" indent="-282575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endParaRPr kumimoji="0" lang="es-E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7393" marR="9739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5125" marR="0" lvl="0" indent="-282575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 terminada. Empieza 2 semanas después del comienzo de E</a:t>
                      </a:r>
                      <a:endParaRPr kumimoji="0" lang="es-E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7393" marR="9739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66372">
                <a:tc>
                  <a:txBody>
                    <a:bodyPr/>
                    <a:lstStyle/>
                    <a:p>
                      <a:pPr marL="365125" marR="0" lvl="0" indent="-282575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H </a:t>
                      </a:r>
                      <a:endParaRPr kumimoji="0" lang="es-E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7393" marR="9739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5125" marR="0" lvl="0" indent="-282575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9</a:t>
                      </a:r>
                      <a:endParaRPr kumimoji="0" lang="es-E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7393" marR="9739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5125" marR="0" lvl="0" indent="-282575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Empieza 1 semana antes del fin de F  </a:t>
                      </a:r>
                      <a:endParaRPr kumimoji="0" lang="es-E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7393" marR="9739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648196">
                <a:tc>
                  <a:txBody>
                    <a:bodyPr/>
                    <a:lstStyle/>
                    <a:p>
                      <a:pPr marL="365125" marR="0" lvl="0" indent="-282575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I </a:t>
                      </a:r>
                      <a:endParaRPr kumimoji="0" lang="es-E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7393" marR="9739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5125" marR="0" lvl="0" indent="-282575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kumimoji="0" lang="es-E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7393" marR="9739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5125" marR="0" lvl="0" indent="-282575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 terminada  Empieza 3 semanas después del fin de G </a:t>
                      </a:r>
                      <a:endParaRPr kumimoji="0" lang="es-E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7393" marR="9739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4868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89" name="Text Box 10"/>
          <p:cNvSpPr txBox="1">
            <a:spLocks noChangeArrowheads="1"/>
          </p:cNvSpPr>
          <p:nvPr/>
        </p:nvSpPr>
        <p:spPr bwMode="auto">
          <a:xfrm>
            <a:off x="4841647" y="4728371"/>
            <a:ext cx="288131" cy="23018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s-ES" sz="1200" dirty="0">
                <a:latin typeface="Times New Roman" pitchFamily="18" charset="0"/>
              </a:rPr>
              <a:t>6</a:t>
            </a:r>
            <a:endParaRPr lang="es-ES" sz="2000" dirty="0">
              <a:latin typeface="Tw Cen MT"/>
            </a:endParaRPr>
          </a:p>
        </p:txBody>
      </p:sp>
      <p:sp>
        <p:nvSpPr>
          <p:cNvPr id="65537" name="AutoShape 64"/>
          <p:cNvSpPr>
            <a:spLocks noChangeAspect="1" noChangeArrowheads="1"/>
          </p:cNvSpPr>
          <p:nvPr/>
        </p:nvSpPr>
        <p:spPr bwMode="auto">
          <a:xfrm>
            <a:off x="1143003" y="3068638"/>
            <a:ext cx="6075760" cy="3154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s-ES">
              <a:latin typeface="Tw Cen MT"/>
            </a:endParaRPr>
          </a:p>
        </p:txBody>
      </p:sp>
      <p:sp>
        <p:nvSpPr>
          <p:cNvPr id="60" name="59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/>
              <a:t>Método de planificación temporal</a:t>
            </a:r>
            <a:br>
              <a:rPr lang="es-ES_tradnl"/>
            </a:br>
            <a:r>
              <a:rPr lang="es-ES_tradnl"/>
              <a:t>PERT - CPM</a:t>
            </a:r>
            <a:endParaRPr lang="es-AR" dirty="0"/>
          </a:p>
        </p:txBody>
      </p:sp>
      <p:sp>
        <p:nvSpPr>
          <p:cNvPr id="8" name="Marcador de número de diapositiva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DB8A13-BBB4-4BDB-951D-2F728A4AF88F}" type="slidenum">
              <a:rPr lang="es-AR" smtClean="0"/>
              <a:pPr>
                <a:defRPr/>
              </a:pPr>
              <a:t>23</a:t>
            </a:fld>
            <a:endParaRPr lang="es-AR" dirty="0"/>
          </a:p>
        </p:txBody>
      </p:sp>
      <p:sp>
        <p:nvSpPr>
          <p:cNvPr id="6" name="Marcador de fecha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s-AR" dirty="0" smtClean="0"/>
              <a:t>2019</a:t>
            </a:r>
            <a:endParaRPr lang="es-AR" dirty="0"/>
          </a:p>
        </p:txBody>
      </p:sp>
      <p:sp>
        <p:nvSpPr>
          <p:cNvPr id="7" name="Marcador de pie de página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s-AR"/>
              <a:t>Ingenieria de Software II</a:t>
            </a:r>
            <a:endParaRPr lang="es-AR" dirty="0"/>
          </a:p>
        </p:txBody>
      </p:sp>
      <p:graphicFrame>
        <p:nvGraphicFramePr>
          <p:cNvPr id="103682" name="Group 258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814773781"/>
              </p:ext>
            </p:extLst>
          </p:nvPr>
        </p:nvGraphicFramePr>
        <p:xfrm>
          <a:off x="1" y="1858963"/>
          <a:ext cx="5092916" cy="2905890"/>
        </p:xfrm>
        <a:graphic>
          <a:graphicData uri="http://schemas.openxmlformats.org/drawingml/2006/table">
            <a:tbl>
              <a:tblPr/>
              <a:tblGrid>
                <a:gridCol w="97162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1854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80274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19525">
                <a:tc>
                  <a:txBody>
                    <a:bodyPr/>
                    <a:lstStyle/>
                    <a:p>
                      <a:pPr marL="365125" marR="0" lvl="0" indent="-282575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Tarea </a:t>
                      </a:r>
                      <a:endParaRPr kumimoji="0" lang="es-E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147480" marR="14748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5125" marR="0" lvl="0" indent="-282575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Duración (semanas )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147480" marR="14748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5125" marR="0" lvl="0" indent="-282575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Restricciones</a:t>
                      </a:r>
                      <a:endParaRPr kumimoji="0" lang="es-E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147480" marR="14748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9525">
                <a:tc>
                  <a:txBody>
                    <a:bodyPr/>
                    <a:lstStyle/>
                    <a:p>
                      <a:pPr marL="365125" marR="0" lvl="0" indent="-282575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147480" marR="14748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5125" marR="0" lvl="0" indent="-282575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12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147480" marR="14748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5125" marR="0" lvl="0" indent="-282575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  <a:endParaRPr kumimoji="0" lang="es-E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147480" marR="14748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05805">
                <a:tc>
                  <a:txBody>
                    <a:bodyPr/>
                    <a:lstStyle/>
                    <a:p>
                      <a:pPr marL="365125" marR="0" lvl="0" indent="-282575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B 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147480" marR="14748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5125" marR="0" lvl="0" indent="-282575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147480" marR="14748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5125" marR="0" lvl="0" indent="-282575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 terminada 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147480" marR="14748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84610">
                <a:tc>
                  <a:txBody>
                    <a:bodyPr/>
                    <a:lstStyle/>
                    <a:p>
                      <a:pPr marL="365125" marR="0" lvl="0" indent="-282575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 </a:t>
                      </a:r>
                      <a:endParaRPr kumimoji="0" lang="es-E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147480" marR="14748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5125" marR="0" lvl="0" indent="-282575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147480" marR="14748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5125" marR="0" lvl="0" indent="-282575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Empieza 1 semana después de terminada B</a:t>
                      </a:r>
                      <a:endParaRPr kumimoji="0" lang="es-E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147480" marR="14748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05805">
                <a:tc>
                  <a:txBody>
                    <a:bodyPr/>
                    <a:lstStyle/>
                    <a:p>
                      <a:pPr marL="365125" marR="0" lvl="0" indent="-282575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D 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147480" marR="14748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5125" marR="0" lvl="0" indent="-282575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8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147480" marR="14748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5125" marR="0" lvl="0" indent="-282575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 terminada C terminada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147480" marR="14748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05805">
                <a:tc>
                  <a:txBody>
                    <a:bodyPr/>
                    <a:lstStyle/>
                    <a:p>
                      <a:pPr marL="365125" marR="0" lvl="0" indent="-282575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E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147480" marR="14748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5125" marR="0" lvl="0" indent="-282575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9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147480" marR="14748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5125" marR="0" lvl="0" indent="-282575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 terminada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147480" marR="14748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84610">
                <a:tc>
                  <a:txBody>
                    <a:bodyPr/>
                    <a:lstStyle/>
                    <a:p>
                      <a:pPr marL="365125" marR="0" lvl="0" indent="-282575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F 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147480" marR="14748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5125" marR="0" lvl="0" indent="-282575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147480" marR="14748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5125" marR="0" lvl="0" indent="-282575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Empieza 6 semanas después del comienzo de B</a:t>
                      </a:r>
                      <a:endParaRPr kumimoji="0" lang="es-E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147480" marR="14748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84610">
                <a:tc>
                  <a:txBody>
                    <a:bodyPr/>
                    <a:lstStyle/>
                    <a:p>
                      <a:pPr marL="365125" marR="0" lvl="0" indent="-282575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G 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147480" marR="14748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5125" marR="0" lvl="0" indent="-282575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147480" marR="14748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5125" marR="0" lvl="0" indent="-282575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 terminada. Empieza 2 semanas después del comienzo de E</a:t>
                      </a:r>
                      <a:endParaRPr kumimoji="0" lang="es-E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147480" marR="14748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05805">
                <a:tc>
                  <a:txBody>
                    <a:bodyPr/>
                    <a:lstStyle/>
                    <a:p>
                      <a:pPr marL="365125" marR="0" lvl="0" indent="-282575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H 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147480" marR="14748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5125" marR="0" lvl="0" indent="-282575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9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147480" marR="14748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5125" marR="0" lvl="0" indent="-282575" algn="l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Empieza 1 semana antes del fin de F  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147480" marR="14748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84610">
                <a:tc>
                  <a:txBody>
                    <a:bodyPr/>
                    <a:lstStyle/>
                    <a:p>
                      <a:pPr marL="365125" marR="0" lvl="0" indent="-282575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I 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147480" marR="14748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5125" marR="0" lvl="0" indent="-282575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147480" marR="14748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5125" marR="0" lvl="0" indent="-282575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 terminada  Empieza 3 semanas después del fin de G </a:t>
                      </a:r>
                      <a:endParaRPr kumimoji="0" lang="es-E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147480" marR="14748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  <p:grpSp>
        <p:nvGrpSpPr>
          <p:cNvPr id="65586" name="60 Grupo"/>
          <p:cNvGrpSpPr>
            <a:grpSpLocks/>
          </p:cNvGrpSpPr>
          <p:nvPr/>
        </p:nvGrpSpPr>
        <p:grpSpPr bwMode="auto">
          <a:xfrm>
            <a:off x="1454947" y="4324490"/>
            <a:ext cx="5269706" cy="2468425"/>
            <a:chOff x="307975" y="3395800"/>
            <a:chExt cx="7026275" cy="2468425"/>
          </a:xfrm>
        </p:grpSpPr>
        <p:sp>
          <p:nvSpPr>
            <p:cNvPr id="65590" name="Text Box 184"/>
            <p:cNvSpPr txBox="1">
              <a:spLocks noChangeArrowheads="1"/>
            </p:cNvSpPr>
            <p:nvPr/>
          </p:nvSpPr>
          <p:spPr bwMode="auto">
            <a:xfrm>
              <a:off x="5940425" y="4292600"/>
              <a:ext cx="382588" cy="23177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s-ES" sz="1200">
                  <a:latin typeface="Times New Roman" pitchFamily="18" charset="0"/>
                </a:rPr>
                <a:t>9</a:t>
              </a:r>
              <a:endParaRPr lang="es-ES" sz="2000">
                <a:latin typeface="Tw Cen MT"/>
              </a:endParaRPr>
            </a:p>
          </p:txBody>
        </p:sp>
        <p:sp>
          <p:nvSpPr>
            <p:cNvPr id="65591" name="Text Box 65"/>
            <p:cNvSpPr txBox="1">
              <a:spLocks noChangeArrowheads="1"/>
            </p:cNvSpPr>
            <p:nvPr/>
          </p:nvSpPr>
          <p:spPr bwMode="auto">
            <a:xfrm>
              <a:off x="6184900" y="3914775"/>
              <a:ext cx="382588" cy="23177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s-ES" sz="1200">
                  <a:latin typeface="Times New Roman" pitchFamily="18" charset="0"/>
                </a:rPr>
                <a:t>9</a:t>
              </a:r>
              <a:endParaRPr lang="es-ES" sz="2000">
                <a:latin typeface="Tw Cen MT"/>
              </a:endParaRPr>
            </a:p>
          </p:txBody>
        </p:sp>
        <p:sp>
          <p:nvSpPr>
            <p:cNvPr id="65592" name="Text Box 66"/>
            <p:cNvSpPr txBox="1">
              <a:spLocks noChangeArrowheads="1"/>
            </p:cNvSpPr>
            <p:nvPr/>
          </p:nvSpPr>
          <p:spPr bwMode="auto">
            <a:xfrm>
              <a:off x="6056313" y="4914900"/>
              <a:ext cx="382587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s-ES" sz="1200">
                  <a:latin typeface="Times New Roman" pitchFamily="18" charset="0"/>
                </a:rPr>
                <a:t>3</a:t>
              </a:r>
              <a:endParaRPr lang="es-ES">
                <a:latin typeface="Tw Cen MT"/>
              </a:endParaRPr>
            </a:p>
          </p:txBody>
        </p:sp>
        <p:sp>
          <p:nvSpPr>
            <p:cNvPr id="65593" name="Text Box 67"/>
            <p:cNvSpPr txBox="1">
              <a:spLocks noChangeArrowheads="1"/>
            </p:cNvSpPr>
            <p:nvPr/>
          </p:nvSpPr>
          <p:spPr bwMode="auto">
            <a:xfrm>
              <a:off x="4395788" y="4760913"/>
              <a:ext cx="382587" cy="23018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s-ES" sz="1200">
                  <a:latin typeface="Times New Roman" pitchFamily="18" charset="0"/>
                </a:rPr>
                <a:t>3</a:t>
              </a:r>
              <a:endParaRPr lang="es-ES" sz="2000">
                <a:latin typeface="Tw Cen MT"/>
              </a:endParaRPr>
            </a:p>
          </p:txBody>
        </p:sp>
        <p:sp>
          <p:nvSpPr>
            <p:cNvPr id="65594" name="Text Box 68"/>
            <p:cNvSpPr txBox="1">
              <a:spLocks noChangeArrowheads="1"/>
            </p:cNvSpPr>
            <p:nvPr/>
          </p:nvSpPr>
          <p:spPr bwMode="auto">
            <a:xfrm>
              <a:off x="4206081" y="3395800"/>
              <a:ext cx="382587" cy="23177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s-ES" sz="1200">
                  <a:latin typeface="Times New Roman" pitchFamily="18" charset="0"/>
                </a:rPr>
                <a:t>5</a:t>
              </a:r>
              <a:endParaRPr lang="es-ES" sz="2000">
                <a:latin typeface="Tw Cen MT"/>
              </a:endParaRPr>
            </a:p>
          </p:txBody>
        </p:sp>
        <p:sp>
          <p:nvSpPr>
            <p:cNvPr id="65595" name="Text Box 69"/>
            <p:cNvSpPr txBox="1">
              <a:spLocks noChangeArrowheads="1"/>
            </p:cNvSpPr>
            <p:nvPr/>
          </p:nvSpPr>
          <p:spPr bwMode="auto">
            <a:xfrm>
              <a:off x="5418138" y="4376738"/>
              <a:ext cx="509587" cy="19526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s-ES" sz="1200">
                  <a:latin typeface="Times New Roman" pitchFamily="18" charset="0"/>
                </a:rPr>
                <a:t>2</a:t>
              </a:r>
              <a:endParaRPr lang="es-ES" sz="2000">
                <a:latin typeface="Tw Cen MT"/>
              </a:endParaRPr>
            </a:p>
          </p:txBody>
        </p:sp>
        <p:sp>
          <p:nvSpPr>
            <p:cNvPr id="65596" name="Text Box 70"/>
            <p:cNvSpPr txBox="1">
              <a:spLocks noChangeArrowheads="1"/>
            </p:cNvSpPr>
            <p:nvPr/>
          </p:nvSpPr>
          <p:spPr bwMode="auto">
            <a:xfrm>
              <a:off x="4522788" y="4452938"/>
              <a:ext cx="384175" cy="23177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s-ES" sz="1200">
                  <a:latin typeface="Times New Roman" pitchFamily="18" charset="0"/>
                </a:rPr>
                <a:t>3</a:t>
              </a:r>
              <a:endParaRPr lang="es-ES" sz="2000">
                <a:latin typeface="Tw Cen MT"/>
              </a:endParaRPr>
            </a:p>
          </p:txBody>
        </p:sp>
        <p:sp>
          <p:nvSpPr>
            <p:cNvPr id="65597" name="Text Box 71"/>
            <p:cNvSpPr txBox="1">
              <a:spLocks noChangeArrowheads="1"/>
            </p:cNvSpPr>
            <p:nvPr/>
          </p:nvSpPr>
          <p:spPr bwMode="auto">
            <a:xfrm>
              <a:off x="2989263" y="3838575"/>
              <a:ext cx="384175" cy="23018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s-ES" sz="1200">
                  <a:latin typeface="Times New Roman" pitchFamily="18" charset="0"/>
                </a:rPr>
                <a:t>6</a:t>
              </a:r>
              <a:endParaRPr lang="es-ES" sz="2000">
                <a:latin typeface="Tw Cen MT"/>
              </a:endParaRPr>
            </a:p>
          </p:txBody>
        </p:sp>
        <p:sp>
          <p:nvSpPr>
            <p:cNvPr id="65598" name="Text Box 72"/>
            <p:cNvSpPr txBox="1">
              <a:spLocks noChangeArrowheads="1"/>
            </p:cNvSpPr>
            <p:nvPr/>
          </p:nvSpPr>
          <p:spPr bwMode="auto">
            <a:xfrm>
              <a:off x="4572000" y="4005263"/>
              <a:ext cx="382588" cy="23177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s-ES" sz="1200">
                  <a:latin typeface="Times New Roman" pitchFamily="18" charset="0"/>
                </a:rPr>
                <a:t>3</a:t>
              </a:r>
              <a:endParaRPr lang="es-ES" sz="2000">
                <a:latin typeface="Tw Cen MT"/>
              </a:endParaRPr>
            </a:p>
          </p:txBody>
        </p:sp>
        <p:sp>
          <p:nvSpPr>
            <p:cNvPr id="65599" name="Text Box 73"/>
            <p:cNvSpPr txBox="1">
              <a:spLocks noChangeArrowheads="1"/>
            </p:cNvSpPr>
            <p:nvPr/>
          </p:nvSpPr>
          <p:spPr bwMode="auto">
            <a:xfrm>
              <a:off x="3884613" y="4530725"/>
              <a:ext cx="384175" cy="23018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s-ES" sz="1200">
                  <a:latin typeface="Times New Roman" pitchFamily="18" charset="0"/>
                </a:rPr>
                <a:t>3</a:t>
              </a:r>
              <a:endParaRPr lang="es-ES" sz="2000">
                <a:latin typeface="Tw Cen MT"/>
              </a:endParaRPr>
            </a:p>
          </p:txBody>
        </p:sp>
        <p:sp>
          <p:nvSpPr>
            <p:cNvPr id="65600" name="Text Box 74"/>
            <p:cNvSpPr txBox="1">
              <a:spLocks noChangeArrowheads="1"/>
            </p:cNvSpPr>
            <p:nvPr/>
          </p:nvSpPr>
          <p:spPr bwMode="auto">
            <a:xfrm>
              <a:off x="2268538" y="4005263"/>
              <a:ext cx="382587" cy="23177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s-ES" sz="1200">
                  <a:latin typeface="Times New Roman" pitchFamily="18" charset="0"/>
                </a:rPr>
                <a:t>12</a:t>
              </a:r>
              <a:endParaRPr lang="es-ES" sz="2000">
                <a:latin typeface="Tw Cen MT"/>
              </a:endParaRPr>
            </a:p>
          </p:txBody>
        </p:sp>
        <p:sp>
          <p:nvSpPr>
            <p:cNvPr id="65601" name="Oval 75"/>
            <p:cNvSpPr>
              <a:spLocks noChangeArrowheads="1"/>
            </p:cNvSpPr>
            <p:nvPr/>
          </p:nvSpPr>
          <p:spPr bwMode="auto">
            <a:xfrm>
              <a:off x="307975" y="4068763"/>
              <a:ext cx="638175" cy="30797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>
                <a:latin typeface="Tw Cen MT"/>
              </a:endParaRPr>
            </a:p>
          </p:txBody>
        </p:sp>
        <p:sp>
          <p:nvSpPr>
            <p:cNvPr id="65602" name="Text Box 76"/>
            <p:cNvSpPr txBox="1">
              <a:spLocks noChangeArrowheads="1"/>
            </p:cNvSpPr>
            <p:nvPr/>
          </p:nvSpPr>
          <p:spPr bwMode="auto">
            <a:xfrm>
              <a:off x="434975" y="4068763"/>
              <a:ext cx="511175" cy="231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s-ES" sz="1400">
                  <a:latin typeface="Times New Roman" pitchFamily="18" charset="0"/>
                </a:rPr>
                <a:t>ini</a:t>
              </a:r>
              <a:endParaRPr lang="es-ES" sz="2000">
                <a:latin typeface="Tw Cen MT"/>
              </a:endParaRPr>
            </a:p>
          </p:txBody>
        </p:sp>
        <p:sp>
          <p:nvSpPr>
            <p:cNvPr id="65603" name="Oval 77"/>
            <p:cNvSpPr>
              <a:spLocks noChangeArrowheads="1"/>
            </p:cNvSpPr>
            <p:nvPr/>
          </p:nvSpPr>
          <p:spPr bwMode="auto">
            <a:xfrm>
              <a:off x="1455738" y="4068763"/>
              <a:ext cx="639762" cy="30797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>
                <a:latin typeface="Tw Cen MT"/>
              </a:endParaRPr>
            </a:p>
          </p:txBody>
        </p:sp>
        <p:sp>
          <p:nvSpPr>
            <p:cNvPr id="65604" name="Text Box 78"/>
            <p:cNvSpPr txBox="1">
              <a:spLocks noChangeArrowheads="1"/>
            </p:cNvSpPr>
            <p:nvPr/>
          </p:nvSpPr>
          <p:spPr bwMode="auto">
            <a:xfrm>
              <a:off x="1619250" y="4076700"/>
              <a:ext cx="509588" cy="231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s-ES" sz="1400">
                  <a:latin typeface="Times New Roman" pitchFamily="18" charset="0"/>
                </a:rPr>
                <a:t>A</a:t>
              </a:r>
              <a:endParaRPr lang="es-ES" sz="2000">
                <a:latin typeface="Tw Cen MT"/>
              </a:endParaRPr>
            </a:p>
          </p:txBody>
        </p:sp>
        <p:sp>
          <p:nvSpPr>
            <p:cNvPr id="65605" name="Line 79"/>
            <p:cNvSpPr>
              <a:spLocks noChangeShapeType="1"/>
            </p:cNvSpPr>
            <p:nvPr/>
          </p:nvSpPr>
          <p:spPr bwMode="auto">
            <a:xfrm>
              <a:off x="946150" y="4222750"/>
              <a:ext cx="50958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65606" name="Oval 80"/>
            <p:cNvSpPr>
              <a:spLocks noChangeArrowheads="1"/>
            </p:cNvSpPr>
            <p:nvPr/>
          </p:nvSpPr>
          <p:spPr bwMode="auto">
            <a:xfrm>
              <a:off x="2733675" y="4068763"/>
              <a:ext cx="639763" cy="30956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>
                <a:latin typeface="Tw Cen MT"/>
              </a:endParaRPr>
            </a:p>
          </p:txBody>
        </p:sp>
        <p:sp>
          <p:nvSpPr>
            <p:cNvPr id="65607" name="Text Box 81"/>
            <p:cNvSpPr txBox="1">
              <a:spLocks noChangeArrowheads="1"/>
            </p:cNvSpPr>
            <p:nvPr/>
          </p:nvSpPr>
          <p:spPr bwMode="auto">
            <a:xfrm>
              <a:off x="2916238" y="4076700"/>
              <a:ext cx="511175" cy="233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s-ES" sz="1400">
                  <a:latin typeface="Times New Roman" pitchFamily="18" charset="0"/>
                </a:rPr>
                <a:t>B</a:t>
              </a:r>
              <a:endParaRPr lang="es-ES" sz="2000">
                <a:latin typeface="Tw Cen MT"/>
              </a:endParaRPr>
            </a:p>
          </p:txBody>
        </p:sp>
        <p:sp>
          <p:nvSpPr>
            <p:cNvPr id="65608" name="Line 82"/>
            <p:cNvSpPr>
              <a:spLocks noChangeShapeType="1"/>
            </p:cNvSpPr>
            <p:nvPr/>
          </p:nvSpPr>
          <p:spPr bwMode="auto">
            <a:xfrm>
              <a:off x="2095500" y="4222750"/>
              <a:ext cx="63817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65609" name="Text Box 83"/>
            <p:cNvSpPr txBox="1">
              <a:spLocks noChangeArrowheads="1"/>
            </p:cNvSpPr>
            <p:nvPr/>
          </p:nvSpPr>
          <p:spPr bwMode="auto">
            <a:xfrm>
              <a:off x="3419475" y="4005263"/>
              <a:ext cx="382588" cy="23177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s-ES" sz="1200">
                  <a:latin typeface="Times New Roman" pitchFamily="18" charset="0"/>
                </a:rPr>
                <a:t>6</a:t>
              </a:r>
              <a:endParaRPr lang="es-ES" sz="2000">
                <a:latin typeface="Tw Cen MT"/>
              </a:endParaRPr>
            </a:p>
          </p:txBody>
        </p:sp>
        <p:sp>
          <p:nvSpPr>
            <p:cNvPr id="65610" name="Oval 84"/>
            <p:cNvSpPr>
              <a:spLocks noChangeArrowheads="1"/>
            </p:cNvSpPr>
            <p:nvPr/>
          </p:nvSpPr>
          <p:spPr bwMode="auto">
            <a:xfrm>
              <a:off x="3886200" y="4068763"/>
              <a:ext cx="639763" cy="30956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>
                <a:latin typeface="Tw Cen MT"/>
              </a:endParaRPr>
            </a:p>
          </p:txBody>
        </p:sp>
        <p:sp>
          <p:nvSpPr>
            <p:cNvPr id="65611" name="Text Box 85"/>
            <p:cNvSpPr txBox="1">
              <a:spLocks noChangeArrowheads="1"/>
            </p:cNvSpPr>
            <p:nvPr/>
          </p:nvSpPr>
          <p:spPr bwMode="auto">
            <a:xfrm>
              <a:off x="3995738" y="4149725"/>
              <a:ext cx="514350" cy="233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s-ES" sz="1400">
                  <a:latin typeface="Times New Roman" pitchFamily="18" charset="0"/>
                </a:rPr>
                <a:t>C</a:t>
              </a:r>
              <a:endParaRPr lang="es-ES" sz="2000">
                <a:latin typeface="Tw Cen MT"/>
              </a:endParaRPr>
            </a:p>
          </p:txBody>
        </p:sp>
        <p:sp>
          <p:nvSpPr>
            <p:cNvPr id="65612" name="Line 86"/>
            <p:cNvSpPr>
              <a:spLocks noChangeShapeType="1"/>
            </p:cNvSpPr>
            <p:nvPr/>
          </p:nvSpPr>
          <p:spPr bwMode="auto">
            <a:xfrm>
              <a:off x="3373438" y="4222750"/>
              <a:ext cx="51117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65613" name="Text Box 87"/>
            <p:cNvSpPr txBox="1">
              <a:spLocks noChangeArrowheads="1"/>
            </p:cNvSpPr>
            <p:nvPr/>
          </p:nvSpPr>
          <p:spPr bwMode="auto">
            <a:xfrm>
              <a:off x="2606675" y="4684713"/>
              <a:ext cx="384175" cy="23018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s-ES" sz="1200">
                  <a:latin typeface="Times New Roman" pitchFamily="18" charset="0"/>
                </a:rPr>
                <a:t>12</a:t>
              </a:r>
              <a:endParaRPr lang="es-ES" sz="2000">
                <a:latin typeface="Tw Cen MT"/>
              </a:endParaRPr>
            </a:p>
          </p:txBody>
        </p:sp>
        <p:sp>
          <p:nvSpPr>
            <p:cNvPr id="65614" name="Oval 88"/>
            <p:cNvSpPr>
              <a:spLocks noChangeArrowheads="1"/>
            </p:cNvSpPr>
            <p:nvPr/>
          </p:nvSpPr>
          <p:spPr bwMode="auto">
            <a:xfrm>
              <a:off x="3117850" y="4760913"/>
              <a:ext cx="639763" cy="30797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>
                <a:latin typeface="Tw Cen MT"/>
              </a:endParaRPr>
            </a:p>
          </p:txBody>
        </p:sp>
        <p:sp>
          <p:nvSpPr>
            <p:cNvPr id="65615" name="Text Box 89"/>
            <p:cNvSpPr txBox="1">
              <a:spLocks noChangeArrowheads="1"/>
            </p:cNvSpPr>
            <p:nvPr/>
          </p:nvSpPr>
          <p:spPr bwMode="auto">
            <a:xfrm>
              <a:off x="3203575" y="4797425"/>
              <a:ext cx="512763" cy="2301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s-ES" sz="1400">
                  <a:latin typeface="Times New Roman" pitchFamily="18" charset="0"/>
                </a:rPr>
                <a:t>D</a:t>
              </a:r>
              <a:endParaRPr lang="es-ES" sz="2000">
                <a:latin typeface="Tw Cen MT"/>
              </a:endParaRPr>
            </a:p>
          </p:txBody>
        </p:sp>
        <p:sp>
          <p:nvSpPr>
            <p:cNvPr id="65616" name="Line 90"/>
            <p:cNvSpPr>
              <a:spLocks noChangeShapeType="1"/>
            </p:cNvSpPr>
            <p:nvPr/>
          </p:nvSpPr>
          <p:spPr bwMode="auto">
            <a:xfrm>
              <a:off x="1968500" y="4300538"/>
              <a:ext cx="1149350" cy="53816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65617" name="Line 91"/>
            <p:cNvSpPr>
              <a:spLocks noChangeShapeType="1"/>
            </p:cNvSpPr>
            <p:nvPr/>
          </p:nvSpPr>
          <p:spPr bwMode="auto">
            <a:xfrm flipH="1">
              <a:off x="3629025" y="4376738"/>
              <a:ext cx="511175" cy="3841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65618" name="Oval 92"/>
            <p:cNvSpPr>
              <a:spLocks noChangeArrowheads="1"/>
            </p:cNvSpPr>
            <p:nvPr/>
          </p:nvSpPr>
          <p:spPr bwMode="auto">
            <a:xfrm>
              <a:off x="5035550" y="4068763"/>
              <a:ext cx="638175" cy="30797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>
                <a:latin typeface="Tw Cen MT"/>
              </a:endParaRPr>
            </a:p>
          </p:txBody>
        </p:sp>
        <p:sp>
          <p:nvSpPr>
            <p:cNvPr id="65619" name="Text Box 93"/>
            <p:cNvSpPr txBox="1">
              <a:spLocks noChangeArrowheads="1"/>
            </p:cNvSpPr>
            <p:nvPr/>
          </p:nvSpPr>
          <p:spPr bwMode="auto">
            <a:xfrm>
              <a:off x="5219700" y="4076700"/>
              <a:ext cx="384175" cy="231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s-ES" sz="1400">
                  <a:latin typeface="Times New Roman" pitchFamily="18" charset="0"/>
                </a:rPr>
                <a:t>E</a:t>
              </a:r>
              <a:endParaRPr lang="es-ES" sz="2000">
                <a:latin typeface="Tw Cen MT"/>
              </a:endParaRPr>
            </a:p>
          </p:txBody>
        </p:sp>
        <p:sp>
          <p:nvSpPr>
            <p:cNvPr id="65620" name="Line 94"/>
            <p:cNvSpPr>
              <a:spLocks noChangeShapeType="1"/>
            </p:cNvSpPr>
            <p:nvPr/>
          </p:nvSpPr>
          <p:spPr bwMode="auto">
            <a:xfrm>
              <a:off x="4524375" y="4222750"/>
              <a:ext cx="51117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65621" name="Oval 95"/>
            <p:cNvSpPr>
              <a:spLocks noChangeArrowheads="1"/>
            </p:cNvSpPr>
            <p:nvPr/>
          </p:nvSpPr>
          <p:spPr bwMode="auto">
            <a:xfrm>
              <a:off x="3502025" y="3530600"/>
              <a:ext cx="638175" cy="30797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>
                <a:latin typeface="Tw Cen MT"/>
              </a:endParaRPr>
            </a:p>
          </p:txBody>
        </p:sp>
        <p:sp>
          <p:nvSpPr>
            <p:cNvPr id="65622" name="Text Box 96"/>
            <p:cNvSpPr txBox="1">
              <a:spLocks noChangeArrowheads="1"/>
            </p:cNvSpPr>
            <p:nvPr/>
          </p:nvSpPr>
          <p:spPr bwMode="auto">
            <a:xfrm>
              <a:off x="3635375" y="3573463"/>
              <a:ext cx="382588" cy="2301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s-ES" sz="1400">
                  <a:latin typeface="Times New Roman" pitchFamily="18" charset="0"/>
                </a:rPr>
                <a:t>F</a:t>
              </a:r>
              <a:endParaRPr lang="es-ES" sz="2000">
                <a:latin typeface="Tw Cen MT"/>
              </a:endParaRPr>
            </a:p>
          </p:txBody>
        </p:sp>
        <p:sp>
          <p:nvSpPr>
            <p:cNvPr id="65623" name="Line 97"/>
            <p:cNvSpPr>
              <a:spLocks noChangeShapeType="1"/>
            </p:cNvSpPr>
            <p:nvPr/>
          </p:nvSpPr>
          <p:spPr bwMode="auto">
            <a:xfrm flipV="1">
              <a:off x="3117850" y="3760788"/>
              <a:ext cx="384175" cy="3079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65624" name="Oval 98"/>
            <p:cNvSpPr>
              <a:spLocks noChangeArrowheads="1"/>
            </p:cNvSpPr>
            <p:nvPr/>
          </p:nvSpPr>
          <p:spPr bwMode="auto">
            <a:xfrm>
              <a:off x="5033963" y="4606925"/>
              <a:ext cx="639762" cy="30797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>
                <a:latin typeface="Tw Cen MT"/>
              </a:endParaRPr>
            </a:p>
          </p:txBody>
        </p:sp>
        <p:sp>
          <p:nvSpPr>
            <p:cNvPr id="65625" name="Text Box 99"/>
            <p:cNvSpPr txBox="1">
              <a:spLocks noChangeArrowheads="1"/>
            </p:cNvSpPr>
            <p:nvPr/>
          </p:nvSpPr>
          <p:spPr bwMode="auto">
            <a:xfrm>
              <a:off x="5148263" y="4581525"/>
              <a:ext cx="382587" cy="2301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s-ES" sz="1400">
                  <a:latin typeface="Times New Roman" pitchFamily="18" charset="0"/>
                </a:rPr>
                <a:t>G</a:t>
              </a:r>
              <a:endParaRPr lang="es-ES" sz="2000">
                <a:latin typeface="Tw Cen MT"/>
              </a:endParaRPr>
            </a:p>
          </p:txBody>
        </p:sp>
        <p:sp>
          <p:nvSpPr>
            <p:cNvPr id="65626" name="Line 100"/>
            <p:cNvSpPr>
              <a:spLocks noChangeShapeType="1"/>
            </p:cNvSpPr>
            <p:nvPr/>
          </p:nvSpPr>
          <p:spPr bwMode="auto">
            <a:xfrm>
              <a:off x="4522788" y="4300538"/>
              <a:ext cx="511175" cy="3841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65627" name="Line 101"/>
            <p:cNvSpPr>
              <a:spLocks noChangeShapeType="1"/>
            </p:cNvSpPr>
            <p:nvPr/>
          </p:nvSpPr>
          <p:spPr bwMode="auto">
            <a:xfrm>
              <a:off x="5418138" y="4376738"/>
              <a:ext cx="0" cy="23018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65628" name="Oval 102"/>
            <p:cNvSpPr>
              <a:spLocks noChangeArrowheads="1"/>
            </p:cNvSpPr>
            <p:nvPr/>
          </p:nvSpPr>
          <p:spPr bwMode="auto">
            <a:xfrm>
              <a:off x="5003800" y="3429000"/>
              <a:ext cx="639763" cy="30797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>
                <a:latin typeface="Tw Cen MT"/>
              </a:endParaRPr>
            </a:p>
          </p:txBody>
        </p:sp>
        <p:sp>
          <p:nvSpPr>
            <p:cNvPr id="65629" name="Text Box 103"/>
            <p:cNvSpPr txBox="1">
              <a:spLocks noChangeArrowheads="1"/>
            </p:cNvSpPr>
            <p:nvPr/>
          </p:nvSpPr>
          <p:spPr bwMode="auto">
            <a:xfrm>
              <a:off x="5148263" y="3429000"/>
              <a:ext cx="384175" cy="231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s-ES" sz="1400">
                  <a:latin typeface="Times New Roman" pitchFamily="18" charset="0"/>
                </a:rPr>
                <a:t>H</a:t>
              </a:r>
              <a:endParaRPr lang="es-ES" sz="2000">
                <a:latin typeface="Tw Cen MT"/>
              </a:endParaRPr>
            </a:p>
          </p:txBody>
        </p:sp>
        <p:sp>
          <p:nvSpPr>
            <p:cNvPr id="65630" name="Line 104"/>
            <p:cNvSpPr>
              <a:spLocks noChangeShapeType="1"/>
            </p:cNvSpPr>
            <p:nvPr/>
          </p:nvSpPr>
          <p:spPr bwMode="auto">
            <a:xfrm flipV="1">
              <a:off x="4124325" y="3549288"/>
              <a:ext cx="895350" cy="762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65631" name="Oval 105"/>
            <p:cNvSpPr>
              <a:spLocks noChangeArrowheads="1"/>
            </p:cNvSpPr>
            <p:nvPr/>
          </p:nvSpPr>
          <p:spPr bwMode="auto">
            <a:xfrm>
              <a:off x="4906963" y="5146675"/>
              <a:ext cx="638175" cy="30797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>
                <a:latin typeface="Tw Cen MT"/>
              </a:endParaRPr>
            </a:p>
          </p:txBody>
        </p:sp>
        <p:sp>
          <p:nvSpPr>
            <p:cNvPr id="65632" name="Text Box 106"/>
            <p:cNvSpPr txBox="1">
              <a:spLocks noChangeArrowheads="1"/>
            </p:cNvSpPr>
            <p:nvPr/>
          </p:nvSpPr>
          <p:spPr bwMode="auto">
            <a:xfrm>
              <a:off x="5076825" y="5157788"/>
              <a:ext cx="384175" cy="2301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s-ES" sz="1400">
                  <a:latin typeface="Times New Roman" pitchFamily="18" charset="0"/>
                </a:rPr>
                <a:t>I</a:t>
              </a:r>
              <a:endParaRPr lang="es-ES" sz="2000">
                <a:latin typeface="Tw Cen MT"/>
              </a:endParaRPr>
            </a:p>
          </p:txBody>
        </p:sp>
        <p:sp>
          <p:nvSpPr>
            <p:cNvPr id="65633" name="Line 107"/>
            <p:cNvSpPr>
              <a:spLocks noChangeShapeType="1"/>
            </p:cNvSpPr>
            <p:nvPr/>
          </p:nvSpPr>
          <p:spPr bwMode="auto">
            <a:xfrm>
              <a:off x="4267200" y="4376738"/>
              <a:ext cx="639763" cy="84613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65634" name="Line 108"/>
            <p:cNvSpPr>
              <a:spLocks noChangeShapeType="1"/>
            </p:cNvSpPr>
            <p:nvPr/>
          </p:nvSpPr>
          <p:spPr bwMode="auto">
            <a:xfrm flipH="1">
              <a:off x="5292725" y="4941888"/>
              <a:ext cx="128588" cy="2317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65635" name="Text Box 109"/>
            <p:cNvSpPr txBox="1">
              <a:spLocks noChangeArrowheads="1"/>
            </p:cNvSpPr>
            <p:nvPr/>
          </p:nvSpPr>
          <p:spPr bwMode="auto">
            <a:xfrm>
              <a:off x="5418138" y="4914900"/>
              <a:ext cx="382587" cy="23177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s-ES" sz="1200">
                  <a:latin typeface="Times New Roman" pitchFamily="18" charset="0"/>
                </a:rPr>
                <a:t>7</a:t>
              </a:r>
              <a:endParaRPr lang="es-ES" sz="2000">
                <a:latin typeface="Tw Cen MT"/>
              </a:endParaRPr>
            </a:p>
          </p:txBody>
        </p:sp>
        <p:sp>
          <p:nvSpPr>
            <p:cNvPr id="65636" name="Oval 110"/>
            <p:cNvSpPr>
              <a:spLocks noChangeArrowheads="1"/>
            </p:cNvSpPr>
            <p:nvPr/>
          </p:nvSpPr>
          <p:spPr bwMode="auto">
            <a:xfrm>
              <a:off x="6696075" y="4530725"/>
              <a:ext cx="638175" cy="30797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>
                <a:latin typeface="Tw Cen MT"/>
              </a:endParaRPr>
            </a:p>
          </p:txBody>
        </p:sp>
        <p:sp>
          <p:nvSpPr>
            <p:cNvPr id="65637" name="Text Box 111"/>
            <p:cNvSpPr txBox="1">
              <a:spLocks noChangeArrowheads="1"/>
            </p:cNvSpPr>
            <p:nvPr/>
          </p:nvSpPr>
          <p:spPr bwMode="auto">
            <a:xfrm>
              <a:off x="6823075" y="4606925"/>
              <a:ext cx="382588" cy="2301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s-ES" sz="1000">
                  <a:latin typeface="Times New Roman" pitchFamily="18" charset="0"/>
                </a:rPr>
                <a:t>Fin</a:t>
              </a:r>
              <a:endParaRPr lang="es-ES" sz="2000">
                <a:latin typeface="Tw Cen MT"/>
              </a:endParaRPr>
            </a:p>
          </p:txBody>
        </p:sp>
        <p:sp>
          <p:nvSpPr>
            <p:cNvPr id="65638" name="Line 112"/>
            <p:cNvSpPr>
              <a:spLocks noChangeShapeType="1"/>
            </p:cNvSpPr>
            <p:nvPr/>
          </p:nvSpPr>
          <p:spPr bwMode="auto">
            <a:xfrm flipV="1">
              <a:off x="5545138" y="4837113"/>
              <a:ext cx="1277937" cy="46196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65639" name="Line 113"/>
            <p:cNvSpPr>
              <a:spLocks noChangeShapeType="1"/>
            </p:cNvSpPr>
            <p:nvPr/>
          </p:nvSpPr>
          <p:spPr bwMode="auto">
            <a:xfrm>
              <a:off x="5651500" y="3644900"/>
              <a:ext cx="1171575" cy="8858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65640" name="Freeform 114"/>
            <p:cNvSpPr>
              <a:spLocks/>
            </p:cNvSpPr>
            <p:nvPr/>
          </p:nvSpPr>
          <p:spPr bwMode="auto">
            <a:xfrm>
              <a:off x="3373438" y="4838700"/>
              <a:ext cx="3578225" cy="1025525"/>
            </a:xfrm>
            <a:custGeom>
              <a:avLst/>
              <a:gdLst>
                <a:gd name="T0" fmla="*/ 0 w 5040"/>
                <a:gd name="T1" fmla="*/ 230743 h 2400"/>
                <a:gd name="T2" fmla="*/ 511175 w 5040"/>
                <a:gd name="T3" fmla="*/ 922973 h 2400"/>
                <a:gd name="T4" fmla="*/ 2811462 w 5040"/>
                <a:gd name="T5" fmla="*/ 846058 h 2400"/>
                <a:gd name="T6" fmla="*/ 3578225 w 5040"/>
                <a:gd name="T7" fmla="*/ 0 h 24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040"/>
                <a:gd name="T13" fmla="*/ 0 h 2400"/>
                <a:gd name="T14" fmla="*/ 5040 w 5040"/>
                <a:gd name="T15" fmla="*/ 2400 h 24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040" h="2400">
                  <a:moveTo>
                    <a:pt x="0" y="540"/>
                  </a:moveTo>
                  <a:cubicBezTo>
                    <a:pt x="30" y="1230"/>
                    <a:pt x="60" y="1920"/>
                    <a:pt x="720" y="2160"/>
                  </a:cubicBezTo>
                  <a:cubicBezTo>
                    <a:pt x="1380" y="2400"/>
                    <a:pt x="3240" y="2340"/>
                    <a:pt x="3960" y="1980"/>
                  </a:cubicBezTo>
                  <a:cubicBezTo>
                    <a:pt x="4680" y="1620"/>
                    <a:pt x="4860" y="810"/>
                    <a:pt x="5040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stealth" w="med" len="med"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65641" name="Text Box 115"/>
            <p:cNvSpPr txBox="1">
              <a:spLocks noChangeArrowheads="1"/>
            </p:cNvSpPr>
            <p:nvPr/>
          </p:nvSpPr>
          <p:spPr bwMode="auto">
            <a:xfrm>
              <a:off x="5451482" y="5429269"/>
              <a:ext cx="382587" cy="1539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s-ES" sz="1400" dirty="0">
                  <a:latin typeface="Times New Roman" pitchFamily="18" charset="0"/>
                </a:rPr>
                <a:t>8</a:t>
              </a:r>
              <a:endParaRPr lang="es-ES" sz="2000" dirty="0">
                <a:latin typeface="Tw Cen MT"/>
              </a:endParaRPr>
            </a:p>
          </p:txBody>
        </p:sp>
        <p:sp>
          <p:nvSpPr>
            <p:cNvPr id="65642" name="Line 182"/>
            <p:cNvSpPr>
              <a:spLocks noChangeShapeType="1"/>
            </p:cNvSpPr>
            <p:nvPr/>
          </p:nvSpPr>
          <p:spPr bwMode="auto">
            <a:xfrm>
              <a:off x="5651500" y="4221163"/>
              <a:ext cx="1081088" cy="3603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s-AR"/>
            </a:p>
          </p:txBody>
        </p:sp>
      </p:grpSp>
      <p:sp>
        <p:nvSpPr>
          <p:cNvPr id="65587" name="Text Box 205"/>
          <p:cNvSpPr txBox="1">
            <a:spLocks noChangeArrowheads="1"/>
          </p:cNvSpPr>
          <p:nvPr/>
        </p:nvSpPr>
        <p:spPr bwMode="auto">
          <a:xfrm>
            <a:off x="1454946" y="6026151"/>
            <a:ext cx="1350169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sz="2400" dirty="0">
                <a:latin typeface="Tw Cen MT"/>
              </a:rPr>
              <a:t>Ejemplo</a:t>
            </a:r>
          </a:p>
        </p:txBody>
      </p:sp>
      <p:cxnSp>
        <p:nvCxnSpPr>
          <p:cNvPr id="62" name="61 Conector recto de flecha"/>
          <p:cNvCxnSpPr/>
          <p:nvPr/>
        </p:nvCxnSpPr>
        <p:spPr>
          <a:xfrm rot="16200000" flipH="1">
            <a:off x="4937922" y="4005263"/>
            <a:ext cx="782637" cy="20574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6151890"/>
      </p:ext>
    </p:extLst>
  </p:cSld>
  <p:clrMapOvr>
    <a:masterClrMapping/>
  </p:clrMapOvr>
  <p:transition spd="med">
    <p:strips dir="rd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Text Box 48"/>
          <p:cNvSpPr txBox="1">
            <a:spLocks noChangeArrowheads="1"/>
          </p:cNvSpPr>
          <p:nvPr/>
        </p:nvSpPr>
        <p:spPr bwMode="auto">
          <a:xfrm>
            <a:off x="5057775" y="5589592"/>
            <a:ext cx="286941" cy="23177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s-ES" sz="1200">
                <a:latin typeface="Times New Roman" pitchFamily="18" charset="0"/>
              </a:rPr>
              <a:t>7</a:t>
            </a:r>
            <a:endParaRPr lang="es-ES" sz="2000">
              <a:latin typeface="Tw Cen MT"/>
            </a:endParaRPr>
          </a:p>
        </p:txBody>
      </p:sp>
      <p:sp>
        <p:nvSpPr>
          <p:cNvPr id="66562" name="Text Box 2"/>
          <p:cNvSpPr txBox="1">
            <a:spLocks noChangeArrowheads="1"/>
          </p:cNvSpPr>
          <p:nvPr/>
        </p:nvSpPr>
        <p:spPr bwMode="auto">
          <a:xfrm>
            <a:off x="5743575" y="4997454"/>
            <a:ext cx="286941" cy="23177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s-ES" sz="1200">
                <a:latin typeface="Times New Roman" pitchFamily="18" charset="0"/>
              </a:rPr>
              <a:t>9</a:t>
            </a:r>
            <a:endParaRPr lang="es-ES" sz="2000">
              <a:latin typeface="Tw Cen MT"/>
            </a:endParaRPr>
          </a:p>
        </p:txBody>
      </p:sp>
      <p:sp>
        <p:nvSpPr>
          <p:cNvPr id="66563" name="AutoShape 3"/>
          <p:cNvSpPr>
            <a:spLocks noChangeAspect="1" noChangeArrowheads="1"/>
          </p:cNvSpPr>
          <p:nvPr/>
        </p:nvSpPr>
        <p:spPr bwMode="auto">
          <a:xfrm>
            <a:off x="1385890" y="3933829"/>
            <a:ext cx="6075760" cy="3154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s-ES">
              <a:latin typeface="Tw Cen MT"/>
            </a:endParaRPr>
          </a:p>
        </p:txBody>
      </p:sp>
      <p:sp>
        <p:nvSpPr>
          <p:cNvPr id="66564" name="Text Box 4"/>
          <p:cNvSpPr txBox="1">
            <a:spLocks noChangeArrowheads="1"/>
          </p:cNvSpPr>
          <p:nvPr/>
        </p:nvSpPr>
        <p:spPr bwMode="auto">
          <a:xfrm>
            <a:off x="5926931" y="4619629"/>
            <a:ext cx="286941" cy="23177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s-ES" sz="1200">
                <a:latin typeface="Times New Roman" pitchFamily="18" charset="0"/>
              </a:rPr>
              <a:t>9</a:t>
            </a:r>
            <a:endParaRPr lang="es-ES" sz="2000">
              <a:latin typeface="Tw Cen MT"/>
            </a:endParaRPr>
          </a:p>
        </p:txBody>
      </p:sp>
      <p:sp>
        <p:nvSpPr>
          <p:cNvPr id="66565" name="Text Box 5"/>
          <p:cNvSpPr txBox="1">
            <a:spLocks noChangeArrowheads="1"/>
          </p:cNvSpPr>
          <p:nvPr/>
        </p:nvSpPr>
        <p:spPr bwMode="auto">
          <a:xfrm>
            <a:off x="5830494" y="5619750"/>
            <a:ext cx="286940" cy="153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s-ES" sz="1200">
                <a:latin typeface="Times New Roman" pitchFamily="18" charset="0"/>
              </a:rPr>
              <a:t>3</a:t>
            </a:r>
            <a:endParaRPr lang="es-ES">
              <a:latin typeface="Tw Cen MT"/>
            </a:endParaRPr>
          </a:p>
        </p:txBody>
      </p:sp>
      <p:sp>
        <p:nvSpPr>
          <p:cNvPr id="66566" name="Text Box 6"/>
          <p:cNvSpPr txBox="1">
            <a:spLocks noChangeArrowheads="1"/>
          </p:cNvSpPr>
          <p:nvPr/>
        </p:nvSpPr>
        <p:spPr bwMode="auto">
          <a:xfrm>
            <a:off x="4585100" y="5465767"/>
            <a:ext cx="286940" cy="23018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s-ES" sz="1200">
                <a:latin typeface="Times New Roman" pitchFamily="18" charset="0"/>
              </a:rPr>
              <a:t>3</a:t>
            </a:r>
            <a:endParaRPr lang="es-ES" sz="2000">
              <a:latin typeface="Tw Cen MT"/>
            </a:endParaRPr>
          </a:p>
        </p:txBody>
      </p:sp>
      <p:sp>
        <p:nvSpPr>
          <p:cNvPr id="66567" name="Text Box 7"/>
          <p:cNvSpPr txBox="1">
            <a:spLocks noChangeArrowheads="1"/>
          </p:cNvSpPr>
          <p:nvPr/>
        </p:nvSpPr>
        <p:spPr bwMode="auto">
          <a:xfrm>
            <a:off x="4572000" y="4143379"/>
            <a:ext cx="286941" cy="23177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s-ES" sz="1200">
                <a:latin typeface="Times New Roman" pitchFamily="18" charset="0"/>
              </a:rPr>
              <a:t>5</a:t>
            </a:r>
            <a:endParaRPr lang="es-ES" sz="2000">
              <a:latin typeface="Tw Cen MT"/>
            </a:endParaRPr>
          </a:p>
        </p:txBody>
      </p:sp>
      <p:sp>
        <p:nvSpPr>
          <p:cNvPr id="66568" name="Text Box 8"/>
          <p:cNvSpPr txBox="1">
            <a:spLocks noChangeArrowheads="1"/>
          </p:cNvSpPr>
          <p:nvPr/>
        </p:nvSpPr>
        <p:spPr bwMode="auto">
          <a:xfrm>
            <a:off x="5351863" y="5081588"/>
            <a:ext cx="382190" cy="19526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s-ES" sz="1200">
                <a:latin typeface="Times New Roman" pitchFamily="18" charset="0"/>
              </a:rPr>
              <a:t>2</a:t>
            </a:r>
            <a:endParaRPr lang="es-ES" sz="2000">
              <a:latin typeface="Tw Cen MT"/>
            </a:endParaRPr>
          </a:p>
        </p:txBody>
      </p:sp>
      <p:sp>
        <p:nvSpPr>
          <p:cNvPr id="66569" name="Text Box 9"/>
          <p:cNvSpPr txBox="1">
            <a:spLocks noChangeArrowheads="1"/>
          </p:cNvSpPr>
          <p:nvPr/>
        </p:nvSpPr>
        <p:spPr bwMode="auto">
          <a:xfrm>
            <a:off x="4680350" y="5157792"/>
            <a:ext cx="288131" cy="23177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s-ES" sz="1200">
                <a:latin typeface="Times New Roman" pitchFamily="18" charset="0"/>
              </a:rPr>
              <a:t>3</a:t>
            </a:r>
            <a:endParaRPr lang="es-ES" sz="2000">
              <a:latin typeface="Tw Cen MT"/>
            </a:endParaRPr>
          </a:p>
        </p:txBody>
      </p:sp>
      <p:sp>
        <p:nvSpPr>
          <p:cNvPr id="66570" name="Text Box 10"/>
          <p:cNvSpPr txBox="1">
            <a:spLocks noChangeArrowheads="1"/>
          </p:cNvSpPr>
          <p:nvPr/>
        </p:nvSpPr>
        <p:spPr bwMode="auto">
          <a:xfrm>
            <a:off x="3530206" y="4543425"/>
            <a:ext cx="288131" cy="23018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s-ES" sz="1200">
                <a:latin typeface="Times New Roman" pitchFamily="18" charset="0"/>
              </a:rPr>
              <a:t>6</a:t>
            </a:r>
            <a:endParaRPr lang="es-ES" sz="2000">
              <a:latin typeface="Tw Cen MT"/>
            </a:endParaRPr>
          </a:p>
        </p:txBody>
      </p:sp>
      <p:sp>
        <p:nvSpPr>
          <p:cNvPr id="66571" name="Text Box 11"/>
          <p:cNvSpPr txBox="1">
            <a:spLocks noChangeArrowheads="1"/>
          </p:cNvSpPr>
          <p:nvPr/>
        </p:nvSpPr>
        <p:spPr bwMode="auto">
          <a:xfrm>
            <a:off x="4681538" y="4773617"/>
            <a:ext cx="286941" cy="23177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s-ES" sz="1200">
                <a:latin typeface="Times New Roman" pitchFamily="18" charset="0"/>
              </a:rPr>
              <a:t>3</a:t>
            </a:r>
            <a:endParaRPr lang="es-ES" sz="2000">
              <a:latin typeface="Tw Cen MT"/>
            </a:endParaRPr>
          </a:p>
        </p:txBody>
      </p:sp>
      <p:sp>
        <p:nvSpPr>
          <p:cNvPr id="66572" name="Text Box 12"/>
          <p:cNvSpPr txBox="1">
            <a:spLocks noChangeArrowheads="1"/>
          </p:cNvSpPr>
          <p:nvPr/>
        </p:nvSpPr>
        <p:spPr bwMode="auto">
          <a:xfrm>
            <a:off x="4201719" y="5235575"/>
            <a:ext cx="288131" cy="23018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s-ES" sz="1200">
                <a:latin typeface="Times New Roman" pitchFamily="18" charset="0"/>
              </a:rPr>
              <a:t>3</a:t>
            </a:r>
            <a:endParaRPr lang="es-ES" sz="2000">
              <a:latin typeface="Tw Cen MT"/>
            </a:endParaRPr>
          </a:p>
        </p:txBody>
      </p:sp>
      <p:sp>
        <p:nvSpPr>
          <p:cNvPr id="66573" name="Text Box 13"/>
          <p:cNvSpPr txBox="1">
            <a:spLocks noChangeArrowheads="1"/>
          </p:cNvSpPr>
          <p:nvPr/>
        </p:nvSpPr>
        <p:spPr bwMode="auto">
          <a:xfrm>
            <a:off x="2989663" y="4710117"/>
            <a:ext cx="286940" cy="23177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s-ES" sz="1200">
                <a:latin typeface="Times New Roman" pitchFamily="18" charset="0"/>
              </a:rPr>
              <a:t>12</a:t>
            </a:r>
            <a:endParaRPr lang="es-ES" sz="2000">
              <a:latin typeface="Tw Cen MT"/>
            </a:endParaRPr>
          </a:p>
        </p:txBody>
      </p:sp>
      <p:sp>
        <p:nvSpPr>
          <p:cNvPr id="66574" name="Oval 14"/>
          <p:cNvSpPr>
            <a:spLocks noChangeArrowheads="1"/>
          </p:cNvSpPr>
          <p:nvPr/>
        </p:nvSpPr>
        <p:spPr bwMode="auto">
          <a:xfrm>
            <a:off x="1519240" y="4773617"/>
            <a:ext cx="478631" cy="30797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ES">
              <a:latin typeface="Tw Cen MT"/>
            </a:endParaRPr>
          </a:p>
        </p:txBody>
      </p:sp>
      <p:sp>
        <p:nvSpPr>
          <p:cNvPr id="66575" name="Text Box 15"/>
          <p:cNvSpPr txBox="1">
            <a:spLocks noChangeArrowheads="1"/>
          </p:cNvSpPr>
          <p:nvPr/>
        </p:nvSpPr>
        <p:spPr bwMode="auto">
          <a:xfrm>
            <a:off x="1614490" y="4773617"/>
            <a:ext cx="383381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s-ES" sz="1400">
                <a:latin typeface="Times New Roman" pitchFamily="18" charset="0"/>
              </a:rPr>
              <a:t>ini</a:t>
            </a:r>
            <a:endParaRPr lang="es-ES" sz="2000">
              <a:latin typeface="Tw Cen MT"/>
            </a:endParaRPr>
          </a:p>
        </p:txBody>
      </p:sp>
      <p:sp>
        <p:nvSpPr>
          <p:cNvPr id="66576" name="Oval 16"/>
          <p:cNvSpPr>
            <a:spLocks noChangeArrowheads="1"/>
          </p:cNvSpPr>
          <p:nvPr/>
        </p:nvSpPr>
        <p:spPr bwMode="auto">
          <a:xfrm>
            <a:off x="2380060" y="4773617"/>
            <a:ext cx="479822" cy="30797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ES">
              <a:latin typeface="Tw Cen MT"/>
            </a:endParaRPr>
          </a:p>
        </p:txBody>
      </p:sp>
      <p:sp>
        <p:nvSpPr>
          <p:cNvPr id="66577" name="Text Box 17"/>
          <p:cNvSpPr txBox="1">
            <a:spLocks noChangeArrowheads="1"/>
          </p:cNvSpPr>
          <p:nvPr/>
        </p:nvSpPr>
        <p:spPr bwMode="auto">
          <a:xfrm>
            <a:off x="2502694" y="4781554"/>
            <a:ext cx="382191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s-ES" sz="1400">
                <a:latin typeface="Times New Roman" pitchFamily="18" charset="0"/>
              </a:rPr>
              <a:t>A</a:t>
            </a:r>
            <a:endParaRPr lang="es-ES" sz="2000">
              <a:latin typeface="Tw Cen MT"/>
            </a:endParaRPr>
          </a:p>
        </p:txBody>
      </p:sp>
      <p:sp>
        <p:nvSpPr>
          <p:cNvPr id="66578" name="Line 18"/>
          <p:cNvSpPr>
            <a:spLocks noChangeShapeType="1"/>
          </p:cNvSpPr>
          <p:nvPr/>
        </p:nvSpPr>
        <p:spPr bwMode="auto">
          <a:xfrm>
            <a:off x="1997869" y="4927600"/>
            <a:ext cx="382191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AR"/>
          </a:p>
        </p:txBody>
      </p:sp>
      <p:sp>
        <p:nvSpPr>
          <p:cNvPr id="66579" name="Oval 19"/>
          <p:cNvSpPr>
            <a:spLocks noChangeArrowheads="1"/>
          </p:cNvSpPr>
          <p:nvPr/>
        </p:nvSpPr>
        <p:spPr bwMode="auto">
          <a:xfrm>
            <a:off x="3338515" y="4773613"/>
            <a:ext cx="479822" cy="309562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ES">
              <a:latin typeface="Tw Cen MT"/>
            </a:endParaRPr>
          </a:p>
        </p:txBody>
      </p:sp>
      <p:sp>
        <p:nvSpPr>
          <p:cNvPr id="66580" name="Text Box 20"/>
          <p:cNvSpPr txBox="1">
            <a:spLocks noChangeArrowheads="1"/>
          </p:cNvSpPr>
          <p:nvPr/>
        </p:nvSpPr>
        <p:spPr bwMode="auto">
          <a:xfrm>
            <a:off x="3434956" y="4849813"/>
            <a:ext cx="383381" cy="233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s-ES" sz="1400">
                <a:latin typeface="Times New Roman" pitchFamily="18" charset="0"/>
              </a:rPr>
              <a:t>B</a:t>
            </a:r>
            <a:endParaRPr lang="es-ES" sz="2000">
              <a:latin typeface="Tw Cen MT"/>
            </a:endParaRPr>
          </a:p>
        </p:txBody>
      </p:sp>
      <p:sp>
        <p:nvSpPr>
          <p:cNvPr id="66581" name="Line 21"/>
          <p:cNvSpPr>
            <a:spLocks noChangeShapeType="1"/>
          </p:cNvSpPr>
          <p:nvPr/>
        </p:nvSpPr>
        <p:spPr bwMode="auto">
          <a:xfrm>
            <a:off x="2859884" y="4927600"/>
            <a:ext cx="478631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AR"/>
          </a:p>
        </p:txBody>
      </p:sp>
      <p:sp>
        <p:nvSpPr>
          <p:cNvPr id="66582" name="Text Box 22"/>
          <p:cNvSpPr txBox="1">
            <a:spLocks noChangeArrowheads="1"/>
          </p:cNvSpPr>
          <p:nvPr/>
        </p:nvSpPr>
        <p:spPr bwMode="auto">
          <a:xfrm>
            <a:off x="3819525" y="4773617"/>
            <a:ext cx="286941" cy="23177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s-ES" sz="1200">
                <a:latin typeface="Times New Roman" pitchFamily="18" charset="0"/>
              </a:rPr>
              <a:t>6</a:t>
            </a:r>
            <a:endParaRPr lang="es-ES" sz="2000">
              <a:latin typeface="Tw Cen MT"/>
            </a:endParaRPr>
          </a:p>
        </p:txBody>
      </p:sp>
      <p:sp>
        <p:nvSpPr>
          <p:cNvPr id="66583" name="Oval 23"/>
          <p:cNvSpPr>
            <a:spLocks noChangeArrowheads="1"/>
          </p:cNvSpPr>
          <p:nvPr/>
        </p:nvSpPr>
        <p:spPr bwMode="auto">
          <a:xfrm>
            <a:off x="4202909" y="4773613"/>
            <a:ext cx="479822" cy="309562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ES">
              <a:latin typeface="Tw Cen MT"/>
            </a:endParaRPr>
          </a:p>
        </p:txBody>
      </p:sp>
      <p:sp>
        <p:nvSpPr>
          <p:cNvPr id="66584" name="Text Box 24"/>
          <p:cNvSpPr txBox="1">
            <a:spLocks noChangeArrowheads="1"/>
          </p:cNvSpPr>
          <p:nvPr/>
        </p:nvSpPr>
        <p:spPr bwMode="auto">
          <a:xfrm>
            <a:off x="4285060" y="4854579"/>
            <a:ext cx="385763" cy="23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s-ES" sz="1400">
                <a:latin typeface="Times New Roman" pitchFamily="18" charset="0"/>
              </a:rPr>
              <a:t>C</a:t>
            </a:r>
            <a:endParaRPr lang="es-ES" sz="2000">
              <a:latin typeface="Tw Cen MT"/>
            </a:endParaRPr>
          </a:p>
        </p:txBody>
      </p:sp>
      <p:sp>
        <p:nvSpPr>
          <p:cNvPr id="66585" name="Line 25"/>
          <p:cNvSpPr>
            <a:spLocks noChangeShapeType="1"/>
          </p:cNvSpPr>
          <p:nvPr/>
        </p:nvSpPr>
        <p:spPr bwMode="auto">
          <a:xfrm>
            <a:off x="3818338" y="4927600"/>
            <a:ext cx="383381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AR"/>
          </a:p>
        </p:txBody>
      </p:sp>
      <p:sp>
        <p:nvSpPr>
          <p:cNvPr id="66586" name="Text Box 26"/>
          <p:cNvSpPr txBox="1">
            <a:spLocks noChangeArrowheads="1"/>
          </p:cNvSpPr>
          <p:nvPr/>
        </p:nvSpPr>
        <p:spPr bwMode="auto">
          <a:xfrm>
            <a:off x="3243265" y="5389567"/>
            <a:ext cx="288131" cy="23018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s-ES" sz="1200">
                <a:latin typeface="Times New Roman" pitchFamily="18" charset="0"/>
              </a:rPr>
              <a:t>12</a:t>
            </a:r>
            <a:endParaRPr lang="es-ES" sz="2000">
              <a:latin typeface="Tw Cen MT"/>
            </a:endParaRPr>
          </a:p>
        </p:txBody>
      </p:sp>
      <p:sp>
        <p:nvSpPr>
          <p:cNvPr id="66587" name="Oval 27"/>
          <p:cNvSpPr>
            <a:spLocks noChangeArrowheads="1"/>
          </p:cNvSpPr>
          <p:nvPr/>
        </p:nvSpPr>
        <p:spPr bwMode="auto">
          <a:xfrm>
            <a:off x="3626647" y="5465767"/>
            <a:ext cx="479822" cy="30797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ES">
              <a:latin typeface="Tw Cen MT"/>
            </a:endParaRPr>
          </a:p>
        </p:txBody>
      </p:sp>
      <p:sp>
        <p:nvSpPr>
          <p:cNvPr id="66588" name="Text Box 28"/>
          <p:cNvSpPr txBox="1">
            <a:spLocks noChangeArrowheads="1"/>
          </p:cNvSpPr>
          <p:nvPr/>
        </p:nvSpPr>
        <p:spPr bwMode="auto">
          <a:xfrm>
            <a:off x="3690940" y="5502275"/>
            <a:ext cx="384572" cy="230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s-ES" sz="1400">
                <a:latin typeface="Times New Roman" pitchFamily="18" charset="0"/>
              </a:rPr>
              <a:t>D</a:t>
            </a:r>
            <a:endParaRPr lang="es-ES" sz="2000">
              <a:latin typeface="Tw Cen MT"/>
            </a:endParaRPr>
          </a:p>
        </p:txBody>
      </p:sp>
      <p:sp>
        <p:nvSpPr>
          <p:cNvPr id="66589" name="Line 29"/>
          <p:cNvSpPr>
            <a:spLocks noChangeShapeType="1"/>
          </p:cNvSpPr>
          <p:nvPr/>
        </p:nvSpPr>
        <p:spPr bwMode="auto">
          <a:xfrm>
            <a:off x="2764631" y="5005388"/>
            <a:ext cx="862013" cy="5381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AR"/>
          </a:p>
        </p:txBody>
      </p:sp>
      <p:sp>
        <p:nvSpPr>
          <p:cNvPr id="66590" name="Line 30"/>
          <p:cNvSpPr>
            <a:spLocks noChangeShapeType="1"/>
          </p:cNvSpPr>
          <p:nvPr/>
        </p:nvSpPr>
        <p:spPr bwMode="auto">
          <a:xfrm flipH="1">
            <a:off x="4010028" y="5081592"/>
            <a:ext cx="383381" cy="3841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AR"/>
          </a:p>
        </p:txBody>
      </p:sp>
      <p:sp>
        <p:nvSpPr>
          <p:cNvPr id="66591" name="Oval 31"/>
          <p:cNvSpPr>
            <a:spLocks noChangeArrowheads="1"/>
          </p:cNvSpPr>
          <p:nvPr/>
        </p:nvSpPr>
        <p:spPr bwMode="auto">
          <a:xfrm>
            <a:off x="5064922" y="4773617"/>
            <a:ext cx="478631" cy="30797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ES">
              <a:latin typeface="Tw Cen MT"/>
            </a:endParaRPr>
          </a:p>
        </p:txBody>
      </p:sp>
      <p:sp>
        <p:nvSpPr>
          <p:cNvPr id="66592" name="Text Box 32"/>
          <p:cNvSpPr txBox="1">
            <a:spLocks noChangeArrowheads="1"/>
          </p:cNvSpPr>
          <p:nvPr/>
        </p:nvSpPr>
        <p:spPr bwMode="auto">
          <a:xfrm>
            <a:off x="5203034" y="4781554"/>
            <a:ext cx="288131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s-ES" sz="1400">
                <a:latin typeface="Times New Roman" pitchFamily="18" charset="0"/>
              </a:rPr>
              <a:t>E</a:t>
            </a:r>
            <a:endParaRPr lang="es-ES" sz="2000">
              <a:latin typeface="Tw Cen MT"/>
            </a:endParaRPr>
          </a:p>
        </p:txBody>
      </p:sp>
      <p:sp>
        <p:nvSpPr>
          <p:cNvPr id="66593" name="Line 33"/>
          <p:cNvSpPr>
            <a:spLocks noChangeShapeType="1"/>
          </p:cNvSpPr>
          <p:nvPr/>
        </p:nvSpPr>
        <p:spPr bwMode="auto">
          <a:xfrm>
            <a:off x="4681540" y="4927600"/>
            <a:ext cx="383381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AR"/>
          </a:p>
        </p:txBody>
      </p:sp>
      <p:sp>
        <p:nvSpPr>
          <p:cNvPr id="66594" name="Oval 34"/>
          <p:cNvSpPr>
            <a:spLocks noChangeArrowheads="1"/>
          </p:cNvSpPr>
          <p:nvPr/>
        </p:nvSpPr>
        <p:spPr bwMode="auto">
          <a:xfrm>
            <a:off x="3914778" y="4235454"/>
            <a:ext cx="478631" cy="30797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ES">
              <a:latin typeface="Tw Cen MT"/>
            </a:endParaRPr>
          </a:p>
        </p:txBody>
      </p:sp>
      <p:sp>
        <p:nvSpPr>
          <p:cNvPr id="66595" name="Text Box 35"/>
          <p:cNvSpPr txBox="1">
            <a:spLocks noChangeArrowheads="1"/>
          </p:cNvSpPr>
          <p:nvPr/>
        </p:nvSpPr>
        <p:spPr bwMode="auto">
          <a:xfrm>
            <a:off x="4014788" y="4278317"/>
            <a:ext cx="286941" cy="230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s-ES" sz="1400">
                <a:latin typeface="Times New Roman" pitchFamily="18" charset="0"/>
              </a:rPr>
              <a:t>F</a:t>
            </a:r>
            <a:endParaRPr lang="es-ES" sz="2000">
              <a:latin typeface="Tw Cen MT"/>
            </a:endParaRPr>
          </a:p>
        </p:txBody>
      </p:sp>
      <p:sp>
        <p:nvSpPr>
          <p:cNvPr id="66596" name="Line 36"/>
          <p:cNvSpPr>
            <a:spLocks noChangeShapeType="1"/>
          </p:cNvSpPr>
          <p:nvPr/>
        </p:nvSpPr>
        <p:spPr bwMode="auto">
          <a:xfrm flipV="1">
            <a:off x="3626647" y="4465642"/>
            <a:ext cx="288131" cy="3079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AR"/>
          </a:p>
        </p:txBody>
      </p:sp>
      <p:sp>
        <p:nvSpPr>
          <p:cNvPr id="66597" name="Oval 37"/>
          <p:cNvSpPr>
            <a:spLocks noChangeArrowheads="1"/>
          </p:cNvSpPr>
          <p:nvPr/>
        </p:nvSpPr>
        <p:spPr bwMode="auto">
          <a:xfrm>
            <a:off x="5063728" y="5311779"/>
            <a:ext cx="479822" cy="30797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ES">
              <a:latin typeface="Tw Cen MT"/>
            </a:endParaRPr>
          </a:p>
        </p:txBody>
      </p:sp>
      <p:sp>
        <p:nvSpPr>
          <p:cNvPr id="66598" name="Text Box 38"/>
          <p:cNvSpPr txBox="1">
            <a:spLocks noChangeArrowheads="1"/>
          </p:cNvSpPr>
          <p:nvPr/>
        </p:nvSpPr>
        <p:spPr bwMode="auto">
          <a:xfrm>
            <a:off x="5149456" y="5286375"/>
            <a:ext cx="286940" cy="230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s-ES" sz="1400">
                <a:latin typeface="Times New Roman" pitchFamily="18" charset="0"/>
              </a:rPr>
              <a:t>G</a:t>
            </a:r>
            <a:endParaRPr lang="es-ES" sz="2000">
              <a:latin typeface="Tw Cen MT"/>
            </a:endParaRPr>
          </a:p>
        </p:txBody>
      </p:sp>
      <p:sp>
        <p:nvSpPr>
          <p:cNvPr id="66599" name="Line 39"/>
          <p:cNvSpPr>
            <a:spLocks noChangeShapeType="1"/>
          </p:cNvSpPr>
          <p:nvPr/>
        </p:nvSpPr>
        <p:spPr bwMode="auto">
          <a:xfrm>
            <a:off x="4680350" y="5005392"/>
            <a:ext cx="383381" cy="3841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AR"/>
          </a:p>
        </p:txBody>
      </p:sp>
      <p:sp>
        <p:nvSpPr>
          <p:cNvPr id="66600" name="Line 40"/>
          <p:cNvSpPr>
            <a:spLocks noChangeShapeType="1"/>
          </p:cNvSpPr>
          <p:nvPr/>
        </p:nvSpPr>
        <p:spPr bwMode="auto">
          <a:xfrm>
            <a:off x="5351860" y="5081592"/>
            <a:ext cx="0" cy="2301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AR"/>
          </a:p>
        </p:txBody>
      </p:sp>
      <p:sp>
        <p:nvSpPr>
          <p:cNvPr id="66601" name="Oval 41"/>
          <p:cNvSpPr>
            <a:spLocks noChangeArrowheads="1"/>
          </p:cNvSpPr>
          <p:nvPr/>
        </p:nvSpPr>
        <p:spPr bwMode="auto">
          <a:xfrm>
            <a:off x="5041109" y="4133854"/>
            <a:ext cx="479822" cy="30797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ES">
              <a:latin typeface="Tw Cen MT"/>
            </a:endParaRPr>
          </a:p>
        </p:txBody>
      </p:sp>
      <p:sp>
        <p:nvSpPr>
          <p:cNvPr id="66602" name="Text Box 42"/>
          <p:cNvSpPr txBox="1">
            <a:spLocks noChangeArrowheads="1"/>
          </p:cNvSpPr>
          <p:nvPr/>
        </p:nvSpPr>
        <p:spPr bwMode="auto">
          <a:xfrm>
            <a:off x="5149456" y="4133854"/>
            <a:ext cx="288131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s-ES" sz="1400">
                <a:latin typeface="Times New Roman" pitchFamily="18" charset="0"/>
              </a:rPr>
              <a:t>H</a:t>
            </a:r>
            <a:endParaRPr lang="es-ES" sz="2000">
              <a:latin typeface="Tw Cen MT"/>
            </a:endParaRPr>
          </a:p>
        </p:txBody>
      </p:sp>
      <p:sp>
        <p:nvSpPr>
          <p:cNvPr id="66603" name="Line 43"/>
          <p:cNvSpPr>
            <a:spLocks noChangeShapeType="1"/>
          </p:cNvSpPr>
          <p:nvPr/>
        </p:nvSpPr>
        <p:spPr bwMode="auto">
          <a:xfrm flipV="1">
            <a:off x="4389835" y="4271963"/>
            <a:ext cx="671513" cy="76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AR"/>
          </a:p>
        </p:txBody>
      </p:sp>
      <p:sp>
        <p:nvSpPr>
          <p:cNvPr id="66604" name="Oval 44"/>
          <p:cNvSpPr>
            <a:spLocks noChangeArrowheads="1"/>
          </p:cNvSpPr>
          <p:nvPr/>
        </p:nvSpPr>
        <p:spPr bwMode="auto">
          <a:xfrm>
            <a:off x="4968481" y="5851529"/>
            <a:ext cx="478631" cy="30797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ES">
              <a:latin typeface="Tw Cen MT"/>
            </a:endParaRPr>
          </a:p>
        </p:txBody>
      </p:sp>
      <p:sp>
        <p:nvSpPr>
          <p:cNvPr id="66605" name="Text Box 45"/>
          <p:cNvSpPr txBox="1">
            <a:spLocks noChangeArrowheads="1"/>
          </p:cNvSpPr>
          <p:nvPr/>
        </p:nvSpPr>
        <p:spPr bwMode="auto">
          <a:xfrm>
            <a:off x="5095878" y="5862642"/>
            <a:ext cx="288131" cy="230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s-ES" sz="1400">
                <a:latin typeface="Times New Roman" pitchFamily="18" charset="0"/>
              </a:rPr>
              <a:t>I</a:t>
            </a:r>
            <a:endParaRPr lang="es-ES" sz="2000">
              <a:latin typeface="Tw Cen MT"/>
            </a:endParaRPr>
          </a:p>
        </p:txBody>
      </p:sp>
      <p:sp>
        <p:nvSpPr>
          <p:cNvPr id="66606" name="Line 46"/>
          <p:cNvSpPr>
            <a:spLocks noChangeShapeType="1"/>
          </p:cNvSpPr>
          <p:nvPr/>
        </p:nvSpPr>
        <p:spPr bwMode="auto">
          <a:xfrm>
            <a:off x="4488659" y="5081592"/>
            <a:ext cx="479822" cy="8461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AR"/>
          </a:p>
        </p:txBody>
      </p:sp>
      <p:sp>
        <p:nvSpPr>
          <p:cNvPr id="66607" name="Line 47"/>
          <p:cNvSpPr>
            <a:spLocks noChangeShapeType="1"/>
          </p:cNvSpPr>
          <p:nvPr/>
        </p:nvSpPr>
        <p:spPr bwMode="auto">
          <a:xfrm flipH="1">
            <a:off x="5257800" y="5646742"/>
            <a:ext cx="96441" cy="2317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AR"/>
          </a:p>
        </p:txBody>
      </p:sp>
      <p:sp>
        <p:nvSpPr>
          <p:cNvPr id="66608" name="Oval 49"/>
          <p:cNvSpPr>
            <a:spLocks noChangeArrowheads="1"/>
          </p:cNvSpPr>
          <p:nvPr/>
        </p:nvSpPr>
        <p:spPr bwMode="auto">
          <a:xfrm>
            <a:off x="6310315" y="5235579"/>
            <a:ext cx="478631" cy="30797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ES">
              <a:latin typeface="Tw Cen MT"/>
            </a:endParaRPr>
          </a:p>
        </p:txBody>
      </p:sp>
      <p:sp>
        <p:nvSpPr>
          <p:cNvPr id="66609" name="Text Box 50"/>
          <p:cNvSpPr txBox="1">
            <a:spLocks noChangeArrowheads="1"/>
          </p:cNvSpPr>
          <p:nvPr/>
        </p:nvSpPr>
        <p:spPr bwMode="auto">
          <a:xfrm>
            <a:off x="6405563" y="5311775"/>
            <a:ext cx="286941" cy="230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s-ES" sz="1000">
                <a:latin typeface="Times New Roman" pitchFamily="18" charset="0"/>
              </a:rPr>
              <a:t>Fin</a:t>
            </a:r>
            <a:endParaRPr lang="es-ES" sz="2000">
              <a:latin typeface="Tw Cen MT"/>
            </a:endParaRPr>
          </a:p>
        </p:txBody>
      </p:sp>
      <p:sp>
        <p:nvSpPr>
          <p:cNvPr id="66610" name="Line 51"/>
          <p:cNvSpPr>
            <a:spLocks noChangeShapeType="1"/>
          </p:cNvSpPr>
          <p:nvPr/>
        </p:nvSpPr>
        <p:spPr bwMode="auto">
          <a:xfrm flipV="1">
            <a:off x="5447112" y="5541963"/>
            <a:ext cx="958453" cy="4619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AR"/>
          </a:p>
        </p:txBody>
      </p:sp>
      <p:sp>
        <p:nvSpPr>
          <p:cNvPr id="66611" name="Line 52"/>
          <p:cNvSpPr>
            <a:spLocks noChangeShapeType="1"/>
          </p:cNvSpPr>
          <p:nvPr/>
        </p:nvSpPr>
        <p:spPr bwMode="auto">
          <a:xfrm>
            <a:off x="5526884" y="4349754"/>
            <a:ext cx="878681" cy="8858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AR"/>
          </a:p>
        </p:txBody>
      </p:sp>
      <p:sp>
        <p:nvSpPr>
          <p:cNvPr id="66612" name="Freeform 53"/>
          <p:cNvSpPr>
            <a:spLocks/>
          </p:cNvSpPr>
          <p:nvPr/>
        </p:nvSpPr>
        <p:spPr bwMode="auto">
          <a:xfrm>
            <a:off x="3818337" y="5543554"/>
            <a:ext cx="2683669" cy="1025525"/>
          </a:xfrm>
          <a:custGeom>
            <a:avLst/>
            <a:gdLst>
              <a:gd name="T0" fmla="*/ 0 w 5040"/>
              <a:gd name="T1" fmla="*/ 230743 h 2400"/>
              <a:gd name="T2" fmla="*/ 511175 w 5040"/>
              <a:gd name="T3" fmla="*/ 922973 h 2400"/>
              <a:gd name="T4" fmla="*/ 2811462 w 5040"/>
              <a:gd name="T5" fmla="*/ 846058 h 2400"/>
              <a:gd name="T6" fmla="*/ 3578225 w 5040"/>
              <a:gd name="T7" fmla="*/ 0 h 2400"/>
              <a:gd name="T8" fmla="*/ 0 60000 65536"/>
              <a:gd name="T9" fmla="*/ 0 60000 65536"/>
              <a:gd name="T10" fmla="*/ 0 60000 65536"/>
              <a:gd name="T11" fmla="*/ 0 60000 65536"/>
              <a:gd name="T12" fmla="*/ 0 w 5040"/>
              <a:gd name="T13" fmla="*/ 0 h 2400"/>
              <a:gd name="T14" fmla="*/ 5040 w 5040"/>
              <a:gd name="T15" fmla="*/ 2400 h 24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040" h="2400">
                <a:moveTo>
                  <a:pt x="0" y="540"/>
                </a:moveTo>
                <a:cubicBezTo>
                  <a:pt x="30" y="1230"/>
                  <a:pt x="60" y="1920"/>
                  <a:pt x="720" y="2160"/>
                </a:cubicBezTo>
                <a:cubicBezTo>
                  <a:pt x="1380" y="2400"/>
                  <a:pt x="3240" y="2340"/>
                  <a:pt x="3960" y="1980"/>
                </a:cubicBezTo>
                <a:cubicBezTo>
                  <a:pt x="4680" y="1620"/>
                  <a:pt x="4860" y="810"/>
                  <a:pt x="5040" y="0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 type="stealth" w="med" len="med"/>
          </a:ln>
        </p:spPr>
        <p:txBody>
          <a:bodyPr/>
          <a:lstStyle/>
          <a:p>
            <a:endParaRPr lang="es-AR"/>
          </a:p>
        </p:txBody>
      </p:sp>
      <p:sp>
        <p:nvSpPr>
          <p:cNvPr id="66613" name="Text Box 54"/>
          <p:cNvSpPr txBox="1">
            <a:spLocks noChangeArrowheads="1"/>
          </p:cNvSpPr>
          <p:nvPr/>
        </p:nvSpPr>
        <p:spPr bwMode="auto">
          <a:xfrm>
            <a:off x="5311381" y="6294442"/>
            <a:ext cx="286940" cy="15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s-ES" sz="1400">
                <a:latin typeface="Times New Roman" pitchFamily="18" charset="0"/>
              </a:rPr>
              <a:t>8</a:t>
            </a:r>
            <a:endParaRPr lang="es-ES" sz="2000">
              <a:latin typeface="Tw Cen MT"/>
            </a:endParaRPr>
          </a:p>
        </p:txBody>
      </p:sp>
      <p:sp>
        <p:nvSpPr>
          <p:cNvPr id="71" name="70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/>
              <a:t>Método de planificación temporal</a:t>
            </a:r>
            <a:br>
              <a:rPr lang="es-ES_tradnl"/>
            </a:br>
            <a:r>
              <a:rPr lang="es-ES_tradnl"/>
              <a:t>PERT - CPM</a:t>
            </a:r>
            <a:endParaRPr lang="es-AR" dirty="0"/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B8A13-BBB4-4BDB-951D-2F728A4AF88F}" type="slidenum">
              <a:rPr lang="es-AR" smtClean="0"/>
              <a:pPr/>
              <a:t>24</a:t>
            </a:fld>
            <a:endParaRPr lang="es-AR" dirty="0"/>
          </a:p>
        </p:txBody>
      </p:sp>
      <p:sp>
        <p:nvSpPr>
          <p:cNvPr id="8" name="Marcador de texto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s-AR" dirty="0" smtClean="0"/>
              <a:t>2019</a:t>
            </a:r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s-ES"/>
              <a:t>Ingenieria de Software II</a:t>
            </a:r>
          </a:p>
        </p:txBody>
      </p:sp>
      <p:graphicFrame>
        <p:nvGraphicFramePr>
          <p:cNvPr id="105644" name="Group 172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864081472"/>
              </p:ext>
            </p:extLst>
          </p:nvPr>
        </p:nvGraphicFramePr>
        <p:xfrm>
          <a:off x="1" y="450850"/>
          <a:ext cx="6719301" cy="3666560"/>
        </p:xfrm>
        <a:graphic>
          <a:graphicData uri="http://schemas.openxmlformats.org/drawingml/2006/table">
            <a:tbl>
              <a:tblPr/>
              <a:tblGrid>
                <a:gridCol w="10013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5635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59092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3847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3221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283280">
                <a:tc>
                  <a:txBody>
                    <a:bodyPr/>
                    <a:lstStyle/>
                    <a:p>
                      <a:pPr marL="365125" marR="0" lvl="0" indent="-282575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Tarea </a:t>
                      </a:r>
                      <a:endParaRPr kumimoji="0" lang="es-E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161842" marR="16184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365125" marR="0" lvl="0" indent="-282575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Duración (semanas )</a:t>
                      </a:r>
                      <a:endParaRPr kumimoji="0" lang="es-E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161842" marR="16184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365125" marR="0" lvl="0" indent="-282575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Restricciones</a:t>
                      </a:r>
                      <a:endParaRPr kumimoji="0" lang="es-E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161842" marR="16184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365125" marR="0" lvl="0" indent="-282575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Te</a:t>
                      </a:r>
                    </a:p>
                  </a:txBody>
                  <a:tcPr marL="161842" marR="16184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365125" marR="0" lvl="0" indent="-282575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Ta</a:t>
                      </a:r>
                    </a:p>
                  </a:txBody>
                  <a:tcPr marL="161842" marR="16184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65120">
                <a:tc>
                  <a:txBody>
                    <a:bodyPr/>
                    <a:lstStyle/>
                    <a:p>
                      <a:pPr marL="365125" marR="0" lvl="0" indent="-282575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</a:t>
                      </a:r>
                      <a:endParaRPr kumimoji="0" lang="es-E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161842" marR="16184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365125" marR="0" lvl="0" indent="-282575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12</a:t>
                      </a:r>
                      <a:endParaRPr kumimoji="0" lang="es-E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161842" marR="16184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365125" marR="0" lvl="0" indent="-282575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  <a:endParaRPr kumimoji="0" lang="es-E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161842" marR="16184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365125" marR="0" lvl="0" indent="-282575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marL="161842" marR="16184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365125" marR="0" lvl="0" indent="-282575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marL="161842" marR="16184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50391">
                <a:tc>
                  <a:txBody>
                    <a:bodyPr/>
                    <a:lstStyle/>
                    <a:p>
                      <a:pPr marL="365125" marR="0" lvl="0" indent="-282575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B </a:t>
                      </a:r>
                      <a:endParaRPr kumimoji="0" lang="es-E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161842" marR="16184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365125" marR="0" lvl="0" indent="-282575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  <a:endParaRPr kumimoji="0" lang="es-E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161842" marR="16184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365125" marR="0" lvl="0" indent="-282575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 terminada </a:t>
                      </a:r>
                      <a:endParaRPr kumimoji="0" lang="es-E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161842" marR="16184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365125" marR="0" lvl="0" indent="-282575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12</a:t>
                      </a:r>
                    </a:p>
                  </a:txBody>
                  <a:tcPr marL="161842" marR="16184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365125" marR="0" lvl="0" indent="-282575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12</a:t>
                      </a:r>
                    </a:p>
                  </a:txBody>
                  <a:tcPr marL="161842" marR="16184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08666">
                <a:tc>
                  <a:txBody>
                    <a:bodyPr/>
                    <a:lstStyle/>
                    <a:p>
                      <a:pPr marL="365125" marR="0" lvl="0" indent="-282575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 </a:t>
                      </a:r>
                      <a:endParaRPr kumimoji="0" lang="es-E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161842" marR="16184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365125" marR="0" lvl="0" indent="-282575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kumimoji="0" lang="es-E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161842" marR="16184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365125" marR="0" lvl="0" indent="-282575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Empieza 1 semana después de terminada B</a:t>
                      </a:r>
                      <a:endParaRPr kumimoji="0" lang="es-E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161842" marR="16184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365125" marR="0" lvl="0" indent="-282575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18</a:t>
                      </a:r>
                    </a:p>
                  </a:txBody>
                  <a:tcPr marL="161842" marR="16184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365125" marR="0" lvl="0" indent="-282575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18</a:t>
                      </a:r>
                    </a:p>
                  </a:txBody>
                  <a:tcPr marL="161842" marR="16184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50391">
                <a:tc>
                  <a:txBody>
                    <a:bodyPr/>
                    <a:lstStyle/>
                    <a:p>
                      <a:pPr marL="365125" marR="0" lvl="0" indent="-282575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D </a:t>
                      </a:r>
                      <a:endParaRPr kumimoji="0" lang="es-E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161842" marR="16184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5125" marR="0" lvl="0" indent="-282575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8</a:t>
                      </a:r>
                      <a:endParaRPr kumimoji="0" lang="es-E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161842" marR="16184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5125" marR="0" lvl="0" indent="-282575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 terminada C terminada</a:t>
                      </a:r>
                      <a:endParaRPr kumimoji="0" lang="es-E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161842" marR="16184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5125" marR="0" lvl="0" indent="-282575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21</a:t>
                      </a:r>
                    </a:p>
                  </a:txBody>
                  <a:tcPr marL="161842" marR="16184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5125" marR="0" lvl="0" indent="-282575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25</a:t>
                      </a:r>
                    </a:p>
                  </a:txBody>
                  <a:tcPr marL="161842" marR="16184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50391">
                <a:tc>
                  <a:txBody>
                    <a:bodyPr/>
                    <a:lstStyle/>
                    <a:p>
                      <a:pPr marL="365125" marR="0" lvl="0" indent="-282575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E</a:t>
                      </a:r>
                      <a:endParaRPr kumimoji="0" lang="es-E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161842" marR="16184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365125" marR="0" lvl="0" indent="-282575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9</a:t>
                      </a:r>
                      <a:endParaRPr kumimoji="0" lang="es-E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161842" marR="16184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365125" marR="0" lvl="0" indent="-282575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 terminada</a:t>
                      </a:r>
                      <a:endParaRPr kumimoji="0" lang="es-E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161842" marR="16184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365125" marR="0" lvl="0" indent="-282575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21</a:t>
                      </a:r>
                    </a:p>
                  </a:txBody>
                  <a:tcPr marL="161842" marR="16184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365125" marR="0" lvl="0" indent="-282575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21</a:t>
                      </a:r>
                    </a:p>
                  </a:txBody>
                  <a:tcPr marL="161842" marR="16184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08666">
                <a:tc>
                  <a:txBody>
                    <a:bodyPr/>
                    <a:lstStyle/>
                    <a:p>
                      <a:pPr marL="365125" marR="0" lvl="0" indent="-282575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F </a:t>
                      </a:r>
                      <a:endParaRPr kumimoji="0" lang="es-E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161842" marR="16184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5125" marR="0" lvl="0" indent="-282575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  <a:endParaRPr kumimoji="0" lang="es-E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161842" marR="16184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5125" marR="0" lvl="0" indent="-282575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Empieza 6 semanas después del comienzo de B</a:t>
                      </a:r>
                      <a:endParaRPr kumimoji="0" lang="es-E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161842" marR="16184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5125" marR="0" lvl="0" indent="-282575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18</a:t>
                      </a:r>
                    </a:p>
                  </a:txBody>
                  <a:tcPr marL="161842" marR="16184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5125" marR="0" lvl="0" indent="-282575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19</a:t>
                      </a:r>
                    </a:p>
                  </a:txBody>
                  <a:tcPr marL="161842" marR="16184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97680">
                <a:tc>
                  <a:txBody>
                    <a:bodyPr/>
                    <a:lstStyle/>
                    <a:p>
                      <a:pPr marL="365125" marR="0" lvl="0" indent="-282575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G </a:t>
                      </a:r>
                      <a:endParaRPr kumimoji="0" lang="es-E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161842" marR="16184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365125" marR="0" lvl="0" indent="-282575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endParaRPr kumimoji="0" lang="es-E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161842" marR="16184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365125" marR="0" lvl="0" indent="-282575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 terminada. Empieza 2 semanas después del comienzo de E</a:t>
                      </a:r>
                      <a:endParaRPr kumimoji="0" lang="es-E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161842" marR="16184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365125" marR="0" lvl="0" indent="-282575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23</a:t>
                      </a:r>
                    </a:p>
                  </a:txBody>
                  <a:tcPr marL="161842" marR="16184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365125" marR="0" lvl="0" indent="-282575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23</a:t>
                      </a:r>
                    </a:p>
                  </a:txBody>
                  <a:tcPr marL="161842" marR="16184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50391">
                <a:tc>
                  <a:txBody>
                    <a:bodyPr/>
                    <a:lstStyle/>
                    <a:p>
                      <a:pPr marL="365125" marR="0" lvl="0" indent="-282575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H </a:t>
                      </a:r>
                      <a:endParaRPr kumimoji="0" lang="es-E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161842" marR="16184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5125" marR="0" lvl="0" indent="-282575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9</a:t>
                      </a:r>
                      <a:endParaRPr kumimoji="0" lang="es-E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161842" marR="16184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5125" marR="0" lvl="0" indent="-282575" algn="l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Empieza 1 semana antes del fin de F  </a:t>
                      </a:r>
                      <a:endParaRPr kumimoji="0" lang="es-E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161842" marR="16184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5125" marR="0" lvl="0" indent="-282575" algn="l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23</a:t>
                      </a:r>
                    </a:p>
                  </a:txBody>
                  <a:tcPr marL="161842" marR="16184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5125" marR="0" lvl="0" indent="-282575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24</a:t>
                      </a:r>
                    </a:p>
                  </a:txBody>
                  <a:tcPr marL="161842" marR="16184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08666">
                <a:tc>
                  <a:txBody>
                    <a:bodyPr/>
                    <a:lstStyle/>
                    <a:p>
                      <a:pPr marL="365125" marR="0" lvl="0" indent="-282575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I </a:t>
                      </a:r>
                      <a:endParaRPr kumimoji="0" lang="es-E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161842" marR="16184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365125" marR="0" lvl="0" indent="-282575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kumimoji="0" lang="es-E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161842" marR="16184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365125" marR="0" lvl="0" indent="-282575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 terminada  Empieza 3 semanas después del fin de G </a:t>
                      </a:r>
                      <a:endParaRPr kumimoji="0" lang="es-E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161842" marR="16184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365125" marR="0" lvl="0" indent="-282575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30</a:t>
                      </a:r>
                    </a:p>
                  </a:txBody>
                  <a:tcPr marL="161842" marR="16184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365125" marR="0" lvl="0" indent="-282575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30</a:t>
                      </a:r>
                      <a:endParaRPr kumimoji="0" lang="es-E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161842" marR="16184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65120">
                <a:tc>
                  <a:txBody>
                    <a:bodyPr/>
                    <a:lstStyle/>
                    <a:p>
                      <a:pPr marL="365125" marR="0" lvl="0" indent="-282575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Fin</a:t>
                      </a:r>
                    </a:p>
                  </a:txBody>
                  <a:tcPr marL="161842" marR="16184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365125" marR="0" lvl="0" indent="-282575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marL="161842" marR="16184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365125" marR="0" lvl="0" indent="-282575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-</a:t>
                      </a:r>
                    </a:p>
                  </a:txBody>
                  <a:tcPr marL="161842" marR="16184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365125" marR="0" lvl="0" indent="-282575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33</a:t>
                      </a:r>
                    </a:p>
                  </a:txBody>
                  <a:tcPr marL="161842" marR="16184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365125" marR="0" lvl="0" indent="-282575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33</a:t>
                      </a:r>
                    </a:p>
                  </a:txBody>
                  <a:tcPr marL="161842" marR="16184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  <p:sp>
        <p:nvSpPr>
          <p:cNvPr id="66690" name="Line 123"/>
          <p:cNvSpPr>
            <a:spLocks noChangeShapeType="1"/>
          </p:cNvSpPr>
          <p:nvPr/>
        </p:nvSpPr>
        <p:spPr bwMode="auto">
          <a:xfrm>
            <a:off x="5526881" y="4926013"/>
            <a:ext cx="810816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AR"/>
          </a:p>
        </p:txBody>
      </p:sp>
      <p:sp>
        <p:nvSpPr>
          <p:cNvPr id="66691" name="Text Box 124"/>
          <p:cNvSpPr txBox="1">
            <a:spLocks noChangeArrowheads="1"/>
          </p:cNvSpPr>
          <p:nvPr/>
        </p:nvSpPr>
        <p:spPr bwMode="auto">
          <a:xfrm>
            <a:off x="1362220" y="6237092"/>
            <a:ext cx="1350169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sz="2400" dirty="0">
                <a:latin typeface="Tw Cen MT"/>
              </a:rPr>
              <a:t>Ejemplo</a:t>
            </a:r>
          </a:p>
        </p:txBody>
      </p:sp>
      <p:sp>
        <p:nvSpPr>
          <p:cNvPr id="105645" name="Line 173"/>
          <p:cNvSpPr>
            <a:spLocks noChangeShapeType="1"/>
          </p:cNvSpPr>
          <p:nvPr/>
        </p:nvSpPr>
        <p:spPr bwMode="auto">
          <a:xfrm>
            <a:off x="1925244" y="4724400"/>
            <a:ext cx="486965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AR"/>
          </a:p>
        </p:txBody>
      </p:sp>
      <p:sp>
        <p:nvSpPr>
          <p:cNvPr id="105646" name="Line 174"/>
          <p:cNvSpPr>
            <a:spLocks noChangeShapeType="1"/>
          </p:cNvSpPr>
          <p:nvPr/>
        </p:nvSpPr>
        <p:spPr bwMode="auto">
          <a:xfrm>
            <a:off x="2844404" y="4724400"/>
            <a:ext cx="485775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AR"/>
          </a:p>
        </p:txBody>
      </p:sp>
      <p:sp>
        <p:nvSpPr>
          <p:cNvPr id="105647" name="Line 175"/>
          <p:cNvSpPr>
            <a:spLocks noChangeShapeType="1"/>
          </p:cNvSpPr>
          <p:nvPr/>
        </p:nvSpPr>
        <p:spPr bwMode="auto">
          <a:xfrm>
            <a:off x="3762375" y="4797425"/>
            <a:ext cx="485775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AR"/>
          </a:p>
        </p:txBody>
      </p:sp>
      <p:sp>
        <p:nvSpPr>
          <p:cNvPr id="105648" name="Line 176"/>
          <p:cNvSpPr>
            <a:spLocks noChangeShapeType="1"/>
          </p:cNvSpPr>
          <p:nvPr/>
        </p:nvSpPr>
        <p:spPr bwMode="auto">
          <a:xfrm>
            <a:off x="4625579" y="4724400"/>
            <a:ext cx="485775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AR"/>
          </a:p>
        </p:txBody>
      </p:sp>
      <p:sp>
        <p:nvSpPr>
          <p:cNvPr id="105649" name="Line 177"/>
          <p:cNvSpPr>
            <a:spLocks noChangeShapeType="1"/>
          </p:cNvSpPr>
          <p:nvPr/>
        </p:nvSpPr>
        <p:spPr bwMode="auto">
          <a:xfrm>
            <a:off x="5489975" y="5084767"/>
            <a:ext cx="53578" cy="28892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AR"/>
          </a:p>
        </p:txBody>
      </p:sp>
      <p:sp>
        <p:nvSpPr>
          <p:cNvPr id="105650" name="Line 178"/>
          <p:cNvSpPr>
            <a:spLocks noChangeShapeType="1"/>
          </p:cNvSpPr>
          <p:nvPr/>
        </p:nvSpPr>
        <p:spPr bwMode="auto">
          <a:xfrm flipH="1">
            <a:off x="5381628" y="5589588"/>
            <a:ext cx="107156" cy="2159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AR"/>
          </a:p>
        </p:txBody>
      </p:sp>
      <p:sp>
        <p:nvSpPr>
          <p:cNvPr id="105651" name="Line 179"/>
          <p:cNvSpPr>
            <a:spLocks noChangeShapeType="1"/>
          </p:cNvSpPr>
          <p:nvPr/>
        </p:nvSpPr>
        <p:spPr bwMode="auto">
          <a:xfrm flipV="1">
            <a:off x="5436394" y="5734054"/>
            <a:ext cx="971550" cy="35877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AR"/>
          </a:p>
        </p:txBody>
      </p:sp>
      <p:sp>
        <p:nvSpPr>
          <p:cNvPr id="66699" name="Rectangle 180"/>
          <p:cNvSpPr>
            <a:spLocks noChangeArrowheads="1"/>
          </p:cNvSpPr>
          <p:nvPr/>
        </p:nvSpPr>
        <p:spPr bwMode="auto">
          <a:xfrm>
            <a:off x="1460897" y="6000754"/>
            <a:ext cx="270272" cy="144463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>
              <a:latin typeface="Tw Cen MT"/>
            </a:endParaRPr>
          </a:p>
        </p:txBody>
      </p:sp>
      <p:sp>
        <p:nvSpPr>
          <p:cNvPr id="66700" name="Text Box 181"/>
          <p:cNvSpPr txBox="1">
            <a:spLocks noChangeArrowheads="1"/>
          </p:cNvSpPr>
          <p:nvPr/>
        </p:nvSpPr>
        <p:spPr bwMode="auto">
          <a:xfrm>
            <a:off x="1839516" y="5929317"/>
            <a:ext cx="122661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" sz="1400">
                <a:latin typeface="Tw Cen MT"/>
              </a:rPr>
              <a:t>Camino Crítico</a:t>
            </a:r>
          </a:p>
        </p:txBody>
      </p:sp>
      <p:cxnSp>
        <p:nvCxnSpPr>
          <p:cNvPr id="73" name="72 Conector recto de flecha"/>
          <p:cNvCxnSpPr/>
          <p:nvPr/>
        </p:nvCxnSpPr>
        <p:spPr>
          <a:xfrm rot="16200000" flipH="1">
            <a:off x="4995071" y="3720307"/>
            <a:ext cx="782637" cy="20574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702" name="Text Box 10"/>
          <p:cNvSpPr txBox="1">
            <a:spLocks noChangeArrowheads="1"/>
          </p:cNvSpPr>
          <p:nvPr/>
        </p:nvSpPr>
        <p:spPr bwMode="auto">
          <a:xfrm>
            <a:off x="5214940" y="4500567"/>
            <a:ext cx="288131" cy="23018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s-ES" sz="1200">
                <a:latin typeface="Times New Roman" pitchFamily="18" charset="0"/>
              </a:rPr>
              <a:t>6</a:t>
            </a:r>
            <a:endParaRPr lang="es-ES" sz="2000">
              <a:latin typeface="Tw Cen MT"/>
            </a:endParaRPr>
          </a:p>
        </p:txBody>
      </p:sp>
    </p:spTree>
    <p:extLst>
      <p:ext uri="{BB962C8B-B14F-4D97-AF65-F5344CB8AC3E}">
        <p14:creationId xmlns:p14="http://schemas.microsoft.com/office/powerpoint/2010/main" val="2489071482"/>
      </p:ext>
    </p:extLst>
  </p:cSld>
  <p:clrMapOvr>
    <a:masterClrMapping/>
  </p:clrMapOvr>
  <p:transition spd="med"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5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05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05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05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05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05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05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645" grpId="0" animBg="1"/>
      <p:bldP spid="105646" grpId="0" animBg="1"/>
      <p:bldP spid="105647" grpId="0" animBg="1"/>
      <p:bldP spid="105648" grpId="0" animBg="1"/>
      <p:bldP spid="105649" grpId="0" animBg="1"/>
      <p:bldP spid="105650" grpId="0" animBg="1"/>
      <p:bldP spid="10565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Método de planificación temporal</a:t>
            </a:r>
            <a:endParaRPr lang="es-ES_tradnl" dirty="0"/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B8A13-BBB4-4BDB-951D-2F728A4AF88F}" type="slidenum">
              <a:rPr lang="es-AR" smtClean="0"/>
              <a:pPr/>
              <a:t>25</a:t>
            </a:fld>
            <a:endParaRPr lang="es-AR" dirty="0"/>
          </a:p>
        </p:txBody>
      </p:sp>
      <p:sp>
        <p:nvSpPr>
          <p:cNvPr id="67588" name="5 Marcador de texto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AR"/>
              <a:t>Munier,  Manual de PERT –CPM </a:t>
            </a:r>
          </a:p>
          <a:p>
            <a:endParaRPr lang="es-AR" dirty="0"/>
          </a:p>
        </p:txBody>
      </p:sp>
      <p:sp>
        <p:nvSpPr>
          <p:cNvPr id="55300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467544" y="1902576"/>
            <a:ext cx="8166188" cy="44787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_tradnl" sz="3200" dirty="0"/>
              <a:t>Datos que se obtienen del PERT - CPM: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ES_tradnl" sz="3200" dirty="0"/>
              <a:t>Camino crítico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ES_tradnl" sz="3200" dirty="0"/>
              <a:t>Ventana temporal para cada actividad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ES_tradnl" sz="3200" dirty="0"/>
              <a:t>Fecha temprana de inicio de una tarea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ES_tradnl" sz="3200" dirty="0"/>
              <a:t>Fecha tardía de inicio de una tarea sin retrasar la finalización del proyecto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ES_tradnl" sz="3200" dirty="0"/>
              <a:t>Final más temprano de la tarea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ES_tradnl" sz="3200" dirty="0"/>
              <a:t>Final más tardío de la tarea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ES_tradnl" sz="3200" dirty="0"/>
              <a:t>Margen total</a:t>
            </a:r>
          </a:p>
          <a:p>
            <a:pPr lvl="1"/>
            <a:endParaRPr lang="es-ES_tradnl" sz="3200" dirty="0"/>
          </a:p>
          <a:p>
            <a:pPr lvl="1"/>
            <a:endParaRPr lang="es-ES_tradnl" sz="3200" dirty="0"/>
          </a:p>
          <a:p>
            <a:pPr lvl="1"/>
            <a:endParaRPr lang="es-ES_tradnl" sz="3200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s-AR" dirty="0" smtClean="0"/>
              <a:t>2019</a:t>
            </a:r>
            <a:endParaRPr lang="es-AR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s-ES"/>
              <a:t>Ingenieria de Software II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984679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Planificación temporal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DB8A13-BBB4-4BDB-951D-2F728A4AF88F}" type="slidenum">
              <a:rPr lang="es-AR" smtClean="0"/>
              <a:pPr>
                <a:defRPr/>
              </a:pPr>
              <a:t>26</a:t>
            </a:fld>
            <a:endParaRPr lang="es-AR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39267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467544" y="1902576"/>
            <a:ext cx="7992888" cy="4478753"/>
          </a:xfrm>
        </p:spPr>
        <p:txBody>
          <a:bodyPr>
            <a:normAutofit/>
          </a:bodyPr>
          <a:lstStyle/>
          <a:p>
            <a:r>
              <a:rPr lang="es-ES_tradnl" sz="2800" b="1" dirty="0">
                <a:solidFill>
                  <a:srgbClr val="FF0000"/>
                </a:solidFill>
              </a:rPr>
              <a:t>¿QUÉ HACER CUANDO UNA TAREA SE SALE DE LA AGENDA?</a:t>
            </a:r>
          </a:p>
          <a:p>
            <a:pPr lvl="1"/>
            <a:endParaRPr lang="es-ES_tradnl" sz="2200" dirty="0"/>
          </a:p>
          <a:p>
            <a:pPr lvl="1"/>
            <a:r>
              <a:rPr lang="es-ES_tradnl" sz="3200" dirty="0"/>
              <a:t>Revisar el impacto sobre la fecha de entrega</a:t>
            </a:r>
          </a:p>
          <a:p>
            <a:pPr lvl="1"/>
            <a:r>
              <a:rPr lang="es-ES_tradnl" sz="3200" dirty="0"/>
              <a:t>Reasignar recursos</a:t>
            </a:r>
          </a:p>
          <a:p>
            <a:pPr lvl="2"/>
            <a:r>
              <a:rPr lang="es-AR" sz="3200" dirty="0"/>
              <a:t>La inclusión de más personas en el desarrollo no siempre genera aumento en la productividad</a:t>
            </a:r>
          </a:p>
          <a:p>
            <a:pPr lvl="1"/>
            <a:r>
              <a:rPr lang="es-ES_tradnl" sz="3200" dirty="0"/>
              <a:t>Reordenar tareas</a:t>
            </a:r>
          </a:p>
          <a:p>
            <a:pPr lvl="1"/>
            <a:r>
              <a:rPr lang="es-ES_tradnl" sz="3200" dirty="0"/>
              <a:t>Modificar entrega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s-AR" dirty="0"/>
              <a:t>2019</a:t>
            </a: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s-AR"/>
              <a:t>Ingenieria de Software II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2363811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267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Riesgos</a:t>
            </a:r>
          </a:p>
        </p:txBody>
      </p:sp>
      <p:sp>
        <p:nvSpPr>
          <p:cNvPr id="8" name="7 Marcador de texto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67544" y="5661248"/>
            <a:ext cx="1681386" cy="648072"/>
          </a:xfrm>
        </p:spPr>
        <p:txBody>
          <a:bodyPr/>
          <a:lstStyle/>
          <a:p>
            <a:r>
              <a:rPr lang="es-ES" dirty="0"/>
              <a:t>Ingeniería de Software II - 2019</a:t>
            </a:r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8E696-3197-460F-A2B6-9D5BD0F33FC0}" type="slidenum">
              <a:rPr lang="es-ES" smtClean="0"/>
              <a:pPr/>
              <a:t>27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46040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8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 sz="4000" dirty="0"/>
              <a:t>Gestión de Riesgos</a:t>
            </a:r>
            <a:endParaRPr lang="es-ES" sz="4000" dirty="0"/>
          </a:p>
        </p:txBody>
      </p:sp>
      <p:sp>
        <p:nvSpPr>
          <p:cNvPr id="113667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507492" y="1998134"/>
            <a:ext cx="7664908" cy="3767328"/>
          </a:xfrm>
        </p:spPr>
        <p:txBody>
          <a:bodyPr>
            <a:normAutofit/>
          </a:bodyPr>
          <a:lstStyle/>
          <a:p>
            <a:r>
              <a:rPr lang="es-ES_tradnl" sz="2800" dirty="0"/>
              <a:t>¿Qué es un riesgo?    </a:t>
            </a:r>
          </a:p>
          <a:p>
            <a:endParaRPr lang="es-ES_tradnl" sz="2800" dirty="0"/>
          </a:p>
          <a:p>
            <a:r>
              <a:rPr lang="es-ES_tradnl" sz="2800" dirty="0"/>
              <a:t>Un riesgo es un evento no deseado que tiene consecuencias negativas.</a:t>
            </a:r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D6C87-AE88-43C7-8809-390430456DDA}" type="slidenum">
              <a:rPr lang="es-ES" smtClean="0"/>
              <a:pPr/>
              <a:t>28</a:t>
            </a:fld>
            <a:endParaRPr lang="es-ES" dirty="0"/>
          </a:p>
        </p:txBody>
      </p:sp>
      <p:sp>
        <p:nvSpPr>
          <p:cNvPr id="13318" name="Rectangle 4"/>
          <p:cNvSpPr>
            <a:spLocks noChangeArrowheads="1"/>
          </p:cNvSpPr>
          <p:nvPr/>
        </p:nvSpPr>
        <p:spPr bwMode="auto">
          <a:xfrm>
            <a:off x="1476375" y="1989140"/>
            <a:ext cx="7232650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endParaRPr lang="es-ES" sz="3000" dirty="0">
              <a:solidFill>
                <a:schemeClr val="tx2"/>
              </a:solidFill>
            </a:endParaRPr>
          </a:p>
        </p:txBody>
      </p:sp>
      <p:pic>
        <p:nvPicPr>
          <p:cNvPr id="13319" name="Picture 2" descr="http://mmw.itcilo.org/es/training-package/iii-la-gestion-de-riesgos/iii-la-gestion-de-riesgos/2008-10-28.2836421257/image"/>
          <p:cNvPicPr>
            <a:picLocks noChangeAspect="1" noChangeArrowheads="1"/>
          </p:cNvPicPr>
          <p:nvPr/>
        </p:nvPicPr>
        <p:blipFill>
          <a:blip r:embed="rId3" cstate="print"/>
          <a:srcRect l="30252" t="28503" r="26891" b="41211"/>
          <a:stretch>
            <a:fillRect/>
          </a:stretch>
        </p:blipFill>
        <p:spPr bwMode="auto">
          <a:xfrm>
            <a:off x="2699792" y="3861050"/>
            <a:ext cx="2428875" cy="242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3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3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3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3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667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 sz="4000" dirty="0"/>
              <a:t>Gestión de Riesgos</a:t>
            </a:r>
          </a:p>
        </p:txBody>
      </p:sp>
      <p:sp>
        <p:nvSpPr>
          <p:cNvPr id="225283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507492" y="1998134"/>
            <a:ext cx="7880932" cy="3767328"/>
          </a:xfrm>
        </p:spPr>
        <p:txBody>
          <a:bodyPr>
            <a:noAutofit/>
          </a:bodyPr>
          <a:lstStyle/>
          <a:p>
            <a:pPr algn="just"/>
            <a:r>
              <a:rPr lang="es-ES_tradnl" sz="2800" dirty="0"/>
              <a:t>Los gerentes deben determinar si pueden presentarse eventos no deseados durante el desarrollo o el mantenimiento, y hacer planes para evitar estos eventos, o, si son inevitables, minimizar sus consecuencias negativas.</a:t>
            </a:r>
          </a:p>
          <a:p>
            <a:endParaRPr lang="es-ES_tradnl" sz="2800" dirty="0"/>
          </a:p>
          <a:p>
            <a:r>
              <a:rPr lang="es-ES_tradnl" sz="2800" dirty="0"/>
              <a:t>ANTICIPAR / EVITAR</a:t>
            </a:r>
          </a:p>
          <a:p>
            <a:endParaRPr lang="es-ES_tradnl" sz="2800" dirty="0"/>
          </a:p>
          <a:p>
            <a:endParaRPr lang="es-ES_tradnl" sz="2800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76463-C57E-41BB-A6BA-B6563722675A}" type="slidenum">
              <a:rPr lang="es-ES" smtClean="0"/>
              <a:pPr/>
              <a:t>29</a:t>
            </a:fld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28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Planificación Temporal</a:t>
            </a:r>
            <a:endParaRPr lang="es-AR" dirty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DB8A13-BBB4-4BDB-951D-2F728A4AF88F}" type="slidenum">
              <a:rPr lang="es-AR" smtClean="0"/>
              <a:pPr>
                <a:defRPr/>
              </a:pPr>
              <a:t>3</a:t>
            </a:fld>
            <a:endParaRPr lang="es-AR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texto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endParaRPr lang="es-ES_tradnl" dirty="0"/>
          </a:p>
          <a:p>
            <a:endParaRPr lang="es-ES_tradnl" dirty="0"/>
          </a:p>
          <a:p>
            <a:endParaRPr lang="es-ES_tradnl" dirty="0"/>
          </a:p>
          <a:p>
            <a:endParaRPr lang="es-ES_tradnl" dirty="0"/>
          </a:p>
          <a:p>
            <a:endParaRPr lang="es-ES_tradnl" dirty="0"/>
          </a:p>
          <a:p>
            <a:endParaRPr lang="es-ES_tradnl" dirty="0"/>
          </a:p>
          <a:p>
            <a:pPr marL="0" indent="0">
              <a:buNone/>
            </a:pPr>
            <a:r>
              <a:rPr lang="es-ES_tradnl" sz="3200" dirty="0"/>
              <a:t>La precisión de la planificación temporal es muy importante para no generar clientes insatisfechos, costos adicionales, reducción del impacto en el mercado, etc.</a:t>
            </a:r>
            <a:endParaRPr lang="es-AR" sz="3200" dirty="0"/>
          </a:p>
        </p:txBody>
      </p:sp>
      <p:sp>
        <p:nvSpPr>
          <p:cNvPr id="6" name="Marcador de fecha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s-AR" dirty="0" smtClean="0"/>
              <a:t>2019</a:t>
            </a:r>
            <a:endParaRPr lang="es-AR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s-AR"/>
              <a:t>Ingenieria de Software II</a:t>
            </a:r>
            <a:endParaRPr lang="es-AR" dirty="0"/>
          </a:p>
        </p:txBody>
      </p:sp>
      <p:sp>
        <p:nvSpPr>
          <p:cNvPr id="4" name="Rectángulo redondeado 3"/>
          <p:cNvSpPr/>
          <p:nvPr/>
        </p:nvSpPr>
        <p:spPr>
          <a:xfrm>
            <a:off x="1403648" y="2065983"/>
            <a:ext cx="5913416" cy="181114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3200" dirty="0"/>
              <a:t>Es una actividad que distribuye el esfuerzo estimado a lo largo de la duración prevista del proyecto</a:t>
            </a:r>
          </a:p>
        </p:txBody>
      </p:sp>
    </p:spTree>
    <p:extLst>
      <p:ext uri="{BB962C8B-B14F-4D97-AF65-F5344CB8AC3E}">
        <p14:creationId xmlns:p14="http://schemas.microsoft.com/office/powerpoint/2010/main" val="390064149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_tradnl" sz="4000" dirty="0"/>
              <a:t>Gestión de Riesgos en el desarrollo de software. “El riesgo concierne…</a:t>
            </a:r>
          </a:p>
        </p:txBody>
      </p:sp>
      <p:sp>
        <p:nvSpPr>
          <p:cNvPr id="242691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107504" y="1700808"/>
            <a:ext cx="8820472" cy="4859866"/>
          </a:xfrm>
        </p:spPr>
        <p:txBody>
          <a:bodyPr>
            <a:noAutofit/>
          </a:bodyPr>
          <a:lstStyle/>
          <a:p>
            <a:r>
              <a:rPr lang="es-ES_tradnl" sz="2800" dirty="0"/>
              <a:t>... a lo que ocurrirá en el futuro”.</a:t>
            </a:r>
          </a:p>
          <a:p>
            <a:pPr lvl="1"/>
            <a:r>
              <a:rPr lang="es-ES_tradnl" sz="2800" dirty="0"/>
              <a:t>¿Cuáles son los riesgos que pueden hacer que fracase el proyecto?.</a:t>
            </a:r>
          </a:p>
          <a:p>
            <a:r>
              <a:rPr lang="es-ES_tradnl" sz="2800" dirty="0"/>
              <a:t>... a como afectarán los cambios al desarrollo”.</a:t>
            </a:r>
          </a:p>
          <a:p>
            <a:pPr lvl="1"/>
            <a:r>
              <a:rPr lang="es-ES_tradnl" sz="2800" dirty="0"/>
              <a:t>¿Cómo afectarán al éxito global y a los plazos los cambios en los requisitos del cliente, en las tecnologías de desarrollo, etc.?</a:t>
            </a:r>
          </a:p>
          <a:p>
            <a:r>
              <a:rPr lang="es-ES_tradnl" sz="2800" dirty="0"/>
              <a:t>... a las elecciones”.</a:t>
            </a:r>
          </a:p>
          <a:p>
            <a:pPr lvl="1"/>
            <a:r>
              <a:rPr lang="es-ES_tradnl" sz="2800" dirty="0"/>
              <a:t>¿Qué métodos y herramientas debemos usar, cuánta gente debe estar involucrada, cuánta importancia hay que darle a la calidad?</a:t>
            </a:r>
          </a:p>
          <a:p>
            <a:endParaRPr lang="es-ES_tradnl" sz="2800" dirty="0"/>
          </a:p>
        </p:txBody>
      </p:sp>
      <p:sp>
        <p:nvSpPr>
          <p:cNvPr id="8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97BC1-7EE3-4203-AEE0-F92B06FB0CCD}" type="slidenum">
              <a:rPr lang="es-ES" smtClean="0"/>
              <a:pPr/>
              <a:t>30</a:t>
            </a:fld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42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42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242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242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242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2426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2691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 sz="4000" dirty="0"/>
              <a:t>Gestión de Riesgos – Estrategias </a:t>
            </a:r>
            <a:endParaRPr lang="es-ES" sz="4000" dirty="0"/>
          </a:p>
        </p:txBody>
      </p:sp>
      <p:sp>
        <p:nvSpPr>
          <p:cNvPr id="253955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251520" y="1700808"/>
            <a:ext cx="9001000" cy="3767328"/>
          </a:xfrm>
        </p:spPr>
        <p:txBody>
          <a:bodyPr>
            <a:noAutofit/>
          </a:bodyPr>
          <a:lstStyle/>
          <a:p>
            <a:endParaRPr lang="es-ES_tradnl" sz="2800" dirty="0"/>
          </a:p>
          <a:p>
            <a:pPr marL="0" indent="0">
              <a:buNone/>
            </a:pPr>
            <a:r>
              <a:rPr lang="es-ES_tradnl" sz="2800" dirty="0"/>
              <a:t>“Mientras es inútil intentar eliminar el riesgo y cuestionable poder minimizarlo, es esencial que los riesgos que se tomen sean los adecuados” - Peter Drucker-</a:t>
            </a:r>
          </a:p>
          <a:p>
            <a:endParaRPr lang="es-ES_tradnl" sz="2800" dirty="0"/>
          </a:p>
          <a:p>
            <a:r>
              <a:rPr lang="es-ES_tradnl" sz="2800" b="1" dirty="0"/>
              <a:t>Reactivas: </a:t>
            </a:r>
            <a:r>
              <a:rPr lang="es-ES_tradnl" sz="2800" dirty="0"/>
              <a:t>reaccionar ante el problema y “gestionar la crisis” (Indiana Jones…).</a:t>
            </a:r>
          </a:p>
          <a:p>
            <a:r>
              <a:rPr lang="es-ES_tradnl" sz="2800" b="1" dirty="0"/>
              <a:t>Proactivas: </a:t>
            </a:r>
            <a:r>
              <a:rPr lang="es-ES_tradnl" sz="2800" dirty="0"/>
              <a:t>tener estrategias de tratamiento.</a:t>
            </a:r>
          </a:p>
          <a:p>
            <a:endParaRPr lang="es-ES_tradnl" sz="2800" dirty="0"/>
          </a:p>
        </p:txBody>
      </p:sp>
      <p:sp>
        <p:nvSpPr>
          <p:cNvPr id="16390" name="7 Marcador de texto"/>
          <p:cNvSpPr>
            <a:spLocks noGrp="1"/>
          </p:cNvSpPr>
          <p:nvPr>
            <p:ph sz="half" idx="2"/>
          </p:nvPr>
        </p:nvSpPr>
        <p:spPr>
          <a:xfrm>
            <a:off x="683568" y="6453336"/>
            <a:ext cx="3497580" cy="404664"/>
          </a:xfrm>
        </p:spPr>
        <p:txBody>
          <a:bodyPr/>
          <a:lstStyle/>
          <a:p>
            <a:r>
              <a:rPr lang="es-ES" dirty="0" err="1"/>
              <a:t>Pressman</a:t>
            </a:r>
            <a:r>
              <a:rPr lang="es-ES" dirty="0"/>
              <a:t>  Cap. 28</a:t>
            </a:r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D2C63-FD4C-4511-A67A-7B7DE1062C57}" type="slidenum">
              <a:rPr lang="es-ES" smtClean="0"/>
              <a:pPr/>
              <a:t>31</a:t>
            </a:fld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3955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 sz="4000" dirty="0"/>
              <a:t>Ítems de </a:t>
            </a:r>
            <a:r>
              <a:rPr lang="es-ES_tradnl" sz="4000" b="1" u="sng" dirty="0"/>
              <a:t>más alto Riesgo </a:t>
            </a:r>
            <a:r>
              <a:rPr lang="es-ES_tradnl" sz="4000" dirty="0"/>
              <a:t/>
            </a:r>
            <a:br>
              <a:rPr lang="es-ES_tradnl" sz="4000" dirty="0"/>
            </a:br>
            <a:r>
              <a:rPr lang="es-ES_tradnl" sz="4000" dirty="0"/>
              <a:t>según </a:t>
            </a:r>
            <a:r>
              <a:rPr lang="es-ES_tradnl" sz="4000" dirty="0" err="1"/>
              <a:t>Boehm</a:t>
            </a:r>
            <a:endParaRPr lang="es-ES" sz="4000" dirty="0"/>
          </a:p>
        </p:txBody>
      </p:sp>
      <p:sp>
        <p:nvSpPr>
          <p:cNvPr id="17413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507492" y="1998134"/>
            <a:ext cx="8384987" cy="3767328"/>
          </a:xfrm>
        </p:spPr>
        <p:txBody>
          <a:bodyPr>
            <a:noAutofit/>
          </a:bodyPr>
          <a:lstStyle/>
          <a:p>
            <a:r>
              <a:rPr lang="es-ES_tradnl" sz="2800" dirty="0"/>
              <a:t>Deficiencias del personal.</a:t>
            </a:r>
          </a:p>
          <a:p>
            <a:r>
              <a:rPr lang="es-ES_tradnl" sz="2800" dirty="0"/>
              <a:t>Cronogramas y presupuestos no realistas.</a:t>
            </a:r>
          </a:p>
          <a:p>
            <a:r>
              <a:rPr lang="es-ES_tradnl" sz="2800" dirty="0"/>
              <a:t>Desarrollo de funciones de software incorrectas.</a:t>
            </a:r>
          </a:p>
          <a:p>
            <a:r>
              <a:rPr lang="es-ES_tradnl" sz="2800" dirty="0"/>
              <a:t>Desarrollo de interfaces de usuario incorrectas.</a:t>
            </a:r>
          </a:p>
          <a:p>
            <a:r>
              <a:rPr lang="es-ES_tradnl" sz="2800" dirty="0"/>
              <a:t>Expectativas imposibles de satisfacer.</a:t>
            </a:r>
          </a:p>
          <a:p>
            <a:r>
              <a:rPr lang="es-ES_tradnl" sz="2800" dirty="0"/>
              <a:t>Corriente incesante de cambios a los requerimientos.</a:t>
            </a:r>
          </a:p>
          <a:p>
            <a:r>
              <a:rPr lang="es-ES_tradnl" sz="2800" dirty="0"/>
              <a:t>Deficiencias en tareas ejecutadas externamente.</a:t>
            </a:r>
          </a:p>
          <a:p>
            <a:r>
              <a:rPr lang="es-ES_tradnl" sz="2800" dirty="0"/>
              <a:t>Deficiencias del funcionamiento en tiempo real.</a:t>
            </a:r>
          </a:p>
        </p:txBody>
      </p:sp>
      <p:sp>
        <p:nvSpPr>
          <p:cNvPr id="17414" name="10 Marcador de texto"/>
          <p:cNvSpPr>
            <a:spLocks noGrp="1"/>
          </p:cNvSpPr>
          <p:nvPr>
            <p:ph sz="half" idx="2"/>
          </p:nvPr>
        </p:nvSpPr>
        <p:spPr>
          <a:xfrm>
            <a:off x="467545" y="6165304"/>
            <a:ext cx="3497580" cy="422754"/>
          </a:xfrm>
        </p:spPr>
        <p:txBody>
          <a:bodyPr>
            <a:normAutofit/>
          </a:bodyPr>
          <a:lstStyle/>
          <a:p>
            <a:r>
              <a:rPr lang="es-ES" dirty="0" err="1"/>
              <a:t>Pfleeger</a:t>
            </a:r>
            <a:r>
              <a:rPr lang="es-ES" dirty="0"/>
              <a:t>  Cap. 3</a:t>
            </a:r>
          </a:p>
        </p:txBody>
      </p:sp>
      <p:sp>
        <p:nvSpPr>
          <p:cNvPr id="9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A5A98-2805-4436-ABB7-853F3850A00E}" type="slidenum">
              <a:rPr lang="es-ES" smtClean="0"/>
              <a:pPr/>
              <a:t>32</a:t>
            </a:fld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74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74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74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74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74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174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174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174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4000" dirty="0"/>
              <a:t>Riesgos de software</a:t>
            </a:r>
          </a:p>
        </p:txBody>
      </p:sp>
      <p:sp>
        <p:nvSpPr>
          <p:cNvPr id="18437" name="4 Marcador de texto"/>
          <p:cNvSpPr>
            <a:spLocks noGrp="1"/>
          </p:cNvSpPr>
          <p:nvPr>
            <p:ph sz="half" idx="1"/>
          </p:nvPr>
        </p:nvSpPr>
        <p:spPr>
          <a:xfrm>
            <a:off x="395536" y="1772816"/>
            <a:ext cx="8424936" cy="4023154"/>
          </a:xfrm>
        </p:spPr>
        <p:txBody>
          <a:bodyPr>
            <a:noAutofit/>
          </a:bodyPr>
          <a:lstStyle/>
          <a:p>
            <a:r>
              <a:rPr lang="es-ES" sz="2800" dirty="0"/>
              <a:t>El riesgo siempre implica dos características:</a:t>
            </a:r>
          </a:p>
          <a:p>
            <a:pPr lvl="1"/>
            <a:r>
              <a:rPr lang="es-ES" sz="2800" b="1" dirty="0"/>
              <a:t>Incertidumbre</a:t>
            </a:r>
          </a:p>
          <a:p>
            <a:pPr lvl="2"/>
            <a:r>
              <a:rPr lang="es-ES" sz="2800" dirty="0"/>
              <a:t>el acontecimiento que caracteriza al riesgo puede o no puede ocurrir</a:t>
            </a:r>
          </a:p>
          <a:p>
            <a:pPr lvl="2"/>
            <a:r>
              <a:rPr lang="es-ES" sz="2800" dirty="0"/>
              <a:t>no hay riesgos de un 100 % de probabilidad.</a:t>
            </a:r>
          </a:p>
          <a:p>
            <a:pPr lvl="1"/>
            <a:r>
              <a:rPr lang="es-ES" sz="2800" b="1" dirty="0"/>
              <a:t>Pérdida</a:t>
            </a:r>
          </a:p>
          <a:p>
            <a:pPr lvl="2"/>
            <a:r>
              <a:rPr lang="es-ES" sz="2800" dirty="0"/>
              <a:t>si el riesgo se convierte en una realidad, ocurrirán consecuencias no deseadas o pérdidas.</a:t>
            </a:r>
          </a:p>
          <a:p>
            <a:r>
              <a:rPr lang="es-ES" sz="2800" dirty="0"/>
              <a:t>Al analizar los riesgos, es importante cuantificar el nivel de incertidumbre y el grado de pérdidas asociado con cada riesgo.</a:t>
            </a:r>
          </a:p>
          <a:p>
            <a:endParaRPr lang="es-ES" sz="2800" dirty="0"/>
          </a:p>
        </p:txBody>
      </p:sp>
      <p:sp>
        <p:nvSpPr>
          <p:cNvPr id="18438" name="5 Marcador de texto"/>
          <p:cNvSpPr>
            <a:spLocks noGrp="1"/>
          </p:cNvSpPr>
          <p:nvPr>
            <p:ph sz="half" idx="2"/>
          </p:nvPr>
        </p:nvSpPr>
        <p:spPr>
          <a:xfrm>
            <a:off x="507492" y="6453336"/>
            <a:ext cx="3497580" cy="404664"/>
          </a:xfrm>
        </p:spPr>
        <p:txBody>
          <a:bodyPr>
            <a:normAutofit/>
          </a:bodyPr>
          <a:lstStyle/>
          <a:p>
            <a:r>
              <a:rPr lang="es-ES" dirty="0" err="1"/>
              <a:t>Pressman</a:t>
            </a:r>
            <a:r>
              <a:rPr lang="es-ES" dirty="0"/>
              <a:t> </a:t>
            </a:r>
            <a:r>
              <a:rPr lang="es-ES" dirty="0" err="1"/>
              <a:t>Cap</a:t>
            </a:r>
            <a:r>
              <a:rPr lang="es-ES" dirty="0"/>
              <a:t> 28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37309-1B14-447E-8F35-07E55C35DE16}" type="slidenum">
              <a:rPr lang="es-ES" smtClean="0"/>
              <a:pPr/>
              <a:t>33</a:t>
            </a:fld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7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 sz="4000" dirty="0"/>
              <a:t>Categorización de los riesgos </a:t>
            </a:r>
            <a:r>
              <a:rPr lang="es-ES_tradnl" sz="4000" b="1" u="sng" dirty="0"/>
              <a:t>en el desarrollo de Software</a:t>
            </a:r>
            <a:endParaRPr lang="es-ES" sz="4000" b="1" u="sng" dirty="0"/>
          </a:p>
        </p:txBody>
      </p:sp>
      <p:sp>
        <p:nvSpPr>
          <p:cNvPr id="19460" name="4 Marcador de texto"/>
          <p:cNvSpPr>
            <a:spLocks noGrp="1"/>
          </p:cNvSpPr>
          <p:nvPr>
            <p:ph sz="half" idx="1"/>
          </p:nvPr>
        </p:nvSpPr>
        <p:spPr>
          <a:xfrm>
            <a:off x="0" y="1844824"/>
            <a:ext cx="8892479" cy="3767328"/>
          </a:xfrm>
        </p:spPr>
        <p:txBody>
          <a:bodyPr>
            <a:noAutofit/>
          </a:bodyPr>
          <a:lstStyle/>
          <a:p>
            <a:r>
              <a:rPr lang="es-ES_tradnl" sz="2800" dirty="0"/>
              <a:t>Podemos categorizarlos en:</a:t>
            </a:r>
          </a:p>
          <a:p>
            <a:pPr lvl="1"/>
            <a:r>
              <a:rPr lang="es-ES_tradnl" sz="2800" b="1" dirty="0"/>
              <a:t>Del proyecto</a:t>
            </a:r>
          </a:p>
          <a:p>
            <a:pPr lvl="2"/>
            <a:r>
              <a:rPr lang="es-ES_tradnl" sz="2800" dirty="0"/>
              <a:t>Amenazan el plan del proyecto. </a:t>
            </a:r>
          </a:p>
          <a:p>
            <a:pPr lvl="2"/>
            <a:r>
              <a:rPr lang="es-ES_tradnl" sz="2800" dirty="0"/>
              <a:t>Identifican los problemas potenciales de presupuesto, planificación temporal, personal, recursos, cliente y requisitos. </a:t>
            </a:r>
          </a:p>
          <a:p>
            <a:pPr lvl="1"/>
            <a:r>
              <a:rPr lang="es-ES_tradnl" sz="2800" b="1" dirty="0"/>
              <a:t>Del producto</a:t>
            </a:r>
          </a:p>
          <a:p>
            <a:pPr lvl="2"/>
            <a:r>
              <a:rPr lang="es-ES_tradnl" sz="2800" dirty="0"/>
              <a:t>Afectan la calidad o rendimiento del software que se está desarrollando.</a:t>
            </a:r>
          </a:p>
          <a:p>
            <a:pPr lvl="1"/>
            <a:r>
              <a:rPr lang="es-ES_tradnl" sz="2800" b="1" dirty="0"/>
              <a:t>Del negocio</a:t>
            </a:r>
          </a:p>
          <a:p>
            <a:pPr lvl="2"/>
            <a:r>
              <a:rPr lang="es-ES_tradnl" sz="2800" dirty="0"/>
              <a:t>Afectan a la organización que desarrolla o suministra el software.</a:t>
            </a:r>
            <a:r>
              <a:rPr lang="es-ES" sz="2800" dirty="0"/>
              <a:t> </a:t>
            </a:r>
            <a:endParaRPr lang="es-ES_tradnl" sz="2800" dirty="0"/>
          </a:p>
        </p:txBody>
      </p:sp>
      <p:sp>
        <p:nvSpPr>
          <p:cNvPr id="19461" name="5 Marcador de texto"/>
          <p:cNvSpPr>
            <a:spLocks noGrp="1"/>
          </p:cNvSpPr>
          <p:nvPr>
            <p:ph sz="half" idx="2"/>
          </p:nvPr>
        </p:nvSpPr>
        <p:spPr>
          <a:xfrm>
            <a:off x="3131840" y="6453336"/>
            <a:ext cx="3497580" cy="404664"/>
          </a:xfrm>
        </p:spPr>
        <p:txBody>
          <a:bodyPr>
            <a:normAutofit/>
          </a:bodyPr>
          <a:lstStyle/>
          <a:p>
            <a:r>
              <a:rPr lang="es-ES" dirty="0" err="1"/>
              <a:t>Pressman</a:t>
            </a:r>
            <a:r>
              <a:rPr lang="es-ES" dirty="0"/>
              <a:t> </a:t>
            </a:r>
            <a:r>
              <a:rPr lang="es-ES" dirty="0" err="1"/>
              <a:t>Cap</a:t>
            </a:r>
            <a:r>
              <a:rPr lang="es-ES" dirty="0"/>
              <a:t> 28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4F662-41CD-4A77-9156-EA09038CCFEE}" type="slidenum">
              <a:rPr lang="es-ES" smtClean="0"/>
              <a:pPr/>
              <a:t>34</a:t>
            </a:fld>
            <a:endParaRPr lang="es-ES" dirty="0"/>
          </a:p>
        </p:txBody>
      </p:sp>
      <p:pic>
        <p:nvPicPr>
          <p:cNvPr id="19462" name="Picture 2" descr="http://www.actuarios.org.co/Images/mundo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596337" y="4639927"/>
            <a:ext cx="1457325" cy="1125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9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94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94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194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94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94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194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194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0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 descr="http://3.bp.blogspot.com/_mFgrt8wxdC0/TORMv3JRJQI/AAAAAAAAAAg/ve9-Dv0QiXs/s1600/RIESGOS+EN+INTERNE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32509" y="260648"/>
            <a:ext cx="2279154" cy="17093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 sz="4000" dirty="0"/>
              <a:t>Tipos de Riesgos</a:t>
            </a:r>
            <a:endParaRPr lang="es-ES" sz="4000" dirty="0"/>
          </a:p>
        </p:txBody>
      </p:sp>
      <p:sp>
        <p:nvSpPr>
          <p:cNvPr id="244739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0" y="1988840"/>
            <a:ext cx="9144000" cy="3888432"/>
          </a:xfrm>
        </p:spPr>
        <p:txBody>
          <a:bodyPr>
            <a:noAutofit/>
          </a:bodyPr>
          <a:lstStyle/>
          <a:p>
            <a:r>
              <a:rPr lang="es-ES" sz="2800" dirty="0"/>
              <a:t>Existen dos tipos diferenciados de riesgos para cada categoría:</a:t>
            </a:r>
          </a:p>
          <a:p>
            <a:pPr lvl="1"/>
            <a:r>
              <a:rPr lang="es-ES" sz="2800" b="1" dirty="0"/>
              <a:t>Riesgos genéricos: </a:t>
            </a:r>
            <a:r>
              <a:rPr lang="es-ES" sz="2800" dirty="0"/>
              <a:t>son una amenaza potencial para todos los proyectos.</a:t>
            </a:r>
          </a:p>
          <a:p>
            <a:pPr lvl="2"/>
            <a:r>
              <a:rPr lang="es-ES" sz="2800" dirty="0"/>
              <a:t>Ejemplo: entender mal los requerimientos.</a:t>
            </a:r>
          </a:p>
          <a:p>
            <a:pPr lvl="1"/>
            <a:r>
              <a:rPr lang="es-ES" sz="2800" b="1" dirty="0"/>
              <a:t>Riesgos específicos: </a:t>
            </a:r>
            <a:r>
              <a:rPr lang="es-ES" sz="2800" dirty="0"/>
              <a:t>sólo los pueden identificar los que tienen una clara visión de la tecnología, el personal y el entorno específico del proyecto en cuestión.</a:t>
            </a:r>
          </a:p>
          <a:p>
            <a:pPr lvl="2"/>
            <a:r>
              <a:rPr lang="es-ES" sz="2800" dirty="0"/>
              <a:t>Ejemplo: no contar con equipamiento específico</a:t>
            </a:r>
          </a:p>
          <a:p>
            <a:endParaRPr lang="es-ES" sz="2800" dirty="0"/>
          </a:p>
        </p:txBody>
      </p:sp>
      <p:sp>
        <p:nvSpPr>
          <p:cNvPr id="21511" name="7 Marcador de texto"/>
          <p:cNvSpPr>
            <a:spLocks noGrp="1"/>
          </p:cNvSpPr>
          <p:nvPr>
            <p:ph sz="half" idx="2"/>
          </p:nvPr>
        </p:nvSpPr>
        <p:spPr>
          <a:xfrm>
            <a:off x="251520" y="6435246"/>
            <a:ext cx="3497580" cy="422754"/>
          </a:xfrm>
        </p:spPr>
        <p:txBody>
          <a:bodyPr/>
          <a:lstStyle/>
          <a:p>
            <a:r>
              <a:rPr lang="es-ES" dirty="0" err="1"/>
              <a:t>Pressman</a:t>
            </a:r>
            <a:r>
              <a:rPr lang="es-ES" dirty="0"/>
              <a:t> Cap. 28</a:t>
            </a:r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95216-0A54-4B07-A0C4-1CF5006C8314}" type="slidenum">
              <a:rPr lang="es-ES" smtClean="0"/>
              <a:pPr/>
              <a:t>35</a:t>
            </a:fld>
            <a:endParaRPr lang="es-ES" dirty="0"/>
          </a:p>
        </p:txBody>
      </p:sp>
      <p:sp>
        <p:nvSpPr>
          <p:cNvPr id="244740" name="Rectangle 4"/>
          <p:cNvSpPr>
            <a:spLocks noChangeArrowheads="1"/>
          </p:cNvSpPr>
          <p:nvPr/>
        </p:nvSpPr>
        <p:spPr bwMode="auto">
          <a:xfrm>
            <a:off x="1331913" y="3357565"/>
            <a:ext cx="7605712" cy="1601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s-ES" sz="22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47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47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4740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 sz="4000" dirty="0"/>
              <a:t>Tipos de Riesgos</a:t>
            </a:r>
            <a:endParaRPr lang="es-ES" sz="4000" dirty="0"/>
          </a:p>
        </p:txBody>
      </p:sp>
      <p:sp>
        <p:nvSpPr>
          <p:cNvPr id="244739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179512" y="1772816"/>
            <a:ext cx="8856984" cy="3767328"/>
          </a:xfrm>
        </p:spPr>
        <p:txBody>
          <a:bodyPr>
            <a:noAutofit/>
          </a:bodyPr>
          <a:lstStyle/>
          <a:p>
            <a:r>
              <a:rPr lang="es-ES" sz="2800" dirty="0"/>
              <a:t>Cada categoría se la puede clasificar además en:</a:t>
            </a:r>
          </a:p>
          <a:p>
            <a:pPr lvl="1"/>
            <a:r>
              <a:rPr lang="es-ES" sz="2800" b="1" dirty="0"/>
              <a:t>Riesgos conocidos</a:t>
            </a:r>
          </a:p>
          <a:p>
            <a:pPr lvl="2"/>
            <a:r>
              <a:rPr lang="es-ES" sz="2800" dirty="0"/>
              <a:t>son todos aquellos que se pueden descubrir después de una cuidadosa evaluación del proyecto. </a:t>
            </a:r>
          </a:p>
          <a:p>
            <a:pPr lvl="3"/>
            <a:r>
              <a:rPr lang="es-ES" sz="2800" dirty="0"/>
              <a:t>Ejemplo: fechas de entrega poco realistas.</a:t>
            </a:r>
          </a:p>
          <a:p>
            <a:pPr lvl="1"/>
            <a:r>
              <a:rPr lang="es-ES" sz="2800" b="1" dirty="0"/>
              <a:t>Riesgos predecibles</a:t>
            </a:r>
          </a:p>
          <a:p>
            <a:pPr lvl="2"/>
            <a:r>
              <a:rPr lang="es-ES" sz="2800" dirty="0"/>
              <a:t>se extrapolan de la experiencia en proyectos anteriores.</a:t>
            </a:r>
          </a:p>
          <a:p>
            <a:pPr lvl="3"/>
            <a:r>
              <a:rPr lang="es-ES" sz="2800" dirty="0"/>
              <a:t>Ejemplo: mala comunicación con el cliente.</a:t>
            </a:r>
          </a:p>
          <a:p>
            <a:pPr lvl="1"/>
            <a:r>
              <a:rPr lang="es-ES" sz="2800" b="1" dirty="0"/>
              <a:t>Riesgos impredecibles</a:t>
            </a:r>
          </a:p>
          <a:p>
            <a:pPr lvl="2"/>
            <a:r>
              <a:rPr lang="es-ES" sz="2800" dirty="0"/>
              <a:t>pueden ocurrir, pero son extremadamente difíciles de identificar por adelantado.     	</a:t>
            </a:r>
          </a:p>
          <a:p>
            <a:endParaRPr lang="es-ES" sz="2800" dirty="0"/>
          </a:p>
        </p:txBody>
      </p:sp>
      <p:sp>
        <p:nvSpPr>
          <p:cNvPr id="22534" name="7 Marcador de texto"/>
          <p:cNvSpPr>
            <a:spLocks noGrp="1"/>
          </p:cNvSpPr>
          <p:nvPr>
            <p:ph sz="half" idx="2"/>
          </p:nvPr>
        </p:nvSpPr>
        <p:spPr>
          <a:xfrm>
            <a:off x="507492" y="6449039"/>
            <a:ext cx="3497580" cy="350746"/>
          </a:xfrm>
        </p:spPr>
        <p:txBody>
          <a:bodyPr>
            <a:normAutofit/>
          </a:bodyPr>
          <a:lstStyle/>
          <a:p>
            <a:r>
              <a:rPr lang="es-ES"/>
              <a:t>Pressman Cap. 6</a:t>
            </a:r>
            <a:endParaRPr lang="es-ES" dirty="0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5C0C7-8CD2-4030-A70B-CDC88EC30670}" type="slidenum">
              <a:rPr lang="es-ES" smtClean="0"/>
              <a:pPr/>
              <a:t>36</a:t>
            </a:fld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 sz="4000" dirty="0"/>
              <a:t>El Proceso de Gestión de Riesgos</a:t>
            </a:r>
            <a:endParaRPr lang="es-ES" sz="4000" dirty="0"/>
          </a:p>
        </p:txBody>
      </p:sp>
      <p:sp>
        <p:nvSpPr>
          <p:cNvPr id="9" name="Marcador de texto 8"/>
          <p:cNvSpPr>
            <a:spLocks noGrp="1"/>
          </p:cNvSpPr>
          <p:nvPr>
            <p:ph sz="half" idx="1"/>
          </p:nvPr>
        </p:nvSpPr>
        <p:spPr>
          <a:xfrm>
            <a:off x="539552" y="6483002"/>
            <a:ext cx="3497580" cy="374998"/>
          </a:xfrm>
        </p:spPr>
        <p:txBody>
          <a:bodyPr/>
          <a:lstStyle/>
          <a:p>
            <a:r>
              <a:rPr lang="es-ES" dirty="0" err="1"/>
              <a:t>Sommerville</a:t>
            </a:r>
            <a:r>
              <a:rPr lang="es-ES" dirty="0"/>
              <a:t> Cap. 12</a:t>
            </a:r>
          </a:p>
          <a:p>
            <a:endParaRPr lang="es-ES" dirty="0"/>
          </a:p>
        </p:txBody>
      </p:sp>
      <p:sp>
        <p:nvSpPr>
          <p:cNvPr id="28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D3009-F485-49D0-96B0-C55FED2AC57C}" type="slidenum">
              <a:rPr lang="es-ES" smtClean="0"/>
              <a:pPr/>
              <a:t>37</a:t>
            </a:fld>
            <a:endParaRPr lang="es-ES" dirty="0"/>
          </a:p>
        </p:txBody>
      </p:sp>
      <p:sp>
        <p:nvSpPr>
          <p:cNvPr id="252932" name="Rectangle 4"/>
          <p:cNvSpPr>
            <a:spLocks noChangeArrowheads="1"/>
          </p:cNvSpPr>
          <p:nvPr/>
        </p:nvSpPr>
        <p:spPr bwMode="auto">
          <a:xfrm>
            <a:off x="282600" y="5929313"/>
            <a:ext cx="8001000" cy="738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defRPr/>
            </a:pPr>
            <a:r>
              <a:rPr lang="es-ES" sz="2200" b="1" dirty="0">
                <a:latin typeface="+mn-lt"/>
              </a:rPr>
              <a:t>Proceso iterativo que debe documentarse</a:t>
            </a:r>
          </a:p>
        </p:txBody>
      </p:sp>
      <p:grpSp>
        <p:nvGrpSpPr>
          <p:cNvPr id="3" name="2 Grupo"/>
          <p:cNvGrpSpPr/>
          <p:nvPr/>
        </p:nvGrpSpPr>
        <p:grpSpPr>
          <a:xfrm>
            <a:off x="395536" y="2060849"/>
            <a:ext cx="8640960" cy="3998507"/>
            <a:chOff x="611560" y="2060850"/>
            <a:chExt cx="6841008" cy="2474917"/>
          </a:xfrm>
        </p:grpSpPr>
        <p:sp>
          <p:nvSpPr>
            <p:cNvPr id="23559" name="Rectangle 5"/>
            <p:cNvSpPr>
              <a:spLocks noChangeArrowheads="1"/>
            </p:cNvSpPr>
            <p:nvPr/>
          </p:nvSpPr>
          <p:spPr bwMode="auto">
            <a:xfrm>
              <a:off x="611561" y="2348882"/>
              <a:ext cx="1223962" cy="5746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23560" name="Rectangle 6"/>
            <p:cNvSpPr>
              <a:spLocks noChangeArrowheads="1"/>
            </p:cNvSpPr>
            <p:nvPr/>
          </p:nvSpPr>
          <p:spPr bwMode="auto">
            <a:xfrm>
              <a:off x="2555777" y="2348882"/>
              <a:ext cx="1079500" cy="57626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23561" name="Text Box 7"/>
            <p:cNvSpPr txBox="1">
              <a:spLocks noChangeArrowheads="1"/>
            </p:cNvSpPr>
            <p:nvPr/>
          </p:nvSpPr>
          <p:spPr bwMode="auto">
            <a:xfrm>
              <a:off x="1908175" y="3133727"/>
              <a:ext cx="884238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es-ES" dirty="0">
                <a:latin typeface="Verdana" pitchFamily="34" charset="0"/>
              </a:endParaRPr>
            </a:p>
          </p:txBody>
        </p:sp>
        <p:grpSp>
          <p:nvGrpSpPr>
            <p:cNvPr id="2" name="Grupo 1"/>
            <p:cNvGrpSpPr/>
            <p:nvPr/>
          </p:nvGrpSpPr>
          <p:grpSpPr>
            <a:xfrm>
              <a:off x="611560" y="2060850"/>
              <a:ext cx="6841008" cy="798516"/>
              <a:chOff x="611560" y="2060848"/>
              <a:chExt cx="6841008" cy="798516"/>
            </a:xfrm>
          </p:grpSpPr>
          <p:sp>
            <p:nvSpPr>
              <p:cNvPr id="23562" name="Text Box 8"/>
              <p:cNvSpPr txBox="1">
                <a:spLocks noChangeArrowheads="1"/>
              </p:cNvSpPr>
              <p:nvPr/>
            </p:nvSpPr>
            <p:spPr bwMode="auto">
              <a:xfrm>
                <a:off x="611560" y="2392752"/>
                <a:ext cx="1296144" cy="4381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s-ES" sz="2000" b="1" dirty="0"/>
                  <a:t>1.Ident. de riesgos</a:t>
                </a:r>
              </a:p>
            </p:txBody>
          </p:sp>
          <p:sp>
            <p:nvSpPr>
              <p:cNvPr id="23563" name="Text Box 11"/>
              <p:cNvSpPr txBox="1">
                <a:spLocks noChangeArrowheads="1"/>
              </p:cNvSpPr>
              <p:nvPr/>
            </p:nvSpPr>
            <p:spPr bwMode="auto">
              <a:xfrm>
                <a:off x="2555776" y="2420888"/>
                <a:ext cx="1079500" cy="4381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s-ES" sz="2000" b="1" dirty="0"/>
                  <a:t>2.Análisis de riesgos</a:t>
                </a:r>
              </a:p>
            </p:txBody>
          </p:sp>
          <p:sp>
            <p:nvSpPr>
              <p:cNvPr id="23564" name="Text Box 12"/>
              <p:cNvSpPr txBox="1">
                <a:spLocks noChangeArrowheads="1"/>
              </p:cNvSpPr>
              <p:nvPr/>
            </p:nvSpPr>
            <p:spPr bwMode="auto">
              <a:xfrm>
                <a:off x="4211662" y="2421211"/>
                <a:ext cx="1223963" cy="438153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s-ES" sz="2000" b="1" dirty="0"/>
                  <a:t>3.Planeación de riesgos</a:t>
                </a:r>
              </a:p>
            </p:txBody>
          </p:sp>
          <p:sp>
            <p:nvSpPr>
              <p:cNvPr id="23565" name="Text Box 13"/>
              <p:cNvSpPr txBox="1">
                <a:spLocks noChangeArrowheads="1"/>
              </p:cNvSpPr>
              <p:nvPr/>
            </p:nvSpPr>
            <p:spPr bwMode="auto">
              <a:xfrm>
                <a:off x="5940450" y="2421211"/>
                <a:ext cx="1336675" cy="438153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s-ES" sz="2000" b="1" dirty="0"/>
                  <a:t>4.Supervisión de riesgos</a:t>
                </a:r>
              </a:p>
            </p:txBody>
          </p:sp>
          <p:sp>
            <p:nvSpPr>
              <p:cNvPr id="23566" name="Line 14"/>
              <p:cNvSpPr>
                <a:spLocks noChangeShapeType="1"/>
              </p:cNvSpPr>
              <p:nvPr/>
            </p:nvSpPr>
            <p:spPr bwMode="auto">
              <a:xfrm>
                <a:off x="1907704" y="2636912"/>
                <a:ext cx="649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s-ES" dirty="0"/>
              </a:p>
            </p:txBody>
          </p:sp>
          <p:sp>
            <p:nvSpPr>
              <p:cNvPr id="23567" name="Line 15"/>
              <p:cNvSpPr>
                <a:spLocks noChangeShapeType="1"/>
              </p:cNvSpPr>
              <p:nvPr/>
            </p:nvSpPr>
            <p:spPr bwMode="auto">
              <a:xfrm>
                <a:off x="3706837" y="2637111"/>
                <a:ext cx="4333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s-ES" dirty="0"/>
              </a:p>
            </p:txBody>
          </p:sp>
          <p:sp>
            <p:nvSpPr>
              <p:cNvPr id="23568" name="Line 16"/>
              <p:cNvSpPr>
                <a:spLocks noChangeShapeType="1"/>
              </p:cNvSpPr>
              <p:nvPr/>
            </p:nvSpPr>
            <p:spPr bwMode="auto">
              <a:xfrm>
                <a:off x="5435625" y="2637111"/>
                <a:ext cx="50482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s-ES" dirty="0"/>
              </a:p>
            </p:txBody>
          </p:sp>
          <p:sp>
            <p:nvSpPr>
              <p:cNvPr id="23569" name="Line 18"/>
              <p:cNvSpPr>
                <a:spLocks noChangeShapeType="1"/>
              </p:cNvSpPr>
              <p:nvPr/>
            </p:nvSpPr>
            <p:spPr bwMode="auto">
              <a:xfrm>
                <a:off x="7236296" y="2636912"/>
                <a:ext cx="2159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ES" dirty="0"/>
              </a:p>
            </p:txBody>
          </p:sp>
          <p:sp>
            <p:nvSpPr>
              <p:cNvPr id="23570" name="Line 19"/>
              <p:cNvSpPr>
                <a:spLocks noChangeShapeType="1"/>
              </p:cNvSpPr>
              <p:nvPr/>
            </p:nvSpPr>
            <p:spPr bwMode="auto">
              <a:xfrm flipV="1">
                <a:off x="7452320" y="2060848"/>
                <a:ext cx="0" cy="5762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ES" dirty="0"/>
              </a:p>
            </p:txBody>
          </p:sp>
          <p:sp>
            <p:nvSpPr>
              <p:cNvPr id="23571" name="Line 20"/>
              <p:cNvSpPr>
                <a:spLocks noChangeShapeType="1"/>
              </p:cNvSpPr>
              <p:nvPr/>
            </p:nvSpPr>
            <p:spPr bwMode="auto">
              <a:xfrm flipH="1">
                <a:off x="3275856" y="2060848"/>
                <a:ext cx="417671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ES" dirty="0"/>
              </a:p>
            </p:txBody>
          </p:sp>
          <p:sp>
            <p:nvSpPr>
              <p:cNvPr id="23572" name="Line 21"/>
              <p:cNvSpPr>
                <a:spLocks noChangeShapeType="1"/>
              </p:cNvSpPr>
              <p:nvPr/>
            </p:nvSpPr>
            <p:spPr bwMode="auto">
              <a:xfrm>
                <a:off x="3275856" y="2088984"/>
                <a:ext cx="0" cy="2159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s-ES" dirty="0"/>
              </a:p>
            </p:txBody>
          </p:sp>
        </p:grpSp>
        <p:sp>
          <p:nvSpPr>
            <p:cNvPr id="23573" name="Text Box 22"/>
            <p:cNvSpPr txBox="1">
              <a:spLocks noChangeArrowheads="1"/>
            </p:cNvSpPr>
            <p:nvPr/>
          </p:nvSpPr>
          <p:spPr bwMode="auto">
            <a:xfrm>
              <a:off x="682650" y="3629298"/>
              <a:ext cx="1223962" cy="628655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s-ES" sz="2000" b="1" dirty="0"/>
                <a:t>Listado de riesgos potenciales</a:t>
              </a:r>
            </a:p>
          </p:txBody>
        </p:sp>
        <p:sp>
          <p:nvSpPr>
            <p:cNvPr id="23574" name="Text Box 23"/>
            <p:cNvSpPr txBox="1">
              <a:spLocks noChangeArrowheads="1"/>
            </p:cNvSpPr>
            <p:nvPr/>
          </p:nvSpPr>
          <p:spPr bwMode="auto">
            <a:xfrm>
              <a:off x="2555901" y="3700738"/>
              <a:ext cx="1223962" cy="628655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s-ES" sz="2000" b="1" dirty="0"/>
                <a:t>Listado de priorización de riesgos</a:t>
              </a:r>
            </a:p>
          </p:txBody>
        </p:sp>
        <p:sp>
          <p:nvSpPr>
            <p:cNvPr id="23575" name="Text Box 24"/>
            <p:cNvSpPr txBox="1">
              <a:spLocks noChangeArrowheads="1"/>
            </p:cNvSpPr>
            <p:nvPr/>
          </p:nvSpPr>
          <p:spPr bwMode="auto">
            <a:xfrm>
              <a:off x="4283100" y="3716611"/>
              <a:ext cx="1369020" cy="819156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s-ES" sz="2000" b="1" dirty="0"/>
                <a:t>Anulación de riesgos y planes de contingencia</a:t>
              </a:r>
            </a:p>
          </p:txBody>
        </p:sp>
        <p:sp>
          <p:nvSpPr>
            <p:cNvPr id="23576" name="Text Box 25"/>
            <p:cNvSpPr txBox="1">
              <a:spLocks noChangeArrowheads="1"/>
            </p:cNvSpPr>
            <p:nvPr/>
          </p:nvSpPr>
          <p:spPr bwMode="auto">
            <a:xfrm>
              <a:off x="5940450" y="3700736"/>
              <a:ext cx="1223962" cy="438153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s-ES" sz="2000" b="1" dirty="0"/>
                <a:t>Valoración de riesgos</a:t>
              </a:r>
            </a:p>
          </p:txBody>
        </p:sp>
        <p:sp>
          <p:nvSpPr>
            <p:cNvPr id="23577" name="Line 26"/>
            <p:cNvSpPr>
              <a:spLocks noChangeShapeType="1"/>
            </p:cNvSpPr>
            <p:nvPr/>
          </p:nvSpPr>
          <p:spPr bwMode="auto">
            <a:xfrm>
              <a:off x="1187475" y="2997473"/>
              <a:ext cx="0" cy="5032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s-ES" dirty="0"/>
            </a:p>
          </p:txBody>
        </p:sp>
        <p:sp>
          <p:nvSpPr>
            <p:cNvPr id="23578" name="Line 27"/>
            <p:cNvSpPr>
              <a:spLocks noChangeShapeType="1"/>
            </p:cNvSpPr>
            <p:nvPr/>
          </p:nvSpPr>
          <p:spPr bwMode="auto">
            <a:xfrm>
              <a:off x="3203600" y="3068913"/>
              <a:ext cx="0" cy="5032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s-ES" dirty="0"/>
            </a:p>
          </p:txBody>
        </p:sp>
        <p:sp>
          <p:nvSpPr>
            <p:cNvPr id="23579" name="Line 28"/>
            <p:cNvSpPr>
              <a:spLocks noChangeShapeType="1"/>
            </p:cNvSpPr>
            <p:nvPr/>
          </p:nvSpPr>
          <p:spPr bwMode="auto">
            <a:xfrm>
              <a:off x="4859362" y="3068913"/>
              <a:ext cx="0" cy="5032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s-ES" dirty="0"/>
            </a:p>
          </p:txBody>
        </p:sp>
        <p:sp>
          <p:nvSpPr>
            <p:cNvPr id="23580" name="Line 29"/>
            <p:cNvSpPr>
              <a:spLocks noChangeShapeType="1"/>
            </p:cNvSpPr>
            <p:nvPr/>
          </p:nvSpPr>
          <p:spPr bwMode="auto">
            <a:xfrm>
              <a:off x="6515125" y="3068913"/>
              <a:ext cx="0" cy="5032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s-E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29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29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2932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 sz="4000" dirty="0"/>
              <a:t>Administración de Riesgos</a:t>
            </a:r>
            <a:r>
              <a:rPr lang="es-ES_tradnl" dirty="0"/>
              <a:t/>
            </a:r>
            <a:br>
              <a:rPr lang="es-ES_tradnl" dirty="0"/>
            </a:br>
            <a:r>
              <a:rPr lang="es-ES_tradnl" dirty="0"/>
              <a:t>1. </a:t>
            </a:r>
            <a:r>
              <a:rPr lang="es-ES_tradnl" cap="none" dirty="0"/>
              <a:t>Identificación de riesgos</a:t>
            </a:r>
          </a:p>
        </p:txBody>
      </p:sp>
      <p:sp>
        <p:nvSpPr>
          <p:cNvPr id="226307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507493" y="1998134"/>
            <a:ext cx="7376876" cy="3767328"/>
          </a:xfrm>
        </p:spPr>
        <p:txBody>
          <a:bodyPr>
            <a:normAutofit/>
          </a:bodyPr>
          <a:lstStyle/>
          <a:p>
            <a:pPr algn="just"/>
            <a:r>
              <a:rPr lang="es-ES_tradnl" sz="2800" dirty="0"/>
              <a:t>Enumerar los “verdaderos riesgos”.</a:t>
            </a:r>
          </a:p>
          <a:p>
            <a:pPr algn="just"/>
            <a:r>
              <a:rPr lang="es-ES_tradnl" sz="2800" dirty="0"/>
              <a:t>Elaborar una “lista de comprobación de elementos de riesgo” para estimar el impacto del riesgo.</a:t>
            </a:r>
          </a:p>
          <a:p>
            <a:pPr algn="just"/>
            <a:r>
              <a:rPr lang="es-ES_tradnl" sz="2800" dirty="0"/>
              <a:t>La actividad puede llevarse a cabo utilizando un enfoque de tormenta de ideas o basarse en la experiencia.</a:t>
            </a:r>
          </a:p>
          <a:p>
            <a:pPr algn="just"/>
            <a:endParaRPr lang="es-ES_tradnl" sz="2800" dirty="0"/>
          </a:p>
          <a:p>
            <a:pPr algn="just"/>
            <a:endParaRPr lang="es-ES_tradnl" sz="2800" dirty="0"/>
          </a:p>
        </p:txBody>
      </p:sp>
      <p:sp>
        <p:nvSpPr>
          <p:cNvPr id="24582" name="7 Marcador de texto"/>
          <p:cNvSpPr>
            <a:spLocks noGrp="1"/>
          </p:cNvSpPr>
          <p:nvPr>
            <p:ph sz="half" idx="2"/>
          </p:nvPr>
        </p:nvSpPr>
        <p:spPr>
          <a:xfrm>
            <a:off x="196361" y="6557651"/>
            <a:ext cx="3497580" cy="338356"/>
          </a:xfrm>
        </p:spPr>
        <p:txBody>
          <a:bodyPr>
            <a:normAutofit/>
          </a:bodyPr>
          <a:lstStyle/>
          <a:p>
            <a:r>
              <a:rPr lang="es-ES" dirty="0" err="1"/>
              <a:t>Sommerville</a:t>
            </a:r>
            <a:r>
              <a:rPr lang="es-ES" dirty="0"/>
              <a:t> Cap. 12</a:t>
            </a:r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8D30C-88D6-4EE5-AA55-6BFD8CA6ACB9}" type="slidenum">
              <a:rPr lang="es-ES" smtClean="0"/>
              <a:pPr/>
              <a:t>38</a:t>
            </a:fld>
            <a:endParaRPr lang="es-ES" dirty="0"/>
          </a:p>
        </p:txBody>
      </p:sp>
      <p:grpSp>
        <p:nvGrpSpPr>
          <p:cNvPr id="12" name="Grupo 11"/>
          <p:cNvGrpSpPr/>
          <p:nvPr/>
        </p:nvGrpSpPr>
        <p:grpSpPr>
          <a:xfrm>
            <a:off x="901875" y="5435328"/>
            <a:ext cx="7236296" cy="660268"/>
            <a:chOff x="611560" y="2060848"/>
            <a:chExt cx="6841008" cy="675013"/>
          </a:xfrm>
        </p:grpSpPr>
        <p:sp>
          <p:nvSpPr>
            <p:cNvPr id="13" name="Text Box 8"/>
            <p:cNvSpPr txBox="1">
              <a:spLocks noChangeArrowheads="1"/>
            </p:cNvSpPr>
            <p:nvPr/>
          </p:nvSpPr>
          <p:spPr bwMode="auto">
            <a:xfrm>
              <a:off x="611560" y="2392752"/>
              <a:ext cx="1296144" cy="314650"/>
            </a:xfrm>
            <a:prstGeom prst="rect">
              <a:avLst/>
            </a:prstGeom>
            <a:noFill/>
            <a:ln w="9525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s-ES" sz="1400" dirty="0">
                  <a:solidFill>
                    <a:srgbClr val="C00000"/>
                  </a:solidFill>
                </a:rPr>
                <a:t>1.Identificacion</a:t>
              </a:r>
            </a:p>
          </p:txBody>
        </p:sp>
        <p:sp>
          <p:nvSpPr>
            <p:cNvPr id="14" name="Text Box 11"/>
            <p:cNvSpPr txBox="1">
              <a:spLocks noChangeArrowheads="1"/>
            </p:cNvSpPr>
            <p:nvPr/>
          </p:nvSpPr>
          <p:spPr bwMode="auto">
            <a:xfrm>
              <a:off x="2555777" y="2420888"/>
              <a:ext cx="1079499" cy="314650"/>
            </a:xfrm>
            <a:prstGeom prst="rect">
              <a:avLst/>
            </a:prstGeom>
            <a:noFill/>
            <a:ln w="9525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s-ES" sz="1400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2.Análisis </a:t>
              </a:r>
            </a:p>
          </p:txBody>
        </p:sp>
        <p:sp>
          <p:nvSpPr>
            <p:cNvPr id="15" name="Text Box 12"/>
            <p:cNvSpPr txBox="1">
              <a:spLocks noChangeArrowheads="1"/>
            </p:cNvSpPr>
            <p:nvPr/>
          </p:nvSpPr>
          <p:spPr bwMode="auto">
            <a:xfrm>
              <a:off x="4211662" y="2421211"/>
              <a:ext cx="1223962" cy="314650"/>
            </a:xfrm>
            <a:prstGeom prst="rect">
              <a:avLst/>
            </a:prstGeom>
            <a:noFill/>
            <a:ln w="3175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s-ES" sz="1400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3.Planeación</a:t>
              </a:r>
            </a:p>
          </p:txBody>
        </p:sp>
        <p:sp>
          <p:nvSpPr>
            <p:cNvPr id="16" name="Text Box 13"/>
            <p:cNvSpPr txBox="1">
              <a:spLocks noChangeArrowheads="1"/>
            </p:cNvSpPr>
            <p:nvPr/>
          </p:nvSpPr>
          <p:spPr bwMode="auto">
            <a:xfrm>
              <a:off x="5940450" y="2421211"/>
              <a:ext cx="1336676" cy="314650"/>
            </a:xfrm>
            <a:prstGeom prst="rect">
              <a:avLst/>
            </a:prstGeom>
            <a:noFill/>
            <a:ln w="3175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s-ES" sz="1400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4.Supervisión</a:t>
              </a:r>
            </a:p>
          </p:txBody>
        </p:sp>
        <p:sp>
          <p:nvSpPr>
            <p:cNvPr id="17" name="Line 14"/>
            <p:cNvSpPr>
              <a:spLocks noChangeShapeType="1"/>
            </p:cNvSpPr>
            <p:nvPr/>
          </p:nvSpPr>
          <p:spPr bwMode="auto">
            <a:xfrm>
              <a:off x="1907704" y="2636912"/>
              <a:ext cx="649288" cy="0"/>
            </a:xfrm>
            <a:prstGeom prst="line">
              <a:avLst/>
            </a:prstGeom>
            <a:noFill/>
            <a:ln w="9525">
              <a:solidFill>
                <a:schemeClr val="accent5">
                  <a:lumMod val="60000"/>
                  <a:lumOff val="40000"/>
                </a:schemeClr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s-ES" dirty="0"/>
            </a:p>
          </p:txBody>
        </p:sp>
        <p:sp>
          <p:nvSpPr>
            <p:cNvPr id="18" name="Line 15"/>
            <p:cNvSpPr>
              <a:spLocks noChangeShapeType="1"/>
            </p:cNvSpPr>
            <p:nvPr/>
          </p:nvSpPr>
          <p:spPr bwMode="auto">
            <a:xfrm>
              <a:off x="3706837" y="2637111"/>
              <a:ext cx="433388" cy="0"/>
            </a:xfrm>
            <a:prstGeom prst="line">
              <a:avLst/>
            </a:prstGeom>
            <a:noFill/>
            <a:ln w="9525">
              <a:solidFill>
                <a:schemeClr val="accent5">
                  <a:lumMod val="60000"/>
                  <a:lumOff val="40000"/>
                </a:schemeClr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s-ES" dirty="0"/>
            </a:p>
          </p:txBody>
        </p:sp>
        <p:sp>
          <p:nvSpPr>
            <p:cNvPr id="19" name="Line 16"/>
            <p:cNvSpPr>
              <a:spLocks noChangeShapeType="1"/>
            </p:cNvSpPr>
            <p:nvPr/>
          </p:nvSpPr>
          <p:spPr bwMode="auto">
            <a:xfrm>
              <a:off x="5435625" y="2637111"/>
              <a:ext cx="504825" cy="0"/>
            </a:xfrm>
            <a:prstGeom prst="line">
              <a:avLst/>
            </a:prstGeom>
            <a:noFill/>
            <a:ln w="9525">
              <a:solidFill>
                <a:schemeClr val="accent5">
                  <a:lumMod val="60000"/>
                  <a:lumOff val="40000"/>
                </a:schemeClr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s-ES" dirty="0"/>
            </a:p>
          </p:txBody>
        </p:sp>
        <p:sp>
          <p:nvSpPr>
            <p:cNvPr id="20" name="Line 18"/>
            <p:cNvSpPr>
              <a:spLocks noChangeShapeType="1"/>
            </p:cNvSpPr>
            <p:nvPr/>
          </p:nvSpPr>
          <p:spPr bwMode="auto">
            <a:xfrm>
              <a:off x="7236296" y="2636912"/>
              <a:ext cx="215900" cy="0"/>
            </a:xfrm>
            <a:prstGeom prst="line">
              <a:avLst/>
            </a:prstGeom>
            <a:noFill/>
            <a:ln w="9525">
              <a:solidFill>
                <a:schemeClr val="accent5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s-ES" dirty="0"/>
            </a:p>
          </p:txBody>
        </p:sp>
        <p:sp>
          <p:nvSpPr>
            <p:cNvPr id="21" name="Line 19"/>
            <p:cNvSpPr>
              <a:spLocks noChangeShapeType="1"/>
            </p:cNvSpPr>
            <p:nvPr/>
          </p:nvSpPr>
          <p:spPr bwMode="auto">
            <a:xfrm flipV="1">
              <a:off x="7452320" y="2060848"/>
              <a:ext cx="0" cy="576263"/>
            </a:xfrm>
            <a:prstGeom prst="line">
              <a:avLst/>
            </a:prstGeom>
            <a:noFill/>
            <a:ln w="9525">
              <a:solidFill>
                <a:schemeClr val="accent5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s-ES" dirty="0"/>
            </a:p>
          </p:txBody>
        </p:sp>
        <p:sp>
          <p:nvSpPr>
            <p:cNvPr id="22" name="Line 20"/>
            <p:cNvSpPr>
              <a:spLocks noChangeShapeType="1"/>
            </p:cNvSpPr>
            <p:nvPr/>
          </p:nvSpPr>
          <p:spPr bwMode="auto">
            <a:xfrm flipH="1">
              <a:off x="3275856" y="2060849"/>
              <a:ext cx="4176712" cy="0"/>
            </a:xfrm>
            <a:prstGeom prst="line">
              <a:avLst/>
            </a:prstGeom>
            <a:noFill/>
            <a:ln w="9525">
              <a:solidFill>
                <a:schemeClr val="accent5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s-ES" dirty="0"/>
            </a:p>
          </p:txBody>
        </p:sp>
        <p:sp>
          <p:nvSpPr>
            <p:cNvPr id="23" name="Line 21"/>
            <p:cNvSpPr>
              <a:spLocks noChangeShapeType="1"/>
            </p:cNvSpPr>
            <p:nvPr/>
          </p:nvSpPr>
          <p:spPr bwMode="auto">
            <a:xfrm>
              <a:off x="3275856" y="2088984"/>
              <a:ext cx="0" cy="215900"/>
            </a:xfrm>
            <a:prstGeom prst="line">
              <a:avLst/>
            </a:prstGeom>
            <a:noFill/>
            <a:ln w="9525">
              <a:solidFill>
                <a:schemeClr val="accent5">
                  <a:lumMod val="60000"/>
                  <a:lumOff val="40000"/>
                </a:schemeClr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s-E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z="4000" dirty="0"/>
              <a:t>Administración de Riesgos</a:t>
            </a:r>
            <a:r>
              <a:rPr lang="es-ES_tradnl" dirty="0"/>
              <a:t/>
            </a:r>
            <a:br>
              <a:rPr lang="es-ES_tradnl" dirty="0"/>
            </a:br>
            <a:r>
              <a:rPr lang="es-ES_tradnl" dirty="0"/>
              <a:t>1. </a:t>
            </a:r>
            <a:r>
              <a:rPr lang="es-ES_tradnl" cap="none" dirty="0"/>
              <a:t>Identificación de riesgos</a:t>
            </a:r>
            <a:endParaRPr lang="es-ES_tradnl" dirty="0"/>
          </a:p>
        </p:txBody>
      </p:sp>
      <p:sp>
        <p:nvSpPr>
          <p:cNvPr id="25605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107504" y="1998134"/>
            <a:ext cx="9036496" cy="3767328"/>
          </a:xfrm>
        </p:spPr>
        <p:txBody>
          <a:bodyPr>
            <a:noAutofit/>
          </a:bodyPr>
          <a:lstStyle/>
          <a:p>
            <a:r>
              <a:rPr lang="es-ES_tradnl" sz="2800" dirty="0"/>
              <a:t>Clasificación de los riesgos:</a:t>
            </a:r>
          </a:p>
          <a:p>
            <a:pPr lvl="1"/>
            <a:r>
              <a:rPr lang="es-ES_tradnl" sz="2800" b="1" dirty="0"/>
              <a:t>Del proyecto (</a:t>
            </a:r>
            <a:r>
              <a:rPr lang="es-ES_tradnl" sz="2800" dirty="0"/>
              <a:t>afectan la calendarización o los recursos)</a:t>
            </a:r>
          </a:p>
          <a:p>
            <a:pPr lvl="2"/>
            <a:r>
              <a:rPr lang="es-ES_tradnl" sz="2800" dirty="0"/>
              <a:t>Riesgos conocidos (surgen de la evaluación del proyecto)</a:t>
            </a:r>
          </a:p>
          <a:p>
            <a:pPr lvl="2"/>
            <a:r>
              <a:rPr lang="es-ES_tradnl" sz="2800" dirty="0"/>
              <a:t>Riesgos predecibles (utilizan experiencia de proyectos anteriores)</a:t>
            </a:r>
          </a:p>
          <a:p>
            <a:pPr lvl="2"/>
            <a:r>
              <a:rPr lang="es-ES_tradnl" sz="2800" dirty="0"/>
              <a:t>Riesgos impredecibles </a:t>
            </a:r>
          </a:p>
          <a:p>
            <a:pPr lvl="1"/>
            <a:r>
              <a:rPr lang="es-ES_tradnl" sz="2800" b="1" dirty="0"/>
              <a:t>Del producto </a:t>
            </a:r>
            <a:r>
              <a:rPr lang="es-ES_tradnl" sz="2800" dirty="0"/>
              <a:t>(afectan la calidad o desempeño del software)</a:t>
            </a:r>
          </a:p>
          <a:p>
            <a:pPr lvl="2"/>
            <a:r>
              <a:rPr lang="es-ES_tradnl" sz="2800" dirty="0"/>
              <a:t>…</a:t>
            </a:r>
          </a:p>
          <a:p>
            <a:pPr lvl="1"/>
            <a:r>
              <a:rPr lang="es-ES_tradnl" sz="2800" b="1" dirty="0"/>
              <a:t>Del negocio </a:t>
            </a:r>
          </a:p>
          <a:p>
            <a:pPr lvl="2"/>
            <a:r>
              <a:rPr lang="es-ES_tradnl" sz="2800" dirty="0"/>
              <a:t>….</a:t>
            </a:r>
          </a:p>
          <a:p>
            <a:endParaRPr lang="es-ES_tradnl" sz="2800" dirty="0"/>
          </a:p>
          <a:p>
            <a:endParaRPr lang="es-ES_tradnl" sz="2800" dirty="0"/>
          </a:p>
        </p:txBody>
      </p:sp>
      <p:sp>
        <p:nvSpPr>
          <p:cNvPr id="25606" name="8 Marcador de texto"/>
          <p:cNvSpPr>
            <a:spLocks noGrp="1"/>
          </p:cNvSpPr>
          <p:nvPr>
            <p:ph sz="half" idx="2"/>
          </p:nvPr>
        </p:nvSpPr>
        <p:spPr>
          <a:xfrm>
            <a:off x="398212" y="6501820"/>
            <a:ext cx="3497580" cy="338356"/>
          </a:xfrm>
        </p:spPr>
        <p:txBody>
          <a:bodyPr>
            <a:normAutofit/>
          </a:bodyPr>
          <a:lstStyle/>
          <a:p>
            <a:r>
              <a:rPr lang="es-ES" dirty="0" err="1"/>
              <a:t>Pressman</a:t>
            </a:r>
            <a:r>
              <a:rPr lang="es-ES" dirty="0"/>
              <a:t> Cap. 28</a:t>
            </a:r>
          </a:p>
        </p:txBody>
      </p:sp>
      <p:sp>
        <p:nvSpPr>
          <p:cNvPr id="8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5D3E6-239B-4A96-94CD-932717003696}" type="slidenum">
              <a:rPr lang="es-ES" smtClean="0"/>
              <a:pPr/>
              <a:t>39</a:t>
            </a:fld>
            <a:endParaRPr lang="es-ES" dirty="0"/>
          </a:p>
        </p:txBody>
      </p:sp>
      <p:grpSp>
        <p:nvGrpSpPr>
          <p:cNvPr id="20" name="Grupo 19"/>
          <p:cNvGrpSpPr/>
          <p:nvPr/>
        </p:nvGrpSpPr>
        <p:grpSpPr>
          <a:xfrm>
            <a:off x="901875" y="5473373"/>
            <a:ext cx="7236296" cy="660268"/>
            <a:chOff x="611560" y="2060848"/>
            <a:chExt cx="6841008" cy="675013"/>
          </a:xfrm>
        </p:grpSpPr>
        <p:sp>
          <p:nvSpPr>
            <p:cNvPr id="21" name="Text Box 8"/>
            <p:cNvSpPr txBox="1">
              <a:spLocks noChangeArrowheads="1"/>
            </p:cNvSpPr>
            <p:nvPr/>
          </p:nvSpPr>
          <p:spPr bwMode="auto">
            <a:xfrm>
              <a:off x="611560" y="2392752"/>
              <a:ext cx="1296144" cy="314650"/>
            </a:xfrm>
            <a:prstGeom prst="rect">
              <a:avLst/>
            </a:prstGeom>
            <a:noFill/>
            <a:ln w="9525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s-ES" sz="1400" dirty="0">
                  <a:solidFill>
                    <a:srgbClr val="C00000"/>
                  </a:solidFill>
                </a:rPr>
                <a:t>1.Identificacion</a:t>
              </a:r>
            </a:p>
          </p:txBody>
        </p:sp>
        <p:sp>
          <p:nvSpPr>
            <p:cNvPr id="22" name="Text Box 11"/>
            <p:cNvSpPr txBox="1">
              <a:spLocks noChangeArrowheads="1"/>
            </p:cNvSpPr>
            <p:nvPr/>
          </p:nvSpPr>
          <p:spPr bwMode="auto">
            <a:xfrm>
              <a:off x="2555777" y="2420888"/>
              <a:ext cx="1079499" cy="314650"/>
            </a:xfrm>
            <a:prstGeom prst="rect">
              <a:avLst/>
            </a:prstGeom>
            <a:noFill/>
            <a:ln w="9525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s-ES" sz="1400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2.Análisis </a:t>
              </a:r>
            </a:p>
          </p:txBody>
        </p:sp>
        <p:sp>
          <p:nvSpPr>
            <p:cNvPr id="23" name="Text Box 12"/>
            <p:cNvSpPr txBox="1">
              <a:spLocks noChangeArrowheads="1"/>
            </p:cNvSpPr>
            <p:nvPr/>
          </p:nvSpPr>
          <p:spPr bwMode="auto">
            <a:xfrm>
              <a:off x="4211662" y="2421211"/>
              <a:ext cx="1223962" cy="314650"/>
            </a:xfrm>
            <a:prstGeom prst="rect">
              <a:avLst/>
            </a:prstGeom>
            <a:noFill/>
            <a:ln w="3175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s-ES" sz="1400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3.Planeación</a:t>
              </a:r>
            </a:p>
          </p:txBody>
        </p:sp>
        <p:sp>
          <p:nvSpPr>
            <p:cNvPr id="24" name="Text Box 13"/>
            <p:cNvSpPr txBox="1">
              <a:spLocks noChangeArrowheads="1"/>
            </p:cNvSpPr>
            <p:nvPr/>
          </p:nvSpPr>
          <p:spPr bwMode="auto">
            <a:xfrm>
              <a:off x="5940450" y="2421211"/>
              <a:ext cx="1336676" cy="314650"/>
            </a:xfrm>
            <a:prstGeom prst="rect">
              <a:avLst/>
            </a:prstGeom>
            <a:noFill/>
            <a:ln w="3175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s-ES" sz="1400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4.Supervisión</a:t>
              </a:r>
            </a:p>
          </p:txBody>
        </p:sp>
        <p:sp>
          <p:nvSpPr>
            <p:cNvPr id="25" name="Line 14"/>
            <p:cNvSpPr>
              <a:spLocks noChangeShapeType="1"/>
            </p:cNvSpPr>
            <p:nvPr/>
          </p:nvSpPr>
          <p:spPr bwMode="auto">
            <a:xfrm>
              <a:off x="1907704" y="2636912"/>
              <a:ext cx="649288" cy="0"/>
            </a:xfrm>
            <a:prstGeom prst="line">
              <a:avLst/>
            </a:prstGeom>
            <a:noFill/>
            <a:ln w="9525">
              <a:solidFill>
                <a:schemeClr val="accent5">
                  <a:lumMod val="60000"/>
                  <a:lumOff val="40000"/>
                </a:schemeClr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s-ES" dirty="0"/>
            </a:p>
          </p:txBody>
        </p:sp>
        <p:sp>
          <p:nvSpPr>
            <p:cNvPr id="26" name="Line 15"/>
            <p:cNvSpPr>
              <a:spLocks noChangeShapeType="1"/>
            </p:cNvSpPr>
            <p:nvPr/>
          </p:nvSpPr>
          <p:spPr bwMode="auto">
            <a:xfrm>
              <a:off x="3706837" y="2637111"/>
              <a:ext cx="433388" cy="0"/>
            </a:xfrm>
            <a:prstGeom prst="line">
              <a:avLst/>
            </a:prstGeom>
            <a:noFill/>
            <a:ln w="9525">
              <a:solidFill>
                <a:schemeClr val="accent5">
                  <a:lumMod val="60000"/>
                  <a:lumOff val="40000"/>
                </a:schemeClr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s-ES" dirty="0"/>
            </a:p>
          </p:txBody>
        </p:sp>
        <p:sp>
          <p:nvSpPr>
            <p:cNvPr id="27" name="Line 16"/>
            <p:cNvSpPr>
              <a:spLocks noChangeShapeType="1"/>
            </p:cNvSpPr>
            <p:nvPr/>
          </p:nvSpPr>
          <p:spPr bwMode="auto">
            <a:xfrm>
              <a:off x="5435625" y="2637111"/>
              <a:ext cx="504825" cy="0"/>
            </a:xfrm>
            <a:prstGeom prst="line">
              <a:avLst/>
            </a:prstGeom>
            <a:noFill/>
            <a:ln w="9525">
              <a:solidFill>
                <a:schemeClr val="accent5">
                  <a:lumMod val="60000"/>
                  <a:lumOff val="40000"/>
                </a:schemeClr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s-ES" dirty="0"/>
            </a:p>
          </p:txBody>
        </p:sp>
        <p:sp>
          <p:nvSpPr>
            <p:cNvPr id="28" name="Line 18"/>
            <p:cNvSpPr>
              <a:spLocks noChangeShapeType="1"/>
            </p:cNvSpPr>
            <p:nvPr/>
          </p:nvSpPr>
          <p:spPr bwMode="auto">
            <a:xfrm>
              <a:off x="7236296" y="2636912"/>
              <a:ext cx="215900" cy="0"/>
            </a:xfrm>
            <a:prstGeom prst="line">
              <a:avLst/>
            </a:prstGeom>
            <a:noFill/>
            <a:ln w="9525">
              <a:solidFill>
                <a:schemeClr val="accent5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s-ES" dirty="0"/>
            </a:p>
          </p:txBody>
        </p:sp>
        <p:sp>
          <p:nvSpPr>
            <p:cNvPr id="29" name="Line 19"/>
            <p:cNvSpPr>
              <a:spLocks noChangeShapeType="1"/>
            </p:cNvSpPr>
            <p:nvPr/>
          </p:nvSpPr>
          <p:spPr bwMode="auto">
            <a:xfrm flipV="1">
              <a:off x="7452320" y="2060848"/>
              <a:ext cx="0" cy="576263"/>
            </a:xfrm>
            <a:prstGeom prst="line">
              <a:avLst/>
            </a:prstGeom>
            <a:noFill/>
            <a:ln w="9525">
              <a:solidFill>
                <a:schemeClr val="accent5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s-ES" dirty="0"/>
            </a:p>
          </p:txBody>
        </p:sp>
        <p:sp>
          <p:nvSpPr>
            <p:cNvPr id="30" name="Line 20"/>
            <p:cNvSpPr>
              <a:spLocks noChangeShapeType="1"/>
            </p:cNvSpPr>
            <p:nvPr/>
          </p:nvSpPr>
          <p:spPr bwMode="auto">
            <a:xfrm flipH="1">
              <a:off x="3275856" y="2060849"/>
              <a:ext cx="4176712" cy="0"/>
            </a:xfrm>
            <a:prstGeom prst="line">
              <a:avLst/>
            </a:prstGeom>
            <a:noFill/>
            <a:ln w="9525">
              <a:solidFill>
                <a:schemeClr val="accent5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s-ES" dirty="0"/>
            </a:p>
          </p:txBody>
        </p:sp>
        <p:sp>
          <p:nvSpPr>
            <p:cNvPr id="31" name="Line 21"/>
            <p:cNvSpPr>
              <a:spLocks noChangeShapeType="1"/>
            </p:cNvSpPr>
            <p:nvPr/>
          </p:nvSpPr>
          <p:spPr bwMode="auto">
            <a:xfrm>
              <a:off x="3275856" y="2088984"/>
              <a:ext cx="0" cy="215900"/>
            </a:xfrm>
            <a:prstGeom prst="line">
              <a:avLst/>
            </a:prstGeom>
            <a:noFill/>
            <a:ln w="9525">
              <a:solidFill>
                <a:schemeClr val="accent5">
                  <a:lumMod val="60000"/>
                  <a:lumOff val="40000"/>
                </a:schemeClr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s-E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5254FE8F-E303-4DFF-AEEE-4F2A40C43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Planificación Temporal</a:t>
            </a:r>
            <a:endParaRPr lang="es-AR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xmlns="" id="{B0F27DDD-EEEB-4EC0-9DED-FAAF4F704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8E696-3197-460F-A2B6-9D5BD0F33FC0}" type="slidenum">
              <a:rPr lang="es-ES" smtClean="0"/>
              <a:pPr/>
              <a:t>4</a:t>
            </a:fld>
            <a:endParaRPr lang="es-ES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xmlns="" id="{5415111E-F40C-4961-80D1-7AD79951AA2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xmlns="" id="{D9292106-5E47-44A6-8321-FDB27BEF88A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7544" y="1902576"/>
            <a:ext cx="7776864" cy="4478753"/>
          </a:xfrm>
        </p:spPr>
        <p:txBody>
          <a:bodyPr>
            <a:normAutofit/>
          </a:bodyPr>
          <a:lstStyle/>
          <a:p>
            <a:r>
              <a:rPr lang="es-ES" sz="3000" dirty="0"/>
              <a:t>La </a:t>
            </a:r>
            <a:r>
              <a:rPr lang="es-ES" sz="3000" b="1" i="1" dirty="0"/>
              <a:t>calendarización del proyecto </a:t>
            </a:r>
            <a:r>
              <a:rPr lang="es-ES" sz="3000" dirty="0"/>
              <a:t>de software es una acción que distribuye el esfuerzo estimado a través de la duración planificada del proyecto, asignando el esfuerzo a </a:t>
            </a:r>
            <a:r>
              <a:rPr lang="es-ES" sz="3000" b="1" i="1" dirty="0"/>
              <a:t>tareas</a:t>
            </a:r>
            <a:r>
              <a:rPr lang="es-ES" sz="3000" dirty="0"/>
              <a:t> específicas </a:t>
            </a:r>
            <a:r>
              <a:rPr lang="es-ES" sz="3000" dirty="0" smtClean="0"/>
              <a:t>del desarrollo de </a:t>
            </a:r>
            <a:r>
              <a:rPr lang="es-ES" sz="3000" dirty="0"/>
              <a:t>software.</a:t>
            </a:r>
            <a:endParaRPr lang="es-AR" sz="3000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xmlns="" id="{91F6CE20-71AA-4656-A8FD-55A80E77FC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s-ES" dirty="0"/>
              <a:t>Ingeniería de Software II - </a:t>
            </a:r>
            <a:r>
              <a:rPr lang="es-ES" dirty="0" smtClean="0"/>
              <a:t>2019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64944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z="4000" dirty="0"/>
              <a:t>Administración de Riesgos</a:t>
            </a:r>
            <a:r>
              <a:rPr lang="es-ES_tradnl" dirty="0"/>
              <a:t/>
            </a:r>
            <a:br>
              <a:rPr lang="es-ES_tradnl" dirty="0"/>
            </a:br>
            <a:r>
              <a:rPr lang="es-ES_tradnl" dirty="0"/>
              <a:t>1. </a:t>
            </a:r>
            <a:r>
              <a:rPr lang="es-ES_tradnl" cap="none" dirty="0"/>
              <a:t>Identificación de riesgos</a:t>
            </a:r>
            <a:endParaRPr lang="es-ES_tradnl" dirty="0"/>
          </a:p>
        </p:txBody>
      </p:sp>
      <p:sp>
        <p:nvSpPr>
          <p:cNvPr id="27653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8582" y="2618236"/>
            <a:ext cx="4519550" cy="2046066"/>
          </a:xfrm>
        </p:spPr>
        <p:txBody>
          <a:bodyPr>
            <a:noAutofit/>
          </a:bodyPr>
          <a:lstStyle/>
          <a:p>
            <a:pPr lvl="1"/>
            <a:r>
              <a:rPr lang="es-ES_tradnl" sz="2800" b="1" dirty="0"/>
              <a:t>Riesgos de tecnología</a:t>
            </a:r>
          </a:p>
          <a:p>
            <a:pPr lvl="2"/>
            <a:r>
              <a:rPr lang="es-ES_tradnl" sz="2800" dirty="0"/>
              <a:t>Ej.: tiempos de respuesta inaccesibles</a:t>
            </a:r>
          </a:p>
          <a:p>
            <a:pPr lvl="1"/>
            <a:r>
              <a:rPr lang="es-ES_tradnl" sz="2800" b="1" dirty="0"/>
              <a:t>Riesgos de personas</a:t>
            </a:r>
          </a:p>
          <a:p>
            <a:pPr lvl="2"/>
            <a:r>
              <a:rPr lang="es-ES_tradnl" sz="2800" dirty="0"/>
              <a:t>Ej.: no tienen habilidades requeridas</a:t>
            </a:r>
          </a:p>
          <a:p>
            <a:pPr lvl="1"/>
            <a:r>
              <a:rPr lang="es-ES_tradnl" sz="2800" b="1" dirty="0"/>
              <a:t>Riesgos organizacionales</a:t>
            </a:r>
          </a:p>
          <a:p>
            <a:pPr lvl="2"/>
            <a:r>
              <a:rPr lang="es-ES_tradnl" sz="2800" dirty="0"/>
              <a:t>Ej.: reducción en el presupuesto</a:t>
            </a:r>
          </a:p>
        </p:txBody>
      </p:sp>
      <p:sp>
        <p:nvSpPr>
          <p:cNvPr id="11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2181A-F33D-4828-A566-A937973E057D}" type="slidenum">
              <a:rPr lang="es-ES" smtClean="0"/>
              <a:pPr/>
              <a:t>40</a:t>
            </a:fld>
            <a:endParaRPr lang="es-ES" dirty="0"/>
          </a:p>
        </p:txBody>
      </p:sp>
      <p:sp>
        <p:nvSpPr>
          <p:cNvPr id="2" name="AutoShape 2" descr="data:image/jpeg;base64,/9j/4AAQSkZJRgABAQAAAQABAAD/2wCEAAkGBxQSEhUSEhQUFhUWGBgYFxgYGRcZHxgbHBsbGhgdGBkZHigiGBsnHBsYITIhJiktMS4uGCE/ODMtNykuLiwBCgoKBQUFDgUFDisZExkrKysrKysrKysrKysrKysrKysrKysrKysrKysrKysrKysrKysrKysrKysrKysrKysrK//AABEIANAA8gMBIgACEQEDEQH/xAAbAAEAAgMBAQAAAAAAAAAAAAAABAUDBgcCAf/EAEYQAAIBAwIEBAMFAgkLBQAAAAECAwAEERIhBRMxQQYiUWEUMnEHI0KBkTNSU1RicoKSobHRFRYkNENjk7KzwdJ0g6Lh8P/EABQBAQAAAAAAAAAAAAAAAAAAAAD/xAAUEQEAAAAAAAAAAAAAAAAAAAAA/9oADAMBAAIRAxEAPwDuNKUoFKUoFKUoFKUoFKUoFYbpyAAM5YhRjt3J6HGwNZJHwCdtgTvt+tQ2bXcAdo01EdsuSqEe4CSD+nQTqUpQKUpQKUpQKUpQKUpQKUpQKUoaBSsc8wRdR6ewyT7ADqfao8cJkKvICuN1jyDg9i2Niw9iQO2etBMpSlApSlApSlApSlApSlApSlApSlB5dcgg9Dt/+zUXh6nMjkY1PsCMHSoCj9SGb+lUylApSlApSlApSlApSlApSlApSvEsgVSzEKqgkknAAG5JJ6DFB7qLcT4BUpqLZCr11DbJO2FXfqf7zivHxpONIyWGUUgqcb5Z87qvTbGfbOwyWlro8zENIwGt8Y1YzgAZOlRk4XJxk7kkkh7hhIOpjlj+ijbZfbYfU/kBmpSgUpSgUpSgUpSgUpSgUpSgUpSgUpSgUpSgUpSgUpSgUpSgUpSgUpXiWQKpZiFVQSSTgADckk9BigSyBVLMQqqCSScAAbkknoMVQ3N00roAjNnS8cRBGnqVmugcFAGGEj65Gcah91hvZpriTTGANOlo1dThOuJ5xkEnukGxyoLEE/d3vDrBIVIXJLHU7ndpGwAWc9zgAewAAwAAA+2VoIwTks7bu56sf+wHYdqk0pQKUpQKUpQKUpQKUpQeJX0gnBOOw6n6Zr7G4YBgcgjII7g9K+lc/lUSzbzMUbXGS3fOh1YrIuc9NQO3YhvUABMpSlApSlApSonFOIx28fMlIC6kXqB5nYIoySANyOpoJdKUoFKVRy+KISzJAJLl0JVlt11hWGMq0pIiRtx5WcEUF5StfkveItnl2lsg2wZbltX0ZI4WAP0c1j+J4qCCbewYd1FzMp9sMbfA/Sg2SlUI8TrH/rcUlpjHnl0mLf8A3yEou+3nKnParS7zJFmFhkhXjIbytghlBZc+RsAEjOxNBKqJw6XMEbseqKxLEdwCcnpWSxulljWRc4Yd9iD0IYdmByCOxBqrsbtXWGIEEJEskpzsoUAIG9CWBP8A7TZoLieZUVndgqqCzMxACgDJJJ2AA3zWpveS3s/LjULFGyMS6nyYw6tIrAZnPlMcRH3YxI/mMcdR0uJeKykx5SxiYaJCAfiGUjzIrDzKGzpY+UFAwDkry7Pjl2ltyoxeW9ojZGl1DSOxzgoXkAzqOSSj5J360F3w+xSBNEYwMliSSSzE5ZmY7sxPUmpNaJ8bBrCHjk6O58qObKMncgYV7YHBIIHr2q9Wyvo21LcxTrv93NEI2J7ATRHCDpvym7+2AvqVEs73WSro0bjqrYIO25Rhs6/2juBmpdApVFxbxfZ20ogmmAlILFFV3KqNyzhAdC+7Yq4trhZEWSNldGAZWUghgdwQRsQRQZaUpQKUpQKUpQK+BQOnevtKDxzBq098Z+o6beuO/pkeor3Ue8gLDK4DruhPY+h9j0Psa9Ws4dQ3Q9CP3SNiD9DQZqUpQK5/xji8fEL6zt7WeKWGOTmz8tyxzplMWCmQArRNkkggvFg7775cRakZcldQIyOoyMZGe4rkXCvs7vILyylEix8oxxySLMX5scSsQqxmFTGGUEFdbDfvgGg7DUXifEI7eNpZm0ouMnBJJJwAqjJZiSAFAJJIArNcTrGrO7KqKCzMxACgDJJJ2AA3zWjS3dzc3JkihiZ4VyguHdI7XUuUaQBCWunQ6iu3LQgZBclgsTdLcziC7mSEuNUdkJAJJF3bVORhjsv7JDpADai4Pl2e2t0jRY41VEUAKqgKFA6AAbAe1al4TsviCbsyuFaeR3hGhk58f+jsyShQ7xfd5UHtp7DFblQKUpQaPwu5urYiW8a6YLG3PZ/hzG8hYLGlrHEeYWLHCjSNQcZ82AMUN8I5R8PFLYSOcLb3KqtvcMfNpRomZIZiSd1OT5so+Nts47YPNGoicJIjpIjMupcqckMuRlWXUuQcjVkbisNtJHfW8kc8Q6tFPC++lxgkZ2yMFXVtsqysMZoKa04jOReCKJRMdBFu8gDRM6FWeQ/Lyiw1Axk5wx+bKiotOHC+1Lbpo4bkmdwW5nEHRVQBDkYh8oBbI16cAYJNTMuHMDjm3drhYpXKgXMMoOhJiAca9LRnI+eIOARsLniHHRybdoULJcHRnWsTx5RsBQ4wJdQCBWKgMQCQcCg++HONK8QX4eaAJhUi+HuF5aKAFUkxhcjHRCVHYnrV1AyMdYUhvlyyMpx1x5gCRWs+G4njZuWeeQFV+bLcJNGM+QPHKXViRqOoGMHGwOa2K3vSzaWilQ9iwUg7ZPmRmAx03x7ZoJMkYYFWAIPUEZB+oNUw4H8P5rI8oDGYP9kw7hE6QtjOCmBk5ZWq7rxNKEUsxwqgkk9gOtBGjaO4QHB2J67NG4yp/msMkZHr6Gpag433P6Vq12S1wrFfLLgGDzDO2Y5rkgYT5GjCEHVkZLFQqT+I8TitdBuZNczZ5SIvmdsbiGEEk7ZHcjPXeg07xv8AZ6ZRcXa3AVo1klgiEaxJG2BIW1oytzS6ljKTtq3BAwY3hTx5a28irJJpiu+W6FUflJcMWW4CMVGmNiI5MfhMragpyKneO47y8g80SxQiVdFuXcy3bg/do+jSIV1YbIZgNOonSuTrth4MubiR4ZxFC0EMNzHbgiRDMzScsyMAAvmjkV1QYPMYg5bNB2mlQ+EX4uIUmAK6hurdUYbMrY/ErAqfcVMoFKUoFQ7riSRkhg4wM6tDaehO8hGheh6kdvUVMpQY7eYOodc4IyMgj++sleUjC5wAMkk4GMk9SfevBiOANR65JIGcZzjy4+n+NBlqsvZuS5l304UTDfCrvpkHbbo38nc/KAZ882gZIYj+SCxHvgbn8qhcRgdgJIxiSMnAO4kQka06gDUAME/KwB3GQQsaVRcB4rEX+GWVWIVniXOG5YYoysh8ytGw0HI9OpDYvaBVKZv9MMetj+yk0nGE1pcJhT6HlZx659as7u45YDNgIPnYkDQP3jn8Pr6Zz0Bqu4lKsc8buQq4JZj2WNJS2T2+cH8moK7xXelmFugD6eWzISwDyOxFtGxUH7vUrSSeiRjIIeq/jPBYYTZw3ID2haU3DSAaZLp9HKkn3x5mM2M+UMUAAwuJ3h2NpZhJIMMqmdlOPLLcZEasN/vIrdRHkHpIfXbBf29zfT3dlJOIIVVMpHEjPJDKrLnnOzKNTJMpXlgjSN8bkNstLVIkWONFRFGFVQFCj0AGwFZqq+C8GFsZSJJH5rl8OchBvhV9hnGTvgKOwrHxvxHFbMsZEkszjKQQrrkYZxq07BUz+NiFHrQXFK5dx77RrnDxwJawXCMEMFzIGlZiMgIkZCjOVw2ojBOSuF1TOE+P7hGCXtuhVRiSW1Z5AjgBiGQqMkqdWhGZlGMqMig6LVB4gs5I3+NtQhlVdMqOxRZos5wzAHSyHLK5VsAuMebIubS5SVEljYMjqGVh0ZSMgj2IrNQc3vboyzM88sUNzKkcUMcbSyJEp1ssk0ukKS7HKZQfJpBOp8Yr3hyyzxygJolie5gDjBiaZoTKcY1KglVNeNyL2XOAu+x8d8OxyBwPKXTkvpO/Kdm0Mc/iSRjIGzkaSB1OYHD5GeG3nkj0vFMqSoQv7O7VDImP4NXljO4BIgG3qG18P5ifdS5bSBok/fH8v0kHfs3UY3VZ1QLD7rTA7FsA8tmJJZR2Zj1cDA3OWAz64n0ClK5cfGIvb+e0kuGt7aON5NULhCRE5SYXEhGqLJBxoKkAbk5FBsdzKdRs7RjJchxLcSn5YiwyrSnoW2XREOgVMjSADMt7C34ehnldnkOFaaTLyyschVXAy7EkhUUfiIUAbVH4NC6QpDw62jt7fHlkm1A7jZxbrhnz35jxt6ilxwRxMrl3lk0n7xieYQc6kjKhY7NPky6Au4yOqhiEvhCGeU3Mx8yEpFFkEQZ+YMVJV7gj5iCQg8q/iZ5HFfDsNw/MYzI5URsYpZItaAkhX0MMgFmIPUZO+CQaNPEdhbI0nNjd4o3EcUWlQEjyWitkYhWZQMNg5JAzgaVEoeOYBMYnSVAqB5WYAcjzafv1zqjU+UiTBUhs5AGaDYrK0SGNYolCIgCqo2AA6AVnqLwviMVzEs0EiyRtnSynIOCQf0II/KpVApSlApSlApSlApSlBR3/AA5YvNEFjQsXOAAIpTk87AxsxJWQdw2dvMT6aCWYa45TG4OHRvNpYD5diF9PMVbIII65q5ZQRg7g9RWtPObOTzt90BksxOOSO7E580RIy22Y2ydRSgpuK+LZreVka54dhWw0b3ERlx3zqaARH2IbbH50vwtxftZiSJFhKFAVmSRdEzRSSxRuuecqw28iFsj9suM6dR6zVDbWEa3zFCQyxvJIurILXDIqtpx1xbMAc929aDLwoFFupjuXmlb8owIlHttEPzJp4V4eIrdDnVJKBLNIRvLIygsx64HYDPlAAGwqssOKTJbCIWsnxTF9ShCsSyuzMzNKRp5eoltQySD0JOKk8Sjax4fHHDqKwLBEzqup1hXSkkioM6mEYJxvjrhsaSGbxD4iWAiGILNdyYEVuGGo5z55O8cQwSXO222SQKlcA4R8OnmbmTv5p5iAGlf1PoozhV6KoAHSuU2njhrW4eO04XEqsCfiOa0puFXXhxKqM05IVjgFjlXz0Yi94b9oHE5GVP8AIzsWjWUEXCxjltjGOYmCwzuM5HpQdDv7CKddE0ccq5zpkVXGfXDAjNa1w/wDDGnJae5kgChEjLiPSoLEAvAEeQAscBiQM+u9ReD/AGkxzMI3suIROQzANAx1BDhymnLNpyuQBnLAYNbLwfj9tdA/DzI5ABZQcOgPTXGcMn5gUFF4dgbh90OHame2kjaS0LnLRFCBLCW6soDoyk7gahvgVuFan41VluOGzqoJS8EbHHRZopIyc9hkr9TitsoKXxFzsYhiEnNDRnzlNB0sysXAJVcjGRk5Zdupql4dw2eW1u9apFLNHKqpHghWElxynWTHmGgxYOkfLnAJIG33NusisrDIZWU9jhtmAI3H/wBVp3gKwFs9xbxElI5sEFY1wmk6dIjAGdWM7L1O34iG22Fys0Ucq7q6JIp26MAQf0NSapfBsYSzijUkiLXDk9cxSNGQe2QVI2222q6oFa+fBdl8ULzkKJtRfILBS+c62jzpL531EZyAeoBGwVHWQmRtxoUAdvmO5z6YXT/WNB9ubpUBzknSzBVGWYL10qOvUD6ketaHwqxj4xOL2eKBoohLbmCRZJGRg+fNrPKDDAyUU9xrYCrbxgz8m4aN9LuYbdBjOrXpwinPkLmUKX6KADg6a2Th0BjijRtGVVVOhdC5AwdK5Oke1BBtfDFnHA9stvFyJGLvEVDIWON9LZA+VcY6YGKsvhk1FtC6mUIxwMlRqKqT3UFmwP5R9aofFHGHhZUSeC3JAKtOhdZmyQIowJEOvYE4JPmGAe17Zyl40Zl0MyqSp/CSMkfkdqDSVs5+GzwwWUC/As9vrJZc6nMscoVfmzvBKTgD7tvWt8rT/tDlhX4Tmi4DmdVheI3ChGchGLNB+IozKqn5tZA2LEbhQKUpQKUpQKUpQKUpQKrr6MXEZEbDmIcrnPkkAyA46gFWwR3Vz61Pd8Ak529ASfyA3NVHEbuIsQkwS4CkqoI1sBjYxMV5i5IG/wC/sQTmgxeFrsafh/N92CY9RJPLBK6GY/M8TAxtuTsjE+epHD5QZbuTrodY9s5wkSvjHc5kb+z0rVYb15LmO45MsJadY2EqOiiQDSWUsgLxzQ5XJwBJDCMZOa2nw0+YGkbYNNcOP5hmfQfbKBW39e3SgoOGWhigtr0SM1xcSQNNpldo5fiGUOFRmK6UVsoVwQsQ3xkHdq1jw3wmJXDBbgCJQbdJihSFJB/sVT5SBqTL5ZQSAdJ32eg0jxD4eZvjXfk6Ht3HMY6MAiY6cZIVEGnJPUzSttstZOB+IXnv0EkM0CTWYeFZdILsrgy+UHKsA6bHsCcAdb/xJBI8DCFFdw0baHbSHVZFZ0LFSBqUEbjG9ap4hvWea2HE7O0jsnd49U8iSMsnLZ0Y+XRGDy3XZjnUu46UF1fzRTXiBZlR4UlhDbbTTBGVFLHDSBImcx4JxoJwPm07xv4TW3jtnNzdSS/EwoAGRXIbKfcbDQ651Zyc4bVnUTU3i3E7aU2lrawp8ILuAakROXI5PMCog6x6FlYyYxqQAZyxWb464Nbi7srkxxiSacW8j6d2V0JUkjfOqNIwewkI70GqcM4/xC4B4fe28k684RpfW6amgmjcaJJlTyqUfSTkrsp+YZrqXhjiZubZJWCh8ukmk5XmRu0cmg/iTWrYPpWucE+z2006rmxttTLGWGFbS4JJUHSNsaQT+LBzW52tusaLHGoVEAVVUYCqBgADsAKDLVbw+xSOacoMGRlkffcsV0ZPthQN/T2qyqFCDz3JXGVAB23C7j3O7t9MH1FBF8PED4iMDGi4kyO2X0zZGPUSBj7se9W9VvDNproYx96jZ9cwxDPv8oH5VOibOTv1I39tvX1zQZKr2mRHlVzgMFcknAII5ZAP9Ef1h61hveL+doIBzJwBkZwEByAzvpIVcqwzhjkHCnBx9g4SQ6TM+qRdWeunS3UKpJwRgYY5OxGQDgBQXPB5r6C5ilCKrqyoJEBHNUBEkZGBJHlRx8uM4Kt1N14Qmka2XnJy5VLo0etH5ehiqjUiqu6BW6DZhVvDKGGQCNyNwVOxx0I6e9ax4z8Km4jkltXMN5pblyqzqNRXQdSg4LGMsgcgsmQR0oNqqNf3qxIWbc4JVNSKzkAnSmtgNRx3IHqRWjXa8bkEqYijxFAoKSKpdgxaWSKQo/LdgNBjdSBkFXODn2fs5+Imkkv5+fDIVk+HCyRBJVXSH8k5XWVyGwuGO+1Bi4Nf/wCVb1LmCSaFLUkSwy8slXBZcJGFZUZhrVpNZbSSABq1DoleIIVRQqKFUbBVAAH0A6V6JoPtKUoFKUoFKUoFKVjmmVBliAOm/c9gPU+1BkqHxS9hiTM7IqkhQG31MeiqvV2PZQCTUOfikjNohTBxvqGWGSNOYxgICuo6nZSMDytkgUk/D3cNMzIdKOGkZvLpPmdeYQC6kqvRUi33WTTigj+EmYzzCApFAhTmIUwqhS+EjjjPLgk0lSxZy+AmqNNqseGxSPweJXOJZrZFbIZcPMoByFwVwz42xj2qrt/jLWF2cl7cWt3MwYENrUIY0B6QxlSwWMJkCMlsFiq7TeqIoIlaRVCNApdsAHDp6nYtjA36sOtBNhjHMkfOT5UPsFBYD/5k/nUioPDLqOQytE6yDmYYqVYBgqqy5UncYGR2JqdQKi8S4dFcIY540lQ/hdQw9M4PQ7nepVKDmnhibh1nI6TYF7agwCSaRnMiomoGB5WIXKEFkXGguwxggnV/FPi5ZI0kM6pdz2/xKkGNltowyvDbKJPKWdgGkb5jywNJGlR78f8ACZLWd8XBEVz8XJLCbtYwY5BrRFSRh1m5rNp28xGRq3prcaZrhUluHbmzzp8JLbSxqJFaRFZiNQfyHUQSMDqMGg79wm/S4ginjOUlRXX6MAR+e9S61T7Or13gmikDh4LmePEjK76S3NjEjKSpcJIoOCdx1zW10CoZudMjqST+zIG3l1koPyypOc9z6VMqmurlkkYmMZMqKhznMaorM24wCC0i4z2z7UGG54iIri6OQSsNuVTUBqZ3mRAATsXfSoPc4qtnvJZWXh9m4JQabu6zvG2MsFA6zMckjIxnP0o/tG4hDbXgdgI55IYYo7ooWFqrSTLJIxHQ4YaQerY3ABNSYeE2toYrmN2NksODOkpbzE+ZsxDVmQ6SzqfMVAIwFFBvPDOHR26COJcDqT3Y4A1Me5wAPyHYCpdQuHtDuIyCwAzkkvjGV1FvMRg7E+tTaBSlKBWG7ukiUvIyoo6knA9vzJ2xS8u0iUvIwVQQMnuSQFAHVmJIAUbkkAbmqmx5lwXaQ6UywQIR93hgME765fKdTDAjPlXJDOQkW00lxk/sos7L/tG6Hz/wO2fLu2CpJU5WrKNAoCgYAGAPQDpSNAowBgCvVApSlAqFecWhicRu45jAssags7AdSqLliBnripjHbpn29f1rkPBeMXYuZrmeBxdGRlaLyaUgTQeVr1AOSrqVYkDOoj8QYOjzQXFx1ZrZBuAhVpGOxXmHBVAGzlFLahjJG6mxtbjUPMNLA4Ye/Ygnqp6g/wDcEUsrpZY1kTOlhkZBBHsQd1I6EHcEHNReI2ALi4RAZkVlDALqKMQWRS2wJwCMnGRvsTQT39AcE9P8cVjeDKhdb7YyRgFsepA2z3xj2xWOxijxzE8xcDLndmG5AJO4AJPl7ZOwqVQYxAoXSFGn07ev99eZISzDPyjBx6sDkE/THT/CsrDNfaCn8ZHHD7wn+LT/APTapnErkoqhVDM7BFznAJyctjsACffYd6r/AByoPDr0HOPhp+nX9m3Sra6tklUpIqupxlWAI2ORse4IBHuKDzYzM6AuoVssCAdQyrFTg4GQcZ6DrUivEUYUBVAVQMAAAAAdAAOgr3QKUpQcr+0DikRvWja4sY+WiKyzwvM4JiuGJwrDCCOT0217mud8dghkuJ7q4uLcsi6VQ2k6RvzYZJEI8wKuMrgH1B3A32viV3d214Ym+PLT3VxMphdGjkVeYp5YELSoyJpBTLDyehBEN/DV9Cqc03zi7kjRzFNFrcrHIsmYpUXSphUqgLdE82CwUBuf2Sy2/MvktjAVaVZRyUkRAp1xhUL/ADqOUTldsu3ToOjVx/7Nr2U3kDXFw7SSQFeUZC5dZY1uVnwdlQ6XUgAFWIBJyM9goFQr+JWeAsoJWUlfY8qVc/1Sw/OptY5IwSpI+U5HscEf3E/rQV19M4lZIwpZrd2XVnGpSAoIHYlt/pWhCzeOMmNI2guIVkOhGEMqFVJblqWMRAIyoJZRpdC4V4h0SSL/AElH/wB1IuP6cZr1YRlC8e+kNqQ4PyuSdOfZtWw6LpoNe8KXcUeQqhEZlU+b9nIxLaZUXyKzagVmXaXUuTkoX22qWXgSqWaNUIZdLRsAVZCSXjI6FTqYgH5SzY2ZhU/hZUxgozMpJxqzldyCpzuCpyMHcYwelBLrxNKEUsxAUDJJ7CvdaZ4nl+MmSzUBo1cGQMAyyMNRClT8yIy6mOeqFdmKkB54Vr4hOLl8pGhzDGScxoy7OwAGm4kUk9SY42XGGkJG5RRhVCqAqqAAAMAAbAADoMVisbRYkCLnqSSerMxLMx9yxJP1qRQKUpQKUpQK1Dx3wGVwLyzOLqFGXTvpnTchHABJKv51xufMNtWRt9KDlv2feLRpSQkmCeTlljtomJCBsE4RJGGAgJI22wHaupVzbxdwW3sJ34gy4hkB5x3PLOD8oIYAPqcYwBrYb7jFj4f8cQhUS5fQJEV7YsWZpY2C6V3y7yjUvuwZT1zQbVLiAtJvy2OXG2EO+p/5p21enX941NBqpm4d8Vg3KkRjP+jkghs5H3+klZBjGE3UHJOo402wFB9pSlBT+Mf9QvP/AE0//TarioXG7cSW80bZ0vFIpx6MpBx+RrLZT6okkbbUisfbIBNBIpVLf+K7OFhG9xHzDuI0PMcjGdo48tjAJ6dq12/+1GBDiO1v5icgFbdkXO2MmTTgH1x2oN8pXMbr7Sr4/seEOVIUqzzoDggHzIFOk74xqyO+DkVF43414wqBoLe03JBBLkrjBzqkePIO/wCEY2wW30htHiRLa1u7a65UYmdwmoKuthJJFCTnrgGXJPv71deKuHNcWsscbMkuktE6kgpIoyhBG/XYjuCR3rmFhx9uJvGJ2iMsD2zLoePHmvLYOdEU8mQAFGW7tt1OOy0Gv+B7O2Wzt5LaGONZYo5PKqqcsik6tP4ux+lbBXJBxniFjGE5/DYoIpHiTnRTxDys2lQwYruoBwGOB9KmcG+0e4cASf5LdicDRdSx6iTtpzC+r02J39OlB0+o9/Py42fIAUFiW6AAEnO4wPftVAfG0EYJuVeBV6yMA0fUAYZd9ydsqPfFTv8AOe2bl8qVJRKdKNGyuC2CcbHc+Vthv5TQSWmzcRD1hlY+3mhx+uT+lWFVFxMfjrdQfK1tdMRgdRJahffbU361b0HxhnaoTLym19nKh8D8Rwqvgeuyn+j0ANTqwXmkqVcZV/I30bbf2OcfnQQvEvFBbW7yk4OyJgaiXchUAUbsdRGw61XeDeFaFM74LydG9RhQXJ7ltK+buscedwa1fjFw19xGwsMkiBJbidtxlo3a21DGDnUsoBBGDIrZOMHpiqAMAYA2AHag+0pSgUpSgUpSgUpSgi8V4dHcwvBMuqORSrruMg+43B9xUbhnh+1t9Jht4kKjSGCDVjAGNZ8x2VRueij0qzpQKUqvvpvPpeQRxleudLMc7gOdlAG23mOr8OncJk8yopZ2CqOpYgAfUnpWAX4b9mrv7qML331MQGG3YmvsNjGrawoLfvnzNggD5zk4wB3qVQVrm4dWUxwoDsCZHc6SN8qEUBuuwYjYb77ck4bxO7uYI1vJGjjhj+HeCNiWeRfKzXIiYSLkKcxuukhuvmrttUPH/DazsJkISdcDUwLJIv7sqBhqGCcNkFT0OMqQ57w2wiXaBVRRgleXMi9g2xYKSceh981snD711ZhphVSAVc6tQO+oYRPKPzI26Cq2fgMkIw0EqY/EjvcpjLH9qytOzAdmjAyQAcbivsrxZ2blxTyMp8yW7WEoAAPULcBlzpPUDJ6bmgu72Ndwpj0sDqZTMDsQVyrjSR177YGx6jWOJcTQFhI0Jg82Zo4OaLdl8y8yJWYyHH48KFI98DeOD8JfSCUeIEAffQ27MScYzokfHU5yO3X1zXXhZERfNKcHblPLCRt2MIZ/XfI60Gtv4badYbiwa5eZTGyzXTywxsmtJCphQKzqSinAUDp5jpAGy3fEL/lkTCzs8jHO5zzHUdvu4jEgLHtljuR5W6GDZeF7WCNI424hGBsqxyXyqDu7dNKbnOWYDOfWqqfw6C7sLa7840sSsbFlycBi9zlhv02G/QUHNn4HeySkS2s6u7CR5hw1Jw7yKpcszxx6AG/CF2JbJPWtw4TZPFELYYwdQYPYQRFsk5DoLtAeuMY3AHWth4bwe1gUq6SQ6x8oEceDuCxAlZWJGBntp9anPBZQQnlT3WkK2QLubyqd2IMkwVfl652JOOpoNQ4WsUJLRfEjVrIS2s7uIlxp1tmKdwFO+PKMjG5A3mQXERmMrwXQl0IBJIssMgCuXQrJNguNWcghgcDPSo1txCO5cJbNxV98Hk3TTBd8anK8QYoPc4rZeEeFbwl9dzPDC4A0vLPLPjvhjcPHA2fxLrOD2IzQefDvG5Lu8WIsRNbwThpAsZBWV7dojIobyOdDZUY1aNQ0g4G5EXCrsYZW2wDqh+pLDme/RRWThnDY7dNES4BOpiSWZ2OMs7sSzucDLEknFS6CL8WQQJEK5wNQIZckgAZG+5PcCst1bLIjRyKGRgVZT0IPUGot3wiKRxIwOsDAZWdSPppO3U/qfU16+DcZ0zyd8ahGwGenRQSB9f8AGgzraoHMgVdZVVLY8xVSSoJ6kAsxx7ms1Q8zL/BybnONUeB2wDr1HoNytZobgMdJBVsZ0tjOPUYJBG43BPWgzUpSgUpSgUpSgUpSgVFadixVAvl2YsehIyMKBlvzI+vpKrDNao5BZfMAQGGQQDjIDDcA4G3sKDwIZD80mP5igf8ANq3rytgM5Z5WOAP2jDp7IQM7+leG4e2+ieZMjA3R9PXcGRGOd+5I2FILKRetxK+wHmWH338sY3OQP6I98h8sOC28DtJDDGjuAHdVAZgOgZupHSp9V89hIxBF1MmOyrBg/XVET+hrI1iT800pGCMAqvXG+UUHO3r3NBBl8W2CEq97aIw2KtNErA+hVmBB9jXxPGHDyQBfWZJOABcQkk9sDVVxFEFGFGP+/uSep96icRgdsaVV16MjuUUg9ScK2vbPlIwc/oEm1uUkUPG6ujbqykMCPYjY1G4pwe3uRpuIIpgOgkRXx1GRqBwdzv71hFzcDYWyYGwxMAMdsDRX34u5/iyf8Yf+FBj/AM3IQcoZo874jnmRemPkD6f7KxDw84UhL28UnHmLROR9OZGwFSfi7n+LJ/xh/wCFPi7n+LJ/xh/4UEEeFz3upmPdmisiSfUn4fc1gXwYobUtxKuTqYLDYgOfViLbJJAAznoKvY7iTA1QkHuAyEfkSRn9K8TXM2PJBk5/FIq7dtxnegqbfwbEpc867PM06sXEkY8pyMcorp6npUxvC1oxUyW8crLkq0w5zAncnVLqOdhvnsPSs8dzcE4MCAevO6folYru4vQ33VvasuOr3MqHP0Fs23TfNBaqoAAAwBsAO1fahQy3BUa4oQ2NwJnYA+xMQz+gr198f4JP60mf+TH9v5UEulQGiudQIlh0YORyXznsQ3OwB12xXoWchGGnfOMEqsa59wCrEfrQfL2SZGDII2j21KdSsOuWDDIYfLtpGMHc5wIsFxfFgHt7QJ3K3UrH8lNqAf1qbFw9Ackuxzq87uwB9QCcDHbA2qXQV86XLYKPBH5hkNG8vl7gMJI8MfXG3oakQwEHU7amwQNgAATk4HXsOpPSpFKBSlKBSlKBSlK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 dirty="0"/>
          </a:p>
        </p:txBody>
      </p:sp>
      <p:sp>
        <p:nvSpPr>
          <p:cNvPr id="3" name="CuadroTexto 2"/>
          <p:cNvSpPr txBox="1"/>
          <p:nvPr/>
        </p:nvSpPr>
        <p:spPr>
          <a:xfrm>
            <a:off x="4015966" y="1988840"/>
            <a:ext cx="5128034" cy="4093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 defTabSz="685800">
              <a:lnSpc>
                <a:spcPct val="85000"/>
              </a:lnSpc>
              <a:spcBef>
                <a:spcPts val="450"/>
              </a:spcBef>
              <a:spcAft>
                <a:spcPts val="600"/>
              </a:spcAft>
              <a:buClr>
                <a:srgbClr val="C00000"/>
              </a:buClr>
              <a:buSzPct val="92000"/>
              <a:buFont typeface="Arial" panose="020B0604020202020204" pitchFamily="34" charset="0"/>
              <a:buChar char=" "/>
            </a:pPr>
            <a:r>
              <a:rPr lang="es-ES_tradnl" sz="2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Riesgos de herramientas</a:t>
            </a:r>
          </a:p>
          <a:p>
            <a:pPr marL="1200150" lvl="2" indent="-285750" defTabSz="685800">
              <a:lnSpc>
                <a:spcPct val="85000"/>
              </a:lnSpc>
              <a:spcBef>
                <a:spcPts val="450"/>
              </a:spcBef>
              <a:spcAft>
                <a:spcPts val="600"/>
              </a:spcAft>
              <a:buClr>
                <a:srgbClr val="C00000"/>
              </a:buClr>
              <a:buSzPct val="92000"/>
              <a:buFont typeface="Arial" panose="020B0604020202020204" pitchFamily="34" charset="0"/>
              <a:buChar char=" "/>
            </a:pPr>
            <a:r>
              <a:rPr lang="es-ES_tradnl" sz="28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Ej.: CASE generan código ineficiente</a:t>
            </a:r>
          </a:p>
          <a:p>
            <a:pPr marL="800100" lvl="1" indent="-342900" defTabSz="685800">
              <a:lnSpc>
                <a:spcPct val="85000"/>
              </a:lnSpc>
              <a:spcBef>
                <a:spcPts val="450"/>
              </a:spcBef>
              <a:spcAft>
                <a:spcPts val="600"/>
              </a:spcAft>
              <a:buClr>
                <a:srgbClr val="C00000"/>
              </a:buClr>
              <a:buSzPct val="92000"/>
              <a:buFont typeface="Arial" panose="020B0604020202020204" pitchFamily="34" charset="0"/>
              <a:buChar char=" "/>
            </a:pPr>
            <a:r>
              <a:rPr lang="es-ES_tradnl" sz="2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Riesgos de requerimientos </a:t>
            </a:r>
          </a:p>
          <a:p>
            <a:pPr marL="1200150" lvl="2" indent="-285750" defTabSz="685800">
              <a:lnSpc>
                <a:spcPct val="85000"/>
              </a:lnSpc>
              <a:spcBef>
                <a:spcPts val="450"/>
              </a:spcBef>
              <a:spcAft>
                <a:spcPts val="600"/>
              </a:spcAft>
              <a:buClr>
                <a:srgbClr val="C00000"/>
              </a:buClr>
              <a:buSzPct val="92000"/>
              <a:buFont typeface="Arial" panose="020B0604020202020204" pitchFamily="34" charset="0"/>
              <a:buChar char=" "/>
            </a:pPr>
            <a:r>
              <a:rPr lang="es-ES_tradnl" sz="28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Ej.: cambios en los requerimientos</a:t>
            </a:r>
          </a:p>
          <a:p>
            <a:pPr marL="800100" lvl="1" indent="-342900" defTabSz="685800">
              <a:lnSpc>
                <a:spcPct val="85000"/>
              </a:lnSpc>
              <a:spcBef>
                <a:spcPts val="450"/>
              </a:spcBef>
              <a:spcAft>
                <a:spcPts val="600"/>
              </a:spcAft>
              <a:buClr>
                <a:srgbClr val="C00000"/>
              </a:buClr>
              <a:buSzPct val="92000"/>
              <a:buFont typeface="Arial" panose="020B0604020202020204" pitchFamily="34" charset="0"/>
              <a:buChar char=" "/>
            </a:pPr>
            <a:r>
              <a:rPr lang="es-ES_tradnl" sz="2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Riesgos de estimación </a:t>
            </a:r>
          </a:p>
          <a:p>
            <a:pPr marL="1200150" lvl="2" indent="-285750" defTabSz="685800">
              <a:lnSpc>
                <a:spcPct val="85000"/>
              </a:lnSpc>
              <a:spcBef>
                <a:spcPts val="450"/>
              </a:spcBef>
              <a:spcAft>
                <a:spcPts val="600"/>
              </a:spcAft>
              <a:buClr>
                <a:srgbClr val="C00000"/>
              </a:buClr>
              <a:buSzPct val="92000"/>
              <a:buFont typeface="Arial" panose="020B0604020202020204" pitchFamily="34" charset="0"/>
              <a:buChar char=" "/>
            </a:pPr>
            <a:r>
              <a:rPr lang="es-ES_tradnl" sz="28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Ej.: de tiempo, de tamaño, etc.</a:t>
            </a:r>
          </a:p>
        </p:txBody>
      </p:sp>
      <p:sp>
        <p:nvSpPr>
          <p:cNvPr id="4" name="Rectángulo 3"/>
          <p:cNvSpPr/>
          <p:nvPr/>
        </p:nvSpPr>
        <p:spPr>
          <a:xfrm>
            <a:off x="460375" y="1871472"/>
            <a:ext cx="272452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sz="2800" dirty="0"/>
              <a:t>Otra clasificación: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z="4000" dirty="0"/>
              <a:t>Administración de Riesgos</a:t>
            </a:r>
            <a:r>
              <a:rPr lang="es-ES_tradnl" dirty="0"/>
              <a:t/>
            </a:r>
            <a:br>
              <a:rPr lang="es-ES_tradnl" dirty="0"/>
            </a:br>
            <a:r>
              <a:rPr lang="es-ES_tradnl" dirty="0"/>
              <a:t>1. </a:t>
            </a:r>
            <a:r>
              <a:rPr lang="es-ES_tradnl" cap="none" dirty="0"/>
              <a:t>Identificación de riesgos</a:t>
            </a:r>
            <a:endParaRPr lang="es-ES" cap="none" dirty="0"/>
          </a:p>
        </p:txBody>
      </p:sp>
      <p:sp>
        <p:nvSpPr>
          <p:cNvPr id="28677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107504" y="1998134"/>
            <a:ext cx="8784975" cy="3767328"/>
          </a:xfrm>
        </p:spPr>
        <p:txBody>
          <a:bodyPr>
            <a:noAutofit/>
          </a:bodyPr>
          <a:lstStyle/>
          <a:p>
            <a:pPr algn="just"/>
            <a:r>
              <a:rPr lang="es-ES" sz="2800" dirty="0"/>
              <a:t>Las siguientes preguntas se basan en datos de gerentes de proyectos con experiencia: </a:t>
            </a:r>
          </a:p>
          <a:p>
            <a:pPr lvl="1" algn="just"/>
            <a:r>
              <a:rPr lang="es-ES" sz="2800" dirty="0"/>
              <a:t>1.¿Se han comprometido los ejecutivos del software y clientes formalmente para apoyar al proyecto?</a:t>
            </a:r>
          </a:p>
          <a:p>
            <a:pPr lvl="1" algn="just"/>
            <a:r>
              <a:rPr lang="es-ES" sz="2800" dirty="0"/>
              <a:t>2. ¿Están completamente entusiasmados los usuarios finales con el proyecto y con el sistema/producto a construir?</a:t>
            </a:r>
          </a:p>
          <a:p>
            <a:pPr lvl="1" algn="just"/>
            <a:r>
              <a:rPr lang="es-ES" sz="2800" dirty="0"/>
              <a:t>3 . ¿Han comprendido el equipo de desarrollo de software y los clientes todos los requisitos?</a:t>
            </a:r>
          </a:p>
          <a:p>
            <a:pPr lvl="1" algn="just"/>
            <a:endParaRPr lang="es-ES" sz="2800" dirty="0"/>
          </a:p>
        </p:txBody>
      </p:sp>
      <p:sp>
        <p:nvSpPr>
          <p:cNvPr id="28678" name="6 Marcador de texto"/>
          <p:cNvSpPr>
            <a:spLocks noGrp="1"/>
          </p:cNvSpPr>
          <p:nvPr>
            <p:ph sz="half" idx="2"/>
          </p:nvPr>
        </p:nvSpPr>
        <p:spPr>
          <a:xfrm>
            <a:off x="107504" y="6435246"/>
            <a:ext cx="3497580" cy="422754"/>
          </a:xfrm>
        </p:spPr>
        <p:txBody>
          <a:bodyPr>
            <a:normAutofit/>
          </a:bodyPr>
          <a:lstStyle/>
          <a:p>
            <a:r>
              <a:rPr lang="es-ES" dirty="0" err="1"/>
              <a:t>Pressman</a:t>
            </a:r>
            <a:r>
              <a:rPr lang="es-ES" dirty="0"/>
              <a:t> Cap. 28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20092-64D3-40AE-AF9A-1EBCF4029B23}" type="slidenum">
              <a:rPr lang="es-ES" smtClean="0"/>
              <a:pPr/>
              <a:t>41</a:t>
            </a:fld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z="4000" dirty="0"/>
              <a:t>Administración de Riesgos</a:t>
            </a:r>
            <a:r>
              <a:rPr lang="es-ES_tradnl" dirty="0"/>
              <a:t/>
            </a:r>
            <a:br>
              <a:rPr lang="es-ES_tradnl" dirty="0"/>
            </a:br>
            <a:r>
              <a:rPr lang="es-ES_tradnl" dirty="0"/>
              <a:t>1. </a:t>
            </a:r>
            <a:r>
              <a:rPr lang="es-ES_tradnl" cap="none" dirty="0"/>
              <a:t>Identificación de riesgos</a:t>
            </a:r>
            <a:endParaRPr lang="es-ES" cap="none" dirty="0"/>
          </a:p>
        </p:txBody>
      </p:sp>
      <p:sp>
        <p:nvSpPr>
          <p:cNvPr id="28677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107505" y="1998134"/>
            <a:ext cx="8280920" cy="3767328"/>
          </a:xfrm>
        </p:spPr>
        <p:txBody>
          <a:bodyPr>
            <a:noAutofit/>
          </a:bodyPr>
          <a:lstStyle/>
          <a:p>
            <a:pPr lvl="1" algn="just"/>
            <a:r>
              <a:rPr lang="es-ES" sz="2800" dirty="0"/>
              <a:t>4. ¿Han estado los clientes involucrados por completo en la definición de los requisitos?</a:t>
            </a:r>
          </a:p>
          <a:p>
            <a:pPr lvl="1" algn="just"/>
            <a:r>
              <a:rPr lang="es-ES" sz="2800" dirty="0"/>
              <a:t>5. ¿Tienen los usuarios finales expectativas realistas?</a:t>
            </a:r>
          </a:p>
          <a:p>
            <a:pPr lvl="1" algn="just"/>
            <a:r>
              <a:rPr lang="es-ES" sz="2800" dirty="0"/>
              <a:t>6. ¿Es estable el ámbito del proyecto?</a:t>
            </a:r>
          </a:p>
          <a:p>
            <a:pPr lvl="1" algn="just"/>
            <a:r>
              <a:rPr lang="es-ES" sz="2800" dirty="0"/>
              <a:t>7. ¿Tiene el ingeniero de software el conjunto adecuado de habilidades</a:t>
            </a:r>
            <a:r>
              <a:rPr lang="es-ES" sz="2800" dirty="0" smtClean="0"/>
              <a:t>?</a:t>
            </a:r>
          </a:p>
          <a:p>
            <a:pPr lvl="1" algn="just"/>
            <a:r>
              <a:rPr lang="es-ES" sz="2800" dirty="0"/>
              <a:t>8. ¿Son estables los requisitos del proyecto?</a:t>
            </a:r>
          </a:p>
          <a:p>
            <a:pPr lvl="1" algn="just"/>
            <a:endParaRPr lang="es-ES" sz="2800" dirty="0"/>
          </a:p>
          <a:p>
            <a:pPr lvl="1" algn="just"/>
            <a:endParaRPr lang="es-ES" sz="2800" dirty="0"/>
          </a:p>
          <a:p>
            <a:pPr lvl="1" algn="just"/>
            <a:endParaRPr lang="es-ES" sz="2800" dirty="0"/>
          </a:p>
        </p:txBody>
      </p:sp>
      <p:sp>
        <p:nvSpPr>
          <p:cNvPr id="28678" name="6 Marcador de texto"/>
          <p:cNvSpPr>
            <a:spLocks noGrp="1"/>
          </p:cNvSpPr>
          <p:nvPr>
            <p:ph sz="half" idx="2"/>
          </p:nvPr>
        </p:nvSpPr>
        <p:spPr>
          <a:xfrm>
            <a:off x="107504" y="6435246"/>
            <a:ext cx="3497580" cy="422754"/>
          </a:xfrm>
        </p:spPr>
        <p:txBody>
          <a:bodyPr>
            <a:normAutofit/>
          </a:bodyPr>
          <a:lstStyle/>
          <a:p>
            <a:r>
              <a:rPr lang="es-ES" dirty="0" err="1"/>
              <a:t>Pressman</a:t>
            </a:r>
            <a:r>
              <a:rPr lang="es-ES" dirty="0"/>
              <a:t> Cap. 28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20092-64D3-40AE-AF9A-1EBCF4029B23}" type="slidenum">
              <a:rPr lang="es-ES" smtClean="0"/>
              <a:pPr/>
              <a:t>42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76125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z="4000" dirty="0"/>
              <a:t>Administración de Riesgos</a:t>
            </a:r>
            <a:r>
              <a:rPr lang="es-ES_tradnl" dirty="0"/>
              <a:t/>
            </a:r>
            <a:br>
              <a:rPr lang="es-ES_tradnl" dirty="0"/>
            </a:br>
            <a:r>
              <a:rPr lang="es-ES_tradnl" dirty="0"/>
              <a:t>1. </a:t>
            </a:r>
            <a:r>
              <a:rPr lang="es-ES_tradnl" cap="none" dirty="0"/>
              <a:t>Identificación de riesgos</a:t>
            </a:r>
            <a:endParaRPr lang="es-ES" cap="none" dirty="0"/>
          </a:p>
        </p:txBody>
      </p:sp>
      <p:sp>
        <p:nvSpPr>
          <p:cNvPr id="285699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67544" y="1998134"/>
            <a:ext cx="8676456" cy="3767328"/>
          </a:xfrm>
        </p:spPr>
        <p:txBody>
          <a:bodyPr>
            <a:noAutofit/>
          </a:bodyPr>
          <a:lstStyle/>
          <a:p>
            <a:pPr lvl="1"/>
            <a:r>
              <a:rPr lang="es-ES" sz="2800" dirty="0" smtClean="0"/>
              <a:t>9</a:t>
            </a:r>
            <a:r>
              <a:rPr lang="es-ES" sz="2800" dirty="0"/>
              <a:t>. ¿Tiene experiencia el equipo del proyecto con la tecnología a implementar?</a:t>
            </a:r>
          </a:p>
          <a:p>
            <a:pPr lvl="1"/>
            <a:r>
              <a:rPr lang="es-ES" sz="2800" dirty="0"/>
              <a:t>10. ¿Es adecuado el número de personas del equipo del proyecto para realizar el trabajo?</a:t>
            </a:r>
          </a:p>
          <a:p>
            <a:pPr lvl="1"/>
            <a:r>
              <a:rPr lang="es-ES" sz="2800" dirty="0"/>
              <a:t>11. ¿Están de acuerdo todos los clientes/usuarios en la importancia del proyecto y en los requisitos del sistema/producto a construir?</a:t>
            </a:r>
          </a:p>
          <a:p>
            <a:endParaRPr lang="es-ES" sz="2800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34097-D235-439A-945A-E675DFE0ABBF}" type="slidenum">
              <a:rPr lang="es-ES" smtClean="0"/>
              <a:pPr/>
              <a:t>43</a:t>
            </a:fld>
            <a:endParaRPr lang="es-ES" dirty="0"/>
          </a:p>
        </p:txBody>
      </p:sp>
      <p:sp>
        <p:nvSpPr>
          <p:cNvPr id="2" name="1 Rectángulo"/>
          <p:cNvSpPr/>
          <p:nvPr/>
        </p:nvSpPr>
        <p:spPr>
          <a:xfrm>
            <a:off x="2275732" y="3429000"/>
            <a:ext cx="4572000" cy="3108543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/>
            <a:r>
              <a:rPr lang="es-ES" sz="2800" dirty="0"/>
              <a:t>Si la respuesta a alguna de estas preguntas es negativa, estamos frente a un/unos riesgo/s inminente/s. </a:t>
            </a:r>
          </a:p>
          <a:p>
            <a:pPr algn="ctr"/>
            <a:r>
              <a:rPr lang="es-ES" sz="2800" dirty="0"/>
              <a:t>El grado de riesgo es directamente proporcional al nro. de respuestas negativas.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175560"/>
            <a:ext cx="8104955" cy="1273283"/>
          </a:xfrm>
        </p:spPr>
        <p:txBody>
          <a:bodyPr>
            <a:normAutofit fontScale="90000"/>
          </a:bodyPr>
          <a:lstStyle/>
          <a:p>
            <a:r>
              <a:rPr lang="es-ES_tradnl" dirty="0"/>
              <a:t/>
            </a:r>
            <a:br>
              <a:rPr lang="es-ES_tradnl" dirty="0"/>
            </a:br>
            <a:r>
              <a:rPr lang="es-ES_tradnl" dirty="0"/>
              <a:t> </a:t>
            </a:r>
            <a:r>
              <a:rPr lang="es-ES_tradnl" sz="4400" dirty="0"/>
              <a:t>Categorización de los riesgos</a:t>
            </a:r>
            <a:r>
              <a:rPr lang="es-ES_tradnl" dirty="0"/>
              <a:t/>
            </a:r>
            <a:br>
              <a:rPr lang="es-ES_tradnl" dirty="0"/>
            </a:b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2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B1056-6917-499F-89D6-9E520FECD15B}" type="slidenum">
              <a:rPr lang="es-ES" smtClean="0"/>
              <a:pPr/>
              <a:t>44</a:t>
            </a:fld>
            <a:endParaRPr lang="es-ES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15231"/>
            <a:ext cx="9144000" cy="54427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z="4000" dirty="0"/>
              <a:t>Administración de Riesgos</a:t>
            </a:r>
            <a:r>
              <a:rPr lang="es-ES_tradnl" dirty="0"/>
              <a:t/>
            </a:r>
            <a:br>
              <a:rPr lang="es-ES_tradnl" dirty="0"/>
            </a:br>
            <a:r>
              <a:rPr lang="es-ES_tradnl" dirty="0"/>
              <a:t>2. </a:t>
            </a:r>
            <a:r>
              <a:rPr lang="es-ES_tradnl" cap="none" dirty="0"/>
              <a:t>Análisis de riesgos</a:t>
            </a:r>
            <a:endParaRPr lang="es-ES" dirty="0"/>
          </a:p>
        </p:txBody>
      </p:sp>
      <p:sp>
        <p:nvSpPr>
          <p:cNvPr id="31749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507491" y="1998134"/>
            <a:ext cx="7953363" cy="1376030"/>
          </a:xfrm>
        </p:spPr>
        <p:txBody>
          <a:bodyPr>
            <a:normAutofit/>
          </a:bodyPr>
          <a:lstStyle/>
          <a:p>
            <a:r>
              <a:rPr lang="es-ES" sz="2800" dirty="0"/>
              <a:t>Se considera por separado cada riesgo identificado y se decide la probabilidad y el impacto. </a:t>
            </a:r>
          </a:p>
          <a:p>
            <a:r>
              <a:rPr lang="es-ES" sz="2800" dirty="0"/>
              <a:t>Se construye la tabla de riesgos</a:t>
            </a:r>
          </a:p>
          <a:p>
            <a:endParaRPr lang="es-ES" sz="2800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8CE45-C29F-46EC-B8AE-EE00EEA4EBF3}" type="slidenum">
              <a:rPr lang="es-ES" smtClean="0"/>
              <a:pPr/>
              <a:t>45</a:t>
            </a:fld>
            <a:endParaRPr lang="es-ES" dirty="0"/>
          </a:p>
        </p:txBody>
      </p:sp>
      <p:graphicFrame>
        <p:nvGraphicFramePr>
          <p:cNvPr id="8" name="7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1942379"/>
              </p:ext>
            </p:extLst>
          </p:nvPr>
        </p:nvGraphicFramePr>
        <p:xfrm>
          <a:off x="759408" y="3509187"/>
          <a:ext cx="8121142" cy="1798320"/>
        </p:xfrm>
        <a:graphic>
          <a:graphicData uri="http://schemas.openxmlformats.org/drawingml/2006/table">
            <a:tbl>
              <a:tblPr/>
              <a:tblGrid>
                <a:gridCol w="378009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8620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78007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7477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4180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20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Riesgos</a:t>
                      </a:r>
                      <a:endParaRPr kumimoji="0" lang="es-AR" sz="2000" b="1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20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Categoría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20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Probabilidad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20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Impacto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27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20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El cliente cambiará los requisitos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AR" sz="2000" b="1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AR" sz="2000" b="1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AR" sz="2000" b="1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3735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20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Falta de formación en las herramientas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AR" sz="2000" b="1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AR" sz="2000" b="1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AR" sz="2000" b="1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pSp>
        <p:nvGrpSpPr>
          <p:cNvPr id="22" name="Grupo 21"/>
          <p:cNvGrpSpPr/>
          <p:nvPr/>
        </p:nvGrpSpPr>
        <p:grpSpPr>
          <a:xfrm>
            <a:off x="739390" y="5302190"/>
            <a:ext cx="7236296" cy="660268"/>
            <a:chOff x="611560" y="2060848"/>
            <a:chExt cx="6841008" cy="675013"/>
          </a:xfrm>
        </p:grpSpPr>
        <p:sp>
          <p:nvSpPr>
            <p:cNvPr id="23" name="Text Box 8"/>
            <p:cNvSpPr txBox="1">
              <a:spLocks noChangeArrowheads="1"/>
            </p:cNvSpPr>
            <p:nvPr/>
          </p:nvSpPr>
          <p:spPr bwMode="auto">
            <a:xfrm>
              <a:off x="611560" y="2392752"/>
              <a:ext cx="1296144" cy="314650"/>
            </a:xfrm>
            <a:prstGeom prst="rect">
              <a:avLst/>
            </a:prstGeom>
            <a:noFill/>
            <a:ln w="9525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s-ES" sz="1400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1.Identificacion</a:t>
              </a:r>
            </a:p>
          </p:txBody>
        </p:sp>
        <p:sp>
          <p:nvSpPr>
            <p:cNvPr id="24" name="Text Box 11"/>
            <p:cNvSpPr txBox="1">
              <a:spLocks noChangeArrowheads="1"/>
            </p:cNvSpPr>
            <p:nvPr/>
          </p:nvSpPr>
          <p:spPr bwMode="auto">
            <a:xfrm>
              <a:off x="2555777" y="2420888"/>
              <a:ext cx="1079499" cy="314650"/>
            </a:xfrm>
            <a:prstGeom prst="rect">
              <a:avLst/>
            </a:prstGeom>
            <a:noFill/>
            <a:ln w="9525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s-ES" sz="1400" dirty="0">
                  <a:solidFill>
                    <a:schemeClr val="accent1"/>
                  </a:solidFill>
                </a:rPr>
                <a:t>2.Análisis </a:t>
              </a:r>
            </a:p>
          </p:txBody>
        </p:sp>
        <p:sp>
          <p:nvSpPr>
            <p:cNvPr id="25" name="Text Box 12"/>
            <p:cNvSpPr txBox="1">
              <a:spLocks noChangeArrowheads="1"/>
            </p:cNvSpPr>
            <p:nvPr/>
          </p:nvSpPr>
          <p:spPr bwMode="auto">
            <a:xfrm>
              <a:off x="4211662" y="2421211"/>
              <a:ext cx="1223962" cy="314650"/>
            </a:xfrm>
            <a:prstGeom prst="rect">
              <a:avLst/>
            </a:prstGeom>
            <a:noFill/>
            <a:ln w="3175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s-ES" sz="1400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3.Planeación</a:t>
              </a:r>
            </a:p>
          </p:txBody>
        </p:sp>
        <p:sp>
          <p:nvSpPr>
            <p:cNvPr id="26" name="Text Box 13"/>
            <p:cNvSpPr txBox="1">
              <a:spLocks noChangeArrowheads="1"/>
            </p:cNvSpPr>
            <p:nvPr/>
          </p:nvSpPr>
          <p:spPr bwMode="auto">
            <a:xfrm>
              <a:off x="5940450" y="2421211"/>
              <a:ext cx="1336676" cy="314650"/>
            </a:xfrm>
            <a:prstGeom prst="rect">
              <a:avLst/>
            </a:prstGeom>
            <a:noFill/>
            <a:ln w="3175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s-ES" sz="1400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4.Supervisión</a:t>
              </a:r>
            </a:p>
          </p:txBody>
        </p:sp>
        <p:sp>
          <p:nvSpPr>
            <p:cNvPr id="27" name="Line 14"/>
            <p:cNvSpPr>
              <a:spLocks noChangeShapeType="1"/>
            </p:cNvSpPr>
            <p:nvPr/>
          </p:nvSpPr>
          <p:spPr bwMode="auto">
            <a:xfrm>
              <a:off x="1907704" y="2636912"/>
              <a:ext cx="649288" cy="0"/>
            </a:xfrm>
            <a:prstGeom prst="line">
              <a:avLst/>
            </a:prstGeom>
            <a:noFill/>
            <a:ln w="9525">
              <a:solidFill>
                <a:schemeClr val="accent5">
                  <a:lumMod val="60000"/>
                  <a:lumOff val="40000"/>
                </a:schemeClr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s-ES" dirty="0"/>
            </a:p>
          </p:txBody>
        </p:sp>
        <p:sp>
          <p:nvSpPr>
            <p:cNvPr id="28" name="Line 15"/>
            <p:cNvSpPr>
              <a:spLocks noChangeShapeType="1"/>
            </p:cNvSpPr>
            <p:nvPr/>
          </p:nvSpPr>
          <p:spPr bwMode="auto">
            <a:xfrm>
              <a:off x="3706837" y="2637111"/>
              <a:ext cx="433388" cy="0"/>
            </a:xfrm>
            <a:prstGeom prst="line">
              <a:avLst/>
            </a:prstGeom>
            <a:noFill/>
            <a:ln w="9525">
              <a:solidFill>
                <a:schemeClr val="accent5">
                  <a:lumMod val="60000"/>
                  <a:lumOff val="40000"/>
                </a:schemeClr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s-ES" dirty="0"/>
            </a:p>
          </p:txBody>
        </p:sp>
        <p:sp>
          <p:nvSpPr>
            <p:cNvPr id="29" name="Line 16"/>
            <p:cNvSpPr>
              <a:spLocks noChangeShapeType="1"/>
            </p:cNvSpPr>
            <p:nvPr/>
          </p:nvSpPr>
          <p:spPr bwMode="auto">
            <a:xfrm>
              <a:off x="5435625" y="2637111"/>
              <a:ext cx="504825" cy="0"/>
            </a:xfrm>
            <a:prstGeom prst="line">
              <a:avLst/>
            </a:prstGeom>
            <a:noFill/>
            <a:ln w="9525">
              <a:solidFill>
                <a:schemeClr val="accent5">
                  <a:lumMod val="60000"/>
                  <a:lumOff val="40000"/>
                </a:schemeClr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s-ES" dirty="0"/>
            </a:p>
          </p:txBody>
        </p:sp>
        <p:sp>
          <p:nvSpPr>
            <p:cNvPr id="30" name="Line 18"/>
            <p:cNvSpPr>
              <a:spLocks noChangeShapeType="1"/>
            </p:cNvSpPr>
            <p:nvPr/>
          </p:nvSpPr>
          <p:spPr bwMode="auto">
            <a:xfrm>
              <a:off x="7236296" y="2636912"/>
              <a:ext cx="215900" cy="0"/>
            </a:xfrm>
            <a:prstGeom prst="line">
              <a:avLst/>
            </a:prstGeom>
            <a:noFill/>
            <a:ln w="9525">
              <a:solidFill>
                <a:schemeClr val="accent5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s-ES" dirty="0"/>
            </a:p>
          </p:txBody>
        </p:sp>
        <p:sp>
          <p:nvSpPr>
            <p:cNvPr id="31" name="Line 19"/>
            <p:cNvSpPr>
              <a:spLocks noChangeShapeType="1"/>
            </p:cNvSpPr>
            <p:nvPr/>
          </p:nvSpPr>
          <p:spPr bwMode="auto">
            <a:xfrm flipV="1">
              <a:off x="7452320" y="2060848"/>
              <a:ext cx="0" cy="576263"/>
            </a:xfrm>
            <a:prstGeom prst="line">
              <a:avLst/>
            </a:prstGeom>
            <a:noFill/>
            <a:ln w="9525">
              <a:solidFill>
                <a:schemeClr val="accent5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s-ES" dirty="0"/>
            </a:p>
          </p:txBody>
        </p:sp>
        <p:sp>
          <p:nvSpPr>
            <p:cNvPr id="32" name="Line 20"/>
            <p:cNvSpPr>
              <a:spLocks noChangeShapeType="1"/>
            </p:cNvSpPr>
            <p:nvPr/>
          </p:nvSpPr>
          <p:spPr bwMode="auto">
            <a:xfrm flipH="1">
              <a:off x="3275856" y="2060849"/>
              <a:ext cx="4176712" cy="0"/>
            </a:xfrm>
            <a:prstGeom prst="line">
              <a:avLst/>
            </a:prstGeom>
            <a:noFill/>
            <a:ln w="9525">
              <a:solidFill>
                <a:schemeClr val="accent5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s-ES" dirty="0"/>
            </a:p>
          </p:txBody>
        </p:sp>
        <p:sp>
          <p:nvSpPr>
            <p:cNvPr id="33" name="Line 21"/>
            <p:cNvSpPr>
              <a:spLocks noChangeShapeType="1"/>
            </p:cNvSpPr>
            <p:nvPr/>
          </p:nvSpPr>
          <p:spPr bwMode="auto">
            <a:xfrm>
              <a:off x="3275856" y="2088984"/>
              <a:ext cx="0" cy="215900"/>
            </a:xfrm>
            <a:prstGeom prst="line">
              <a:avLst/>
            </a:prstGeom>
            <a:noFill/>
            <a:ln w="9525">
              <a:solidFill>
                <a:schemeClr val="accent5">
                  <a:lumMod val="60000"/>
                  <a:lumOff val="40000"/>
                </a:schemeClr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s-E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z="4000" dirty="0"/>
              <a:t>Administración de Riesgos</a:t>
            </a:r>
            <a:r>
              <a:rPr lang="es-ES_tradnl" dirty="0"/>
              <a:t/>
            </a:r>
            <a:br>
              <a:rPr lang="es-ES_tradnl" dirty="0"/>
            </a:br>
            <a:r>
              <a:rPr lang="es-ES_tradnl" dirty="0"/>
              <a:t>2</a:t>
            </a:r>
            <a:r>
              <a:rPr lang="es-ES_tradnl" cap="none" dirty="0"/>
              <a:t>. Análisis de riesgos</a:t>
            </a:r>
            <a:endParaRPr lang="es-ES_tradnl" dirty="0"/>
          </a:p>
        </p:txBody>
      </p:sp>
      <p:sp>
        <p:nvSpPr>
          <p:cNvPr id="32773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323528" y="1772816"/>
            <a:ext cx="8820472" cy="3767328"/>
          </a:xfrm>
        </p:spPr>
        <p:txBody>
          <a:bodyPr>
            <a:normAutofit/>
          </a:bodyPr>
          <a:lstStyle/>
          <a:p>
            <a:r>
              <a:rPr lang="es-ES_tradnl" sz="2800" dirty="0"/>
              <a:t>Establecer una escala que refleje la probabilidad observada de un riesgo</a:t>
            </a:r>
          </a:p>
          <a:p>
            <a:pPr lvl="1"/>
            <a:r>
              <a:rPr lang="es-ES_tradnl" sz="2800" b="1" dirty="0"/>
              <a:t>Bastante improbable </a:t>
            </a:r>
            <a:r>
              <a:rPr lang="es-ES_tradnl" sz="2800" dirty="0">
                <a:sym typeface="Wingdings" pitchFamily="2" charset="2"/>
              </a:rPr>
              <a:t> </a:t>
            </a:r>
            <a:r>
              <a:rPr lang="es-ES_tradnl" sz="2800" dirty="0"/>
              <a:t>&lt; 10%</a:t>
            </a:r>
          </a:p>
          <a:p>
            <a:pPr lvl="1"/>
            <a:r>
              <a:rPr lang="es-ES_tradnl" sz="2800" b="1" dirty="0"/>
              <a:t>Improbable</a:t>
            </a:r>
            <a:r>
              <a:rPr lang="es-ES_tradnl" sz="2800" dirty="0"/>
              <a:t> </a:t>
            </a:r>
            <a:r>
              <a:rPr lang="es-ES_tradnl" sz="2800" dirty="0">
                <a:sym typeface="Wingdings" pitchFamily="2" charset="2"/>
              </a:rPr>
              <a:t></a:t>
            </a:r>
            <a:r>
              <a:rPr lang="es-ES_tradnl" sz="2800" dirty="0"/>
              <a:t> 10-25%</a:t>
            </a:r>
          </a:p>
          <a:p>
            <a:pPr lvl="1"/>
            <a:r>
              <a:rPr lang="es-ES_tradnl" sz="2800" b="1" dirty="0"/>
              <a:t>Moderado</a:t>
            </a:r>
            <a:r>
              <a:rPr lang="es-ES_tradnl" sz="2800" dirty="0"/>
              <a:t> </a:t>
            </a:r>
            <a:r>
              <a:rPr lang="es-ES_tradnl" sz="2800" dirty="0">
                <a:sym typeface="Wingdings" pitchFamily="2" charset="2"/>
              </a:rPr>
              <a:t> </a:t>
            </a:r>
            <a:r>
              <a:rPr lang="es-ES_tradnl" sz="2800" dirty="0"/>
              <a:t>25-50%</a:t>
            </a:r>
          </a:p>
          <a:p>
            <a:pPr lvl="1"/>
            <a:r>
              <a:rPr lang="es-ES_tradnl" sz="2800" b="1" dirty="0"/>
              <a:t>Probable</a:t>
            </a:r>
            <a:r>
              <a:rPr lang="es-ES_tradnl" sz="2800" dirty="0"/>
              <a:t> </a:t>
            </a:r>
            <a:r>
              <a:rPr lang="es-ES_tradnl" sz="2800" dirty="0">
                <a:sym typeface="Wingdings" pitchFamily="2" charset="2"/>
              </a:rPr>
              <a:t></a:t>
            </a:r>
            <a:r>
              <a:rPr lang="es-ES_tradnl" sz="2800" dirty="0"/>
              <a:t> 50-75%</a:t>
            </a:r>
          </a:p>
          <a:p>
            <a:pPr lvl="1"/>
            <a:r>
              <a:rPr lang="es-ES_tradnl" sz="2800" b="1" dirty="0"/>
              <a:t>Bastante probable </a:t>
            </a:r>
            <a:r>
              <a:rPr lang="es-ES_tradnl" sz="2800" dirty="0">
                <a:sym typeface="Wingdings" pitchFamily="2" charset="2"/>
              </a:rPr>
              <a:t></a:t>
            </a:r>
            <a:r>
              <a:rPr lang="es-ES_tradnl" sz="2800" dirty="0"/>
              <a:t> &gt;75%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FC2EF-6340-480D-B3DC-AB58A67202A5}" type="slidenum">
              <a:rPr lang="es-ES" smtClean="0"/>
              <a:pPr/>
              <a:t>46</a:t>
            </a:fld>
            <a:endParaRPr lang="es-ES" dirty="0"/>
          </a:p>
        </p:txBody>
      </p:sp>
      <p:graphicFrame>
        <p:nvGraphicFramePr>
          <p:cNvPr id="8" name="7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0374789"/>
              </p:ext>
            </p:extLst>
          </p:nvPr>
        </p:nvGraphicFramePr>
        <p:xfrm>
          <a:off x="683568" y="4782757"/>
          <a:ext cx="8024538" cy="987073"/>
        </p:xfrm>
        <a:graphic>
          <a:graphicData uri="http://schemas.openxmlformats.org/drawingml/2006/table">
            <a:tbl>
              <a:tblPr/>
              <a:tblGrid>
                <a:gridCol w="3735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6971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75889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6080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242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6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Riesgos</a:t>
                      </a:r>
                      <a:endParaRPr kumimoji="0" lang="es-AR" sz="1600" b="1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Categoría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Probabilidad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Impacto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414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El cliente cambiará los requisitos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Proy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80 %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AR" sz="1400" b="1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4699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Falta de formación en las herramientas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Prod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80%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AR" sz="1400" b="1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z="4000" dirty="0"/>
              <a:t>Administración de Riesgos</a:t>
            </a:r>
            <a:r>
              <a:rPr lang="es-ES_tradnl" dirty="0"/>
              <a:t/>
            </a:r>
            <a:br>
              <a:rPr lang="es-ES_tradnl" dirty="0"/>
            </a:br>
            <a:r>
              <a:rPr lang="es-ES_tradnl" dirty="0"/>
              <a:t>2. </a:t>
            </a:r>
            <a:r>
              <a:rPr lang="es-ES_tradnl" cap="none" dirty="0"/>
              <a:t>Análisis de riesgos</a:t>
            </a:r>
            <a:endParaRPr lang="es-ES_tradnl" dirty="0"/>
          </a:p>
        </p:txBody>
      </p:sp>
      <p:sp>
        <p:nvSpPr>
          <p:cNvPr id="9" name="8 Marcador de texto"/>
          <p:cNvSpPr>
            <a:spLocks noGrp="1"/>
          </p:cNvSpPr>
          <p:nvPr>
            <p:ph sz="half" idx="1"/>
          </p:nvPr>
        </p:nvSpPr>
        <p:spPr>
          <a:xfrm>
            <a:off x="0" y="1821912"/>
            <a:ext cx="9144000" cy="3767328"/>
          </a:xfrm>
        </p:spPr>
        <p:txBody>
          <a:bodyPr>
            <a:noAutofit/>
          </a:bodyPr>
          <a:lstStyle/>
          <a:p>
            <a:r>
              <a:rPr lang="es-ES_tradnl" sz="2800" dirty="0"/>
              <a:t>Estimar el impacto en el proyecto (depende de la naturaleza del riesgo, del alcance y de la duración):</a:t>
            </a:r>
          </a:p>
          <a:p>
            <a:pPr lvl="1"/>
            <a:r>
              <a:rPr lang="es-ES_tradnl" sz="2800" dirty="0"/>
              <a:t>1- </a:t>
            </a:r>
            <a:r>
              <a:rPr lang="es-ES_tradnl" sz="2800" b="1" dirty="0"/>
              <a:t>Catastrófico </a:t>
            </a:r>
            <a:r>
              <a:rPr lang="es-ES_tradnl" sz="2800" dirty="0">
                <a:sym typeface="Wingdings" pitchFamily="2" charset="2"/>
              </a:rPr>
              <a:t></a:t>
            </a:r>
            <a:r>
              <a:rPr lang="es-ES_tradnl" sz="2800" dirty="0"/>
              <a:t>cancelación del proyecto</a:t>
            </a:r>
          </a:p>
          <a:p>
            <a:pPr lvl="1"/>
            <a:r>
              <a:rPr lang="es-ES_tradnl" sz="2800" dirty="0"/>
              <a:t>2- </a:t>
            </a:r>
            <a:r>
              <a:rPr lang="es-ES_tradnl" sz="2800" b="1" dirty="0"/>
              <a:t>Serio</a:t>
            </a:r>
            <a:r>
              <a:rPr lang="es-ES_tradnl" sz="2800" dirty="0"/>
              <a:t> </a:t>
            </a:r>
            <a:r>
              <a:rPr lang="es-ES_tradnl" sz="2800" dirty="0">
                <a:sym typeface="Wingdings" pitchFamily="2" charset="2"/>
              </a:rPr>
              <a:t> </a:t>
            </a:r>
            <a:r>
              <a:rPr lang="es-ES_tradnl" sz="2800" dirty="0"/>
              <a:t>reducción de rendimiento, retrasos en la entrega, excesos importante en costo </a:t>
            </a:r>
          </a:p>
          <a:p>
            <a:pPr lvl="1"/>
            <a:r>
              <a:rPr lang="es-ES_tradnl" sz="2800" dirty="0"/>
              <a:t>3- </a:t>
            </a:r>
            <a:r>
              <a:rPr lang="es-ES_tradnl" sz="2800" b="1" dirty="0"/>
              <a:t>Tolerable</a:t>
            </a:r>
            <a:r>
              <a:rPr lang="es-ES_tradnl" sz="2800" dirty="0"/>
              <a:t> </a:t>
            </a:r>
            <a:r>
              <a:rPr lang="es-ES_tradnl" sz="2800" dirty="0">
                <a:sym typeface="Wingdings" pitchFamily="2" charset="2"/>
              </a:rPr>
              <a:t> </a:t>
            </a:r>
            <a:r>
              <a:rPr lang="es-ES_tradnl" sz="2800" dirty="0"/>
              <a:t>reducciones mínimas de rendimiento, posibles retrasos, exceso en costo</a:t>
            </a:r>
          </a:p>
          <a:p>
            <a:pPr lvl="1"/>
            <a:r>
              <a:rPr lang="es-ES_tradnl" sz="2800" dirty="0"/>
              <a:t>4 -</a:t>
            </a:r>
            <a:r>
              <a:rPr lang="es-ES_tradnl" sz="2800" b="1" dirty="0"/>
              <a:t>Insignificante</a:t>
            </a:r>
            <a:r>
              <a:rPr lang="es-ES_tradnl" sz="2800" dirty="0"/>
              <a:t> </a:t>
            </a:r>
            <a:r>
              <a:rPr lang="es-ES_tradnl" sz="2800" dirty="0">
                <a:sym typeface="Wingdings" pitchFamily="2" charset="2"/>
              </a:rPr>
              <a:t></a:t>
            </a:r>
            <a:r>
              <a:rPr lang="es-ES_tradnl" sz="2800" dirty="0"/>
              <a:t>incidencia mínima en el desarrollo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969B7-5E29-493D-A77F-2EA0575CC43C}" type="slidenum">
              <a:rPr lang="es-ES" smtClean="0"/>
              <a:pPr/>
              <a:t>47</a:t>
            </a:fld>
            <a:endParaRPr lang="es-ES" dirty="0"/>
          </a:p>
        </p:txBody>
      </p:sp>
      <p:graphicFrame>
        <p:nvGraphicFramePr>
          <p:cNvPr id="11" name="10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6096003"/>
              </p:ext>
            </p:extLst>
          </p:nvPr>
        </p:nvGraphicFramePr>
        <p:xfrm>
          <a:off x="539553" y="5197236"/>
          <a:ext cx="8424935" cy="944880"/>
        </p:xfrm>
        <a:graphic>
          <a:graphicData uri="http://schemas.openxmlformats.org/drawingml/2006/table">
            <a:tbl>
              <a:tblPr/>
              <a:tblGrid>
                <a:gridCol w="392149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3805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84665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21872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1647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6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Riesgos</a:t>
                      </a:r>
                      <a:endParaRPr kumimoji="0" lang="es-AR" sz="1600" b="1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Categoría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Probabilidad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Impacto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6448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El cliente cambiará los requisitos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Proy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80 %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317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Falta de formación en las herramientas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Prod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80%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z="4000" dirty="0"/>
              <a:t>Administración de Riesgos</a:t>
            </a:r>
            <a:r>
              <a:rPr lang="es-ES_tradnl" dirty="0"/>
              <a:t/>
            </a:r>
            <a:br>
              <a:rPr lang="es-ES_tradnl" dirty="0"/>
            </a:br>
            <a:r>
              <a:rPr lang="es-ES_tradnl" dirty="0"/>
              <a:t>2. </a:t>
            </a:r>
            <a:r>
              <a:rPr lang="es-ES_tradnl" cap="none" dirty="0"/>
              <a:t>Análisis de riesgos</a:t>
            </a:r>
            <a:endParaRPr lang="en-US" cap="none" dirty="0"/>
          </a:p>
        </p:txBody>
      </p:sp>
      <p:sp>
        <p:nvSpPr>
          <p:cNvPr id="34821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395536" y="1700808"/>
            <a:ext cx="8640960" cy="4968552"/>
          </a:xfrm>
        </p:spPr>
        <p:txBody>
          <a:bodyPr>
            <a:noAutofit/>
          </a:bodyPr>
          <a:lstStyle/>
          <a:p>
            <a:r>
              <a:rPr lang="es-ES_tradnl" sz="2800" dirty="0"/>
              <a:t>Generación de la tabla de riesgos:</a:t>
            </a:r>
          </a:p>
          <a:p>
            <a:pPr lvl="1" indent="-252000">
              <a:spcAft>
                <a:spcPts val="0"/>
              </a:spcAft>
            </a:pPr>
            <a:r>
              <a:rPr lang="es-ES_tradnl" sz="2800" i="1" dirty="0"/>
              <a:t>1ra columna </a:t>
            </a:r>
            <a:r>
              <a:rPr lang="es-ES_tradnl" sz="2800" dirty="0" smtClean="0"/>
              <a:t>: </a:t>
            </a:r>
            <a:r>
              <a:rPr lang="es-ES_tradnl" sz="2700" dirty="0" smtClean="0"/>
              <a:t>se </a:t>
            </a:r>
            <a:r>
              <a:rPr lang="es-ES_tradnl" sz="2700" dirty="0"/>
              <a:t>listan todo los riesgos en desorden</a:t>
            </a:r>
            <a:r>
              <a:rPr lang="es-ES_tradnl" sz="2800" dirty="0"/>
              <a:t>. </a:t>
            </a:r>
          </a:p>
          <a:p>
            <a:pPr lvl="1">
              <a:spcAft>
                <a:spcPts val="0"/>
              </a:spcAft>
            </a:pPr>
            <a:r>
              <a:rPr lang="es-ES_tradnl" sz="2800" i="1" dirty="0"/>
              <a:t>2da </a:t>
            </a:r>
            <a:r>
              <a:rPr lang="es-ES_tradnl" sz="2800" i="1" dirty="0" smtClean="0"/>
              <a:t>columna</a:t>
            </a:r>
            <a:r>
              <a:rPr lang="es-ES_tradnl" sz="2800" dirty="0" smtClean="0"/>
              <a:t>: </a:t>
            </a:r>
            <a:r>
              <a:rPr lang="es-ES_tradnl" sz="2700" dirty="0" smtClean="0"/>
              <a:t>se </a:t>
            </a:r>
            <a:r>
              <a:rPr lang="es-ES_tradnl" sz="2700" dirty="0"/>
              <a:t>pone la categoría del riesgo</a:t>
            </a:r>
          </a:p>
          <a:p>
            <a:pPr lvl="1">
              <a:spcAft>
                <a:spcPts val="0"/>
              </a:spcAft>
            </a:pPr>
            <a:r>
              <a:rPr lang="es-ES_tradnl" sz="2800" i="1" dirty="0"/>
              <a:t>3ra </a:t>
            </a:r>
            <a:r>
              <a:rPr lang="es-ES_tradnl" sz="2800" i="1" dirty="0" smtClean="0"/>
              <a:t>columna</a:t>
            </a:r>
            <a:r>
              <a:rPr lang="es-ES_tradnl" sz="2800" dirty="0" smtClean="0"/>
              <a:t>: </a:t>
            </a:r>
            <a:r>
              <a:rPr lang="es-ES_tradnl" sz="2700" dirty="0" smtClean="0"/>
              <a:t>se </a:t>
            </a:r>
            <a:r>
              <a:rPr lang="es-ES_tradnl" sz="2700" dirty="0"/>
              <a:t>pone la probabilidad estimada del riesgo. Puede ser estimada por consenso, o individualmente y sacar un promedio. </a:t>
            </a:r>
          </a:p>
          <a:p>
            <a:pPr lvl="1">
              <a:spcAft>
                <a:spcPts val="0"/>
              </a:spcAft>
            </a:pPr>
            <a:r>
              <a:rPr lang="es-ES_tradnl" sz="2800" i="1" dirty="0"/>
              <a:t>4ta </a:t>
            </a:r>
            <a:r>
              <a:rPr lang="es-ES_tradnl" sz="2800" i="1" dirty="0" smtClean="0"/>
              <a:t>columna</a:t>
            </a:r>
            <a:r>
              <a:rPr lang="es-ES_tradnl" sz="2800" dirty="0" smtClean="0"/>
              <a:t>: </a:t>
            </a:r>
            <a:r>
              <a:rPr lang="es-ES_tradnl" sz="2700" dirty="0" smtClean="0"/>
              <a:t>se </a:t>
            </a:r>
            <a:r>
              <a:rPr lang="es-ES_tradnl" sz="2700" dirty="0"/>
              <a:t>pone el impacto del riesgo</a:t>
            </a:r>
            <a:r>
              <a:rPr lang="es-ES_tradnl" sz="2800" dirty="0"/>
              <a:t>. </a:t>
            </a:r>
            <a:endParaRPr lang="es-ES_tradnl" sz="2800" dirty="0" smtClean="0"/>
          </a:p>
          <a:p>
            <a:pPr lvl="1">
              <a:spcAft>
                <a:spcPts val="0"/>
              </a:spcAft>
            </a:pPr>
            <a:endParaRPr lang="es-ES_tradnl" sz="2800" dirty="0"/>
          </a:p>
          <a:p>
            <a:pPr lvl="1"/>
            <a:r>
              <a:rPr lang="es-ES_tradnl" sz="2800" dirty="0"/>
              <a:t>Se ordena la lista por probabilidad e impacto y se traza una </a:t>
            </a:r>
            <a:r>
              <a:rPr lang="es-ES_tradnl" sz="2800" b="1" u="sng" dirty="0"/>
              <a:t>línea de corte</a:t>
            </a:r>
            <a:r>
              <a:rPr lang="es-ES_tradnl" sz="2800" dirty="0"/>
              <a:t>. 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D85E6-F567-4A36-9FAF-F3A39B061D51}" type="slidenum">
              <a:rPr lang="es-ES" smtClean="0"/>
              <a:pPr/>
              <a:t>48</a:t>
            </a:fld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z="4000" dirty="0"/>
              <a:t>Administración de Riesgos</a:t>
            </a:r>
            <a:r>
              <a:rPr lang="es-ES_tradnl" dirty="0"/>
              <a:t/>
            </a:r>
            <a:br>
              <a:rPr lang="es-ES_tradnl" dirty="0"/>
            </a:br>
            <a:r>
              <a:rPr lang="es-ES_tradnl" dirty="0"/>
              <a:t>2. </a:t>
            </a:r>
            <a:r>
              <a:rPr lang="es-ES_tradnl" cap="none" dirty="0"/>
              <a:t>Análisis de riesgos</a:t>
            </a:r>
            <a:endParaRPr lang="en-US" dirty="0"/>
          </a:p>
        </p:txBody>
      </p:sp>
      <p:sp>
        <p:nvSpPr>
          <p:cNvPr id="35845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67544" y="1998134"/>
            <a:ext cx="8280919" cy="3767328"/>
          </a:xfrm>
        </p:spPr>
        <p:txBody>
          <a:bodyPr>
            <a:noAutofit/>
          </a:bodyPr>
          <a:lstStyle/>
          <a:p>
            <a:pPr algn="just"/>
            <a:r>
              <a:rPr lang="es-ES_tradnl" sz="2800" dirty="0" err="1"/>
              <a:t>Boehm</a:t>
            </a:r>
            <a:r>
              <a:rPr lang="es-ES_tradnl" sz="2800" dirty="0"/>
              <a:t> recomienda identificar y supervisar los 10 riesgos más altos, pero este número parece demasiado arbitrario.</a:t>
            </a:r>
          </a:p>
          <a:p>
            <a:pPr algn="just"/>
            <a:r>
              <a:rPr lang="es-ES_tradnl" sz="2800" dirty="0"/>
              <a:t>El número exacto de riesgos a supervisar debe depender del proyecto. No obstante debe ser un número manejable.</a:t>
            </a:r>
          </a:p>
          <a:p>
            <a:pPr algn="just"/>
            <a:r>
              <a:rPr lang="es-ES_tradnl" sz="2800" dirty="0"/>
              <a:t>Los riesgos que queden encima de la línea serán los que se les preste atención. Los que queden debajo de la línea serán reevaluados y tendrán una prioridad de segundo orden. 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60DCA-477D-485E-87C6-F256AC8D99CD}" type="slidenum">
              <a:rPr lang="es-ES" smtClean="0"/>
              <a:pPr/>
              <a:t>49</a:t>
            </a:fld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Calendarización </a:t>
            </a:r>
            <a:endParaRPr lang="es-ES_tradnl" dirty="0"/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B8A13-BBB4-4BDB-951D-2F728A4AF88F}" type="slidenum">
              <a:rPr lang="es-AR" smtClean="0"/>
              <a:pPr/>
              <a:t>5</a:t>
            </a:fld>
            <a:endParaRPr lang="es-AR" dirty="0"/>
          </a:p>
        </p:txBody>
      </p:sp>
      <p:sp>
        <p:nvSpPr>
          <p:cNvPr id="43012" name="7 Marcador de texto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s-AR" dirty="0" err="1"/>
              <a:t>Pressman</a:t>
            </a:r>
            <a:r>
              <a:rPr lang="es-AR" dirty="0"/>
              <a:t> Cap. 7</a:t>
            </a:r>
          </a:p>
        </p:txBody>
      </p:sp>
      <p:sp>
        <p:nvSpPr>
          <p:cNvPr id="130051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251520" y="1901799"/>
            <a:ext cx="8215174" cy="447875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s-ES_tradnl" sz="3200" dirty="0"/>
              <a:t>Casos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ES_tradnl" sz="3200" dirty="0"/>
              <a:t>Con fecha final establecida por el cliente</a:t>
            </a:r>
          </a:p>
          <a:p>
            <a:pPr marL="0" lvl="2" indent="0">
              <a:buNone/>
            </a:pPr>
            <a:r>
              <a:rPr lang="es-ES_tradnl" sz="3200" dirty="0"/>
              <a:t>Obligados a distribuir el esfuerzo dentro del plazo previsto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ES_tradnl" sz="3200" dirty="0"/>
              <a:t>Con fecha final fijada por los desarrolladores	</a:t>
            </a:r>
          </a:p>
          <a:p>
            <a:pPr marL="0" lvl="2" indent="0">
              <a:buNone/>
            </a:pPr>
            <a:r>
              <a:rPr lang="es-ES_tradnl" sz="3200" dirty="0"/>
              <a:t>El esfuerzo se distribuye para conseguir un uso óptimo de los recursos y se define una fecha de fin luego de un cuidadoso análisis</a:t>
            </a:r>
          </a:p>
          <a:p>
            <a:pPr lvl="2"/>
            <a:endParaRPr lang="es-ES_tradnl" sz="3200" dirty="0"/>
          </a:p>
          <a:p>
            <a:pPr lvl="2" algn="ctr"/>
            <a:r>
              <a:rPr lang="es-ES_tradnl" sz="3200" b="1" dirty="0">
                <a:solidFill>
                  <a:srgbClr val="FF0000"/>
                </a:solidFill>
              </a:rPr>
              <a:t>Lamentablemente la primera es la más frecuente </a:t>
            </a:r>
          </a:p>
          <a:p>
            <a:endParaRPr lang="es-ES_tradnl" sz="3200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s-AR" dirty="0"/>
              <a:t>2019</a:t>
            </a: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s-ES"/>
              <a:t>Ingenieria de Software II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4061933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30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30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30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130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130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051" grpId="0" uiExpand="1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z="4000" dirty="0"/>
              <a:t>Administración de Riesgos</a:t>
            </a:r>
            <a:r>
              <a:rPr lang="es-ES_tradnl" dirty="0"/>
              <a:t/>
            </a:r>
            <a:br>
              <a:rPr lang="es-ES_tradnl" dirty="0"/>
            </a:br>
            <a:r>
              <a:rPr lang="es-ES_tradnl" dirty="0"/>
              <a:t>2</a:t>
            </a:r>
            <a:r>
              <a:rPr lang="es-ES_tradnl" cap="none" dirty="0"/>
              <a:t>. Análisis de riesgos</a:t>
            </a:r>
            <a:endParaRPr lang="en-US" dirty="0"/>
          </a:p>
        </p:txBody>
      </p:sp>
      <p:sp>
        <p:nvSpPr>
          <p:cNvPr id="36869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34619" y="2017520"/>
            <a:ext cx="7736916" cy="3767328"/>
          </a:xfrm>
        </p:spPr>
        <p:txBody>
          <a:bodyPr>
            <a:normAutofit/>
          </a:bodyPr>
          <a:lstStyle/>
          <a:p>
            <a:pPr algn="just"/>
            <a:r>
              <a:rPr lang="es-ES" sz="2800" dirty="0"/>
              <a:t>Un factor de riesgo que tenga </a:t>
            </a:r>
            <a:r>
              <a:rPr lang="es-ES" sz="2800" u="sng" dirty="0"/>
              <a:t>gran impacto </a:t>
            </a:r>
            <a:r>
              <a:rPr lang="es-ES" sz="2800" dirty="0"/>
              <a:t>pero </a:t>
            </a:r>
            <a:r>
              <a:rPr lang="es-ES" sz="2800" u="sng" dirty="0"/>
              <a:t>poca probabilidad</a:t>
            </a:r>
            <a:r>
              <a:rPr lang="es-ES" sz="2800" dirty="0"/>
              <a:t> de que ocurra, no debería absorber un tiempo significativo. </a:t>
            </a:r>
          </a:p>
          <a:p>
            <a:pPr algn="just"/>
            <a:r>
              <a:rPr lang="es-ES" sz="2800" dirty="0"/>
              <a:t>Los riesgos de </a:t>
            </a:r>
            <a:r>
              <a:rPr lang="es-ES" sz="2800" u="sng" dirty="0"/>
              <a:t>gran impacto</a:t>
            </a:r>
            <a:r>
              <a:rPr lang="es-ES" sz="2800" dirty="0"/>
              <a:t> con </a:t>
            </a:r>
            <a:r>
              <a:rPr lang="es-ES" sz="2800" u="sng" dirty="0"/>
              <a:t>una probabilidad de moderada a alta</a:t>
            </a:r>
            <a:r>
              <a:rPr lang="es-ES" sz="2800" dirty="0"/>
              <a:t> y los riesgos de </a:t>
            </a:r>
            <a:r>
              <a:rPr lang="es-ES" sz="2800" u="sng" dirty="0"/>
              <a:t>poco impacto </a:t>
            </a:r>
            <a:r>
              <a:rPr lang="es-ES" sz="2800" dirty="0"/>
              <a:t>pero con </a:t>
            </a:r>
            <a:r>
              <a:rPr lang="es-ES" sz="2800" u="sng" dirty="0"/>
              <a:t>gran probabilidad</a:t>
            </a:r>
            <a:r>
              <a:rPr lang="es-ES" sz="2800" dirty="0"/>
              <a:t> deberían tomarse en cuenta.</a:t>
            </a:r>
          </a:p>
        </p:txBody>
      </p:sp>
      <p:sp>
        <p:nvSpPr>
          <p:cNvPr id="36870" name="6 Marcador de texto"/>
          <p:cNvSpPr>
            <a:spLocks noGrp="1"/>
          </p:cNvSpPr>
          <p:nvPr>
            <p:ph sz="half" idx="2"/>
          </p:nvPr>
        </p:nvSpPr>
        <p:spPr>
          <a:xfrm>
            <a:off x="323528" y="6434138"/>
            <a:ext cx="3497580" cy="422754"/>
          </a:xfrm>
        </p:spPr>
        <p:txBody>
          <a:bodyPr>
            <a:normAutofit/>
          </a:bodyPr>
          <a:lstStyle/>
          <a:p>
            <a:r>
              <a:rPr lang="es-ES" dirty="0" err="1"/>
              <a:t>Pressman</a:t>
            </a:r>
            <a:r>
              <a:rPr lang="es-ES" dirty="0"/>
              <a:t> Cap. 6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1469B-ACB8-4F0D-B710-924AEE7B3E04}" type="slidenum">
              <a:rPr lang="es-ES" smtClean="0"/>
              <a:pPr/>
              <a:t>50</a:t>
            </a:fld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sz="4000" dirty="0"/>
              <a:t>Ejemplo</a:t>
            </a:r>
          </a:p>
        </p:txBody>
      </p:sp>
      <p:graphicFrame>
        <p:nvGraphicFramePr>
          <p:cNvPr id="280629" name="Group 5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830944597"/>
              </p:ext>
            </p:extLst>
          </p:nvPr>
        </p:nvGraphicFramePr>
        <p:xfrm>
          <a:off x="508001" y="1998663"/>
          <a:ext cx="7592391" cy="4456286"/>
        </p:xfrm>
        <a:graphic>
          <a:graphicData uri="http://schemas.openxmlformats.org/drawingml/2006/table">
            <a:tbl>
              <a:tblPr/>
              <a:tblGrid>
                <a:gridCol w="353397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959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66417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09829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5327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8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Riesgos</a:t>
                      </a:r>
                      <a:endParaRPr kumimoji="0" lang="es-AR" sz="1800" b="1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2293" marR="422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6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Categoría</a:t>
                      </a:r>
                    </a:p>
                  </a:txBody>
                  <a:tcPr marL="42293" marR="422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6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Probabilidad</a:t>
                      </a:r>
                    </a:p>
                  </a:txBody>
                  <a:tcPr marL="42293" marR="422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6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Impacto</a:t>
                      </a:r>
                    </a:p>
                  </a:txBody>
                  <a:tcPr marL="42293" marR="422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2734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5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El cliente cambiará los requisitos</a:t>
                      </a:r>
                    </a:p>
                  </a:txBody>
                  <a:tcPr marL="42293" marR="422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6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Proy</a:t>
                      </a:r>
                    </a:p>
                  </a:txBody>
                  <a:tcPr marL="42293" marR="422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6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80 %</a:t>
                      </a:r>
                    </a:p>
                  </a:txBody>
                  <a:tcPr marL="42293" marR="422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6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42293" marR="422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873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5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 Falta de formación en las herramientas</a:t>
                      </a:r>
                    </a:p>
                  </a:txBody>
                  <a:tcPr marL="42293" marR="422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6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Prod</a:t>
                      </a:r>
                    </a:p>
                  </a:txBody>
                  <a:tcPr marL="42293" marR="422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6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80%</a:t>
                      </a:r>
                    </a:p>
                  </a:txBody>
                  <a:tcPr marL="42293" marR="422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6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42293" marR="422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442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5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 Menos reutilización de la prevista</a:t>
                      </a:r>
                    </a:p>
                  </a:txBody>
                  <a:tcPr marL="42293" marR="422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6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Proy</a:t>
                      </a:r>
                    </a:p>
                  </a:txBody>
                  <a:tcPr marL="42293" marR="422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6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70 %</a:t>
                      </a:r>
                    </a:p>
                  </a:txBody>
                  <a:tcPr marL="42293" marR="422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6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42293" marR="422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873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5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 La estimación del tamaño puede ser muy baja</a:t>
                      </a:r>
                    </a:p>
                  </a:txBody>
                  <a:tcPr marL="42293" marR="422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6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Proy</a:t>
                      </a:r>
                    </a:p>
                  </a:txBody>
                  <a:tcPr marL="42293" marR="422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6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60 %</a:t>
                      </a:r>
                    </a:p>
                  </a:txBody>
                  <a:tcPr marL="42293" marR="422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6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42293" marR="422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4579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5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 Habrá muchos cambios de personal</a:t>
                      </a:r>
                    </a:p>
                  </a:txBody>
                  <a:tcPr marL="42293" marR="422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6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Proy</a:t>
                      </a:r>
                    </a:p>
                  </a:txBody>
                  <a:tcPr marL="42293" marR="422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6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60 %</a:t>
                      </a:r>
                    </a:p>
                  </a:txBody>
                  <a:tcPr marL="42293" marR="422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6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42293" marR="422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873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5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 La fecha de entrega estará muy ajustada </a:t>
                      </a:r>
                    </a:p>
                  </a:txBody>
                  <a:tcPr marL="42293" marR="422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6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Proy</a:t>
                      </a:r>
                    </a:p>
                  </a:txBody>
                  <a:tcPr marL="42293" marR="422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6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50%</a:t>
                      </a:r>
                    </a:p>
                  </a:txBody>
                  <a:tcPr marL="42293" marR="422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6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42293" marR="422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5442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5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 Se perderán los presupuestos</a:t>
                      </a:r>
                    </a:p>
                  </a:txBody>
                  <a:tcPr marL="42293" marR="422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6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Neg</a:t>
                      </a:r>
                    </a:p>
                  </a:txBody>
                  <a:tcPr marL="42293" marR="422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6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40%</a:t>
                      </a:r>
                    </a:p>
                  </a:txBody>
                  <a:tcPr marL="42293" marR="422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6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42293" marR="422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53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C1DAC-5A9F-4EDD-84DA-0C6AA225EF59}" type="slidenum">
              <a:rPr lang="es-ES" smtClean="0"/>
              <a:pPr/>
              <a:t>51</a:t>
            </a:fld>
            <a:endParaRPr lang="es-ES" dirty="0"/>
          </a:p>
        </p:txBody>
      </p:sp>
      <p:cxnSp>
        <p:nvCxnSpPr>
          <p:cNvPr id="14" name="13 Conector recto"/>
          <p:cNvCxnSpPr/>
          <p:nvPr/>
        </p:nvCxnSpPr>
        <p:spPr>
          <a:xfrm>
            <a:off x="179512" y="5877272"/>
            <a:ext cx="896448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5" name="14 Llamada con línea 1"/>
          <p:cNvSpPr/>
          <p:nvPr/>
        </p:nvSpPr>
        <p:spPr>
          <a:xfrm>
            <a:off x="7271793" y="6021288"/>
            <a:ext cx="1872208" cy="836712"/>
          </a:xfrm>
          <a:prstGeom prst="borderCallout1">
            <a:avLst>
              <a:gd name="adj1" fmla="val 18750"/>
              <a:gd name="adj2" fmla="val -8333"/>
              <a:gd name="adj3" fmla="val -19735"/>
              <a:gd name="adj4" fmla="val -61446"/>
            </a:avLst>
          </a:prstGeom>
          <a:solidFill>
            <a:schemeClr val="accent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2400" dirty="0"/>
              <a:t>Línea de Corte </a:t>
            </a:r>
            <a:endParaRPr lang="es-E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4000" dirty="0"/>
              <a:t>Ejemplo</a:t>
            </a:r>
            <a:endParaRPr lang="es-AR" sz="4000" dirty="0"/>
          </a:p>
        </p:txBody>
      </p:sp>
      <p:graphicFrame>
        <p:nvGraphicFramePr>
          <p:cNvPr id="282655" name="Group 31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937021379"/>
              </p:ext>
            </p:extLst>
          </p:nvPr>
        </p:nvGraphicFramePr>
        <p:xfrm>
          <a:off x="508001" y="1998665"/>
          <a:ext cx="7592392" cy="2802607"/>
        </p:xfrm>
        <a:graphic>
          <a:graphicData uri="http://schemas.openxmlformats.org/drawingml/2006/table">
            <a:tbl>
              <a:tblPr/>
              <a:tblGrid>
                <a:gridCol w="347827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2548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4838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34025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5611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5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Los usuarios finales se resisten al sistema </a:t>
                      </a:r>
                    </a:p>
                  </a:txBody>
                  <a:tcPr marL="54191" marR="5419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8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Neg</a:t>
                      </a:r>
                    </a:p>
                  </a:txBody>
                  <a:tcPr marL="54191" marR="541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8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40%</a:t>
                      </a:r>
                    </a:p>
                  </a:txBody>
                  <a:tcPr marL="54191" marR="541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8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54191" marR="541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9950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5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La tecnología no alcanzará las expectativas </a:t>
                      </a:r>
                    </a:p>
                  </a:txBody>
                  <a:tcPr marL="54191" marR="5419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8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Prod</a:t>
                      </a:r>
                    </a:p>
                  </a:txBody>
                  <a:tcPr marL="54191" marR="541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8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30%</a:t>
                      </a:r>
                    </a:p>
                  </a:txBody>
                  <a:tcPr marL="54191" marR="541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8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54191" marR="541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4085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5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Personal sin experiencia </a:t>
                      </a:r>
                    </a:p>
                  </a:txBody>
                  <a:tcPr marL="54191" marR="5419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8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Proy</a:t>
                      </a:r>
                    </a:p>
                  </a:txBody>
                  <a:tcPr marL="54191" marR="541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8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30%</a:t>
                      </a:r>
                    </a:p>
                  </a:txBody>
                  <a:tcPr marL="54191" marR="541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8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54191" marR="541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8010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5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Mayor número de usuarios de los previstos </a:t>
                      </a:r>
                    </a:p>
                  </a:txBody>
                  <a:tcPr marL="54191" marR="5419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8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Neg</a:t>
                      </a:r>
                    </a:p>
                  </a:txBody>
                  <a:tcPr marL="54191" marR="541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8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30%</a:t>
                      </a:r>
                    </a:p>
                  </a:txBody>
                  <a:tcPr marL="54191" marR="541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8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54191" marR="541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33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6AB72-AB39-4975-8621-AC3AF683980D}" type="slidenum">
              <a:rPr lang="es-ES" smtClean="0"/>
              <a:pPr/>
              <a:t>52</a:t>
            </a:fld>
            <a:endParaRPr lang="es-ES" dirty="0"/>
          </a:p>
        </p:txBody>
      </p:sp>
      <p:cxnSp>
        <p:nvCxnSpPr>
          <p:cNvPr id="15" name="14 Conector recto"/>
          <p:cNvCxnSpPr/>
          <p:nvPr/>
        </p:nvCxnSpPr>
        <p:spPr>
          <a:xfrm>
            <a:off x="214282" y="2564904"/>
            <a:ext cx="871296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15 Llamada con línea 1"/>
          <p:cNvSpPr/>
          <p:nvPr/>
        </p:nvSpPr>
        <p:spPr>
          <a:xfrm>
            <a:off x="7055043" y="764704"/>
            <a:ext cx="1872208" cy="878756"/>
          </a:xfrm>
          <a:prstGeom prst="borderCallout1">
            <a:avLst>
              <a:gd name="adj1" fmla="val 18750"/>
              <a:gd name="adj2" fmla="val -8333"/>
              <a:gd name="adj3" fmla="val 202696"/>
              <a:gd name="adj4" fmla="val -57960"/>
            </a:avLst>
          </a:prstGeom>
          <a:solidFill>
            <a:schemeClr val="accent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2400" dirty="0"/>
              <a:t>Línea de Corte </a:t>
            </a:r>
            <a:endParaRPr lang="es-E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17283" y="25939"/>
            <a:ext cx="8104955" cy="1273283"/>
          </a:xfrm>
        </p:spPr>
        <p:txBody>
          <a:bodyPr>
            <a:normAutofit/>
          </a:bodyPr>
          <a:lstStyle/>
          <a:p>
            <a:r>
              <a:rPr lang="es-AR" sz="3600" dirty="0"/>
              <a:t>Otro ejemplo.  Analizar</a:t>
            </a:r>
          </a:p>
        </p:txBody>
      </p:sp>
      <p:graphicFrame>
        <p:nvGraphicFramePr>
          <p:cNvPr id="9" name="Marcador de contenido 8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018399219"/>
              </p:ext>
            </p:extLst>
          </p:nvPr>
        </p:nvGraphicFramePr>
        <p:xfrm>
          <a:off x="-23652" y="818795"/>
          <a:ext cx="9074508" cy="3596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760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498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4860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59620">
                <a:tc>
                  <a:txBody>
                    <a:bodyPr/>
                    <a:lstStyle/>
                    <a:p>
                      <a:r>
                        <a:rPr lang="es-AR" sz="1600" dirty="0"/>
                        <a:t>Riesgo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sz="1600" dirty="0" err="1"/>
                        <a:t>Probab</a:t>
                      </a:r>
                      <a:r>
                        <a:rPr lang="es-AR" sz="1600" dirty="0"/>
                        <a:t>.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sz="1600" dirty="0"/>
                        <a:t>Impacto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8E696-3197-460F-A2B6-9D5BD0F33FC0}" type="slidenum">
              <a:rPr lang="es-ES" smtClean="0"/>
              <a:pPr/>
              <a:t>53</a:t>
            </a:fld>
            <a:endParaRPr lang="es-ES" dirty="0"/>
          </a:p>
        </p:txBody>
      </p:sp>
      <p:sp>
        <p:nvSpPr>
          <p:cNvPr id="7" name="Marcador de texto 11"/>
          <p:cNvSpPr txBox="1">
            <a:spLocks/>
          </p:cNvSpPr>
          <p:nvPr/>
        </p:nvSpPr>
        <p:spPr>
          <a:xfrm>
            <a:off x="5004048" y="260648"/>
            <a:ext cx="3796983" cy="365125"/>
          </a:xfrm>
          <a:prstGeom prst="rect">
            <a:avLst/>
          </a:prstGeom>
        </p:spPr>
        <p:txBody>
          <a:bodyPr/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600" dirty="0" err="1"/>
              <a:t>Sommerville</a:t>
            </a:r>
            <a:r>
              <a:rPr lang="es-ES" sz="1600" dirty="0"/>
              <a:t> </a:t>
            </a:r>
            <a:r>
              <a:rPr lang="es-ES" sz="1600" dirty="0" err="1"/>
              <a:t>Cap</a:t>
            </a:r>
            <a:r>
              <a:rPr lang="es-ES" sz="1600" dirty="0"/>
              <a:t> 22</a:t>
            </a:r>
          </a:p>
          <a:p>
            <a:endParaRPr lang="es-ES" sz="1600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165911"/>
            <a:ext cx="9144000" cy="55754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01035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z="4000" dirty="0"/>
              <a:t>Administración de Riesgos</a:t>
            </a:r>
            <a:r>
              <a:rPr lang="es-ES_tradnl" dirty="0"/>
              <a:t/>
            </a:r>
            <a:br>
              <a:rPr lang="es-ES_tradnl" dirty="0"/>
            </a:br>
            <a:r>
              <a:rPr lang="es-ES_tradnl" dirty="0"/>
              <a:t>3. </a:t>
            </a:r>
            <a:r>
              <a:rPr lang="es-ES_tradnl" cap="none" dirty="0"/>
              <a:t>Planeación</a:t>
            </a:r>
            <a:endParaRPr lang="es-ES_tradnl" dirty="0"/>
          </a:p>
        </p:txBody>
      </p:sp>
      <p:sp>
        <p:nvSpPr>
          <p:cNvPr id="245763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0" y="1700808"/>
            <a:ext cx="9144000" cy="4896544"/>
          </a:xfrm>
        </p:spPr>
        <p:txBody>
          <a:bodyPr>
            <a:noAutofit/>
          </a:bodyPr>
          <a:lstStyle/>
          <a:p>
            <a:r>
              <a:rPr lang="es-ES_tradnl" sz="2400" dirty="0"/>
              <a:t>Se consideran cada uno de los riesgos por encima de la línea de corte y se determina una estrategia a seguir:</a:t>
            </a:r>
          </a:p>
          <a:p>
            <a:pPr lvl="1"/>
            <a:r>
              <a:rPr lang="es-ES_tradnl" sz="2400" b="1" u="sng" dirty="0"/>
              <a:t>Evitar el riesgo</a:t>
            </a:r>
          </a:p>
          <a:p>
            <a:pPr lvl="2"/>
            <a:r>
              <a:rPr lang="es-ES_tradnl" sz="2400" dirty="0"/>
              <a:t>Siguiendo esta estrategia, el sistema se diseña de modo que no pueda ocurrir el evento. </a:t>
            </a:r>
          </a:p>
          <a:p>
            <a:pPr lvl="1"/>
            <a:r>
              <a:rPr lang="es-ES_tradnl" sz="2400" b="1" u="sng" dirty="0"/>
              <a:t>Minimizar el riesgo</a:t>
            </a:r>
          </a:p>
          <a:p>
            <a:pPr lvl="2"/>
            <a:r>
              <a:rPr lang="es-ES_tradnl" sz="2400" dirty="0"/>
              <a:t>Siguiendo esta estrategia, la probabilidad que el riesgo se presente se reduce.</a:t>
            </a:r>
          </a:p>
          <a:p>
            <a:pPr lvl="1"/>
            <a:r>
              <a:rPr lang="es-ES_tradnl" sz="2400" b="1" u="sng" dirty="0"/>
              <a:t>Plan de contingencia</a:t>
            </a:r>
          </a:p>
          <a:p>
            <a:pPr lvl="2"/>
            <a:r>
              <a:rPr lang="es-ES_tradnl" sz="2400" dirty="0"/>
              <a:t>Siguiendo esta estrategia se está preparado para lo peor. Se acepta la aparición del riesgo y es tratado de manera de minimizar las consecuencias.</a:t>
            </a:r>
          </a:p>
        </p:txBody>
      </p:sp>
      <p:sp>
        <p:nvSpPr>
          <p:cNvPr id="8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4148E-099B-45FB-A526-C1366D7FC56E}" type="slidenum">
              <a:rPr lang="es-ES" smtClean="0"/>
              <a:pPr/>
              <a:t>54</a:t>
            </a:fld>
            <a:endParaRPr lang="es-ES" dirty="0"/>
          </a:p>
        </p:txBody>
      </p:sp>
      <p:grpSp>
        <p:nvGrpSpPr>
          <p:cNvPr id="9" name="Grupo 8"/>
          <p:cNvGrpSpPr/>
          <p:nvPr/>
        </p:nvGrpSpPr>
        <p:grpSpPr>
          <a:xfrm>
            <a:off x="1763689" y="5686394"/>
            <a:ext cx="7236296" cy="660268"/>
            <a:chOff x="611560" y="2060848"/>
            <a:chExt cx="6841008" cy="675013"/>
          </a:xfrm>
        </p:grpSpPr>
        <p:sp>
          <p:nvSpPr>
            <p:cNvPr id="10" name="Text Box 8"/>
            <p:cNvSpPr txBox="1">
              <a:spLocks noChangeArrowheads="1"/>
            </p:cNvSpPr>
            <p:nvPr/>
          </p:nvSpPr>
          <p:spPr bwMode="auto">
            <a:xfrm>
              <a:off x="611560" y="2392752"/>
              <a:ext cx="1296144" cy="314650"/>
            </a:xfrm>
            <a:prstGeom prst="rect">
              <a:avLst/>
            </a:prstGeom>
            <a:noFill/>
            <a:ln w="9525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s-ES" sz="1400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1.Identificacion</a:t>
              </a:r>
            </a:p>
          </p:txBody>
        </p:sp>
        <p:sp>
          <p:nvSpPr>
            <p:cNvPr id="12" name="Text Box 11"/>
            <p:cNvSpPr txBox="1">
              <a:spLocks noChangeArrowheads="1"/>
            </p:cNvSpPr>
            <p:nvPr/>
          </p:nvSpPr>
          <p:spPr bwMode="auto">
            <a:xfrm>
              <a:off x="2555777" y="2420888"/>
              <a:ext cx="1079499" cy="314650"/>
            </a:xfrm>
            <a:prstGeom prst="rect">
              <a:avLst/>
            </a:prstGeom>
            <a:noFill/>
            <a:ln w="9525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s-ES" sz="1400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2.Análisis </a:t>
              </a:r>
            </a:p>
          </p:txBody>
        </p:sp>
        <p:sp>
          <p:nvSpPr>
            <p:cNvPr id="13" name="Text Box 12"/>
            <p:cNvSpPr txBox="1">
              <a:spLocks noChangeArrowheads="1"/>
            </p:cNvSpPr>
            <p:nvPr/>
          </p:nvSpPr>
          <p:spPr bwMode="auto">
            <a:xfrm>
              <a:off x="4211662" y="2421211"/>
              <a:ext cx="1223962" cy="314650"/>
            </a:xfrm>
            <a:prstGeom prst="rect">
              <a:avLst/>
            </a:prstGeom>
            <a:noFill/>
            <a:ln w="3175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s-ES" sz="1400" dirty="0">
                  <a:solidFill>
                    <a:schemeClr val="accent1"/>
                  </a:solidFill>
                </a:rPr>
                <a:t>3.Planeación</a:t>
              </a:r>
            </a:p>
          </p:txBody>
        </p:sp>
        <p:sp>
          <p:nvSpPr>
            <p:cNvPr id="14" name="Text Box 13"/>
            <p:cNvSpPr txBox="1">
              <a:spLocks noChangeArrowheads="1"/>
            </p:cNvSpPr>
            <p:nvPr/>
          </p:nvSpPr>
          <p:spPr bwMode="auto">
            <a:xfrm>
              <a:off x="5940450" y="2421211"/>
              <a:ext cx="1336676" cy="314650"/>
            </a:xfrm>
            <a:prstGeom prst="rect">
              <a:avLst/>
            </a:prstGeom>
            <a:noFill/>
            <a:ln w="3175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s-ES" sz="1400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4.Supervisión</a:t>
              </a:r>
            </a:p>
          </p:txBody>
        </p:sp>
        <p:sp>
          <p:nvSpPr>
            <p:cNvPr id="15" name="Line 14"/>
            <p:cNvSpPr>
              <a:spLocks noChangeShapeType="1"/>
            </p:cNvSpPr>
            <p:nvPr/>
          </p:nvSpPr>
          <p:spPr bwMode="auto">
            <a:xfrm>
              <a:off x="1907704" y="2636912"/>
              <a:ext cx="649288" cy="0"/>
            </a:xfrm>
            <a:prstGeom prst="line">
              <a:avLst/>
            </a:prstGeom>
            <a:noFill/>
            <a:ln w="9525">
              <a:solidFill>
                <a:schemeClr val="accent5">
                  <a:lumMod val="60000"/>
                  <a:lumOff val="40000"/>
                </a:schemeClr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s-ES" dirty="0"/>
            </a:p>
          </p:txBody>
        </p:sp>
        <p:sp>
          <p:nvSpPr>
            <p:cNvPr id="16" name="Line 15"/>
            <p:cNvSpPr>
              <a:spLocks noChangeShapeType="1"/>
            </p:cNvSpPr>
            <p:nvPr/>
          </p:nvSpPr>
          <p:spPr bwMode="auto">
            <a:xfrm>
              <a:off x="3706837" y="2637111"/>
              <a:ext cx="433388" cy="0"/>
            </a:xfrm>
            <a:prstGeom prst="line">
              <a:avLst/>
            </a:prstGeom>
            <a:noFill/>
            <a:ln w="9525">
              <a:solidFill>
                <a:schemeClr val="accent5">
                  <a:lumMod val="60000"/>
                  <a:lumOff val="40000"/>
                </a:schemeClr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s-ES" dirty="0"/>
            </a:p>
          </p:txBody>
        </p:sp>
        <p:sp>
          <p:nvSpPr>
            <p:cNvPr id="17" name="Line 16"/>
            <p:cNvSpPr>
              <a:spLocks noChangeShapeType="1"/>
            </p:cNvSpPr>
            <p:nvPr/>
          </p:nvSpPr>
          <p:spPr bwMode="auto">
            <a:xfrm>
              <a:off x="5435625" y="2637111"/>
              <a:ext cx="504825" cy="0"/>
            </a:xfrm>
            <a:prstGeom prst="line">
              <a:avLst/>
            </a:prstGeom>
            <a:noFill/>
            <a:ln w="9525">
              <a:solidFill>
                <a:schemeClr val="accent5">
                  <a:lumMod val="60000"/>
                  <a:lumOff val="40000"/>
                </a:schemeClr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s-ES" dirty="0"/>
            </a:p>
          </p:txBody>
        </p:sp>
        <p:sp>
          <p:nvSpPr>
            <p:cNvPr id="18" name="Line 18"/>
            <p:cNvSpPr>
              <a:spLocks noChangeShapeType="1"/>
            </p:cNvSpPr>
            <p:nvPr/>
          </p:nvSpPr>
          <p:spPr bwMode="auto">
            <a:xfrm>
              <a:off x="7236296" y="2636912"/>
              <a:ext cx="215900" cy="0"/>
            </a:xfrm>
            <a:prstGeom prst="line">
              <a:avLst/>
            </a:prstGeom>
            <a:noFill/>
            <a:ln w="9525">
              <a:solidFill>
                <a:schemeClr val="accent5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s-ES" dirty="0"/>
            </a:p>
          </p:txBody>
        </p:sp>
        <p:sp>
          <p:nvSpPr>
            <p:cNvPr id="19" name="Line 19"/>
            <p:cNvSpPr>
              <a:spLocks noChangeShapeType="1"/>
            </p:cNvSpPr>
            <p:nvPr/>
          </p:nvSpPr>
          <p:spPr bwMode="auto">
            <a:xfrm flipV="1">
              <a:off x="7452320" y="2060848"/>
              <a:ext cx="0" cy="576263"/>
            </a:xfrm>
            <a:prstGeom prst="line">
              <a:avLst/>
            </a:prstGeom>
            <a:noFill/>
            <a:ln w="9525">
              <a:solidFill>
                <a:schemeClr val="accent5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s-ES" dirty="0"/>
            </a:p>
          </p:txBody>
        </p:sp>
        <p:sp>
          <p:nvSpPr>
            <p:cNvPr id="20" name="Line 20"/>
            <p:cNvSpPr>
              <a:spLocks noChangeShapeType="1"/>
            </p:cNvSpPr>
            <p:nvPr/>
          </p:nvSpPr>
          <p:spPr bwMode="auto">
            <a:xfrm flipH="1">
              <a:off x="3275856" y="2060849"/>
              <a:ext cx="4176712" cy="0"/>
            </a:xfrm>
            <a:prstGeom prst="line">
              <a:avLst/>
            </a:prstGeom>
            <a:noFill/>
            <a:ln w="9525">
              <a:solidFill>
                <a:schemeClr val="accent5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s-ES" dirty="0"/>
            </a:p>
          </p:txBody>
        </p:sp>
        <p:sp>
          <p:nvSpPr>
            <p:cNvPr id="21" name="Line 21"/>
            <p:cNvSpPr>
              <a:spLocks noChangeShapeType="1"/>
            </p:cNvSpPr>
            <p:nvPr/>
          </p:nvSpPr>
          <p:spPr bwMode="auto">
            <a:xfrm>
              <a:off x="3275856" y="2088984"/>
              <a:ext cx="0" cy="215900"/>
            </a:xfrm>
            <a:prstGeom prst="line">
              <a:avLst/>
            </a:prstGeom>
            <a:noFill/>
            <a:ln w="9525">
              <a:solidFill>
                <a:schemeClr val="accent5">
                  <a:lumMod val="60000"/>
                  <a:lumOff val="40000"/>
                </a:schemeClr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s-E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z="4000" dirty="0"/>
              <a:t>Administración de Riesgos</a:t>
            </a:r>
            <a:r>
              <a:rPr lang="es-ES_tradnl" dirty="0"/>
              <a:t/>
            </a:r>
            <a:br>
              <a:rPr lang="es-ES_tradnl" dirty="0"/>
            </a:br>
            <a:r>
              <a:rPr lang="es-ES_tradnl" dirty="0"/>
              <a:t>3. </a:t>
            </a:r>
            <a:r>
              <a:rPr lang="es-ES_tradnl" cap="none" dirty="0"/>
              <a:t>Planeación</a:t>
            </a:r>
            <a:endParaRPr lang="es-ES_tradnl" dirty="0"/>
          </a:p>
        </p:txBody>
      </p:sp>
      <p:sp>
        <p:nvSpPr>
          <p:cNvPr id="12" name="Marcador de texto 11"/>
          <p:cNvSpPr>
            <a:spLocks noGrp="1"/>
          </p:cNvSpPr>
          <p:nvPr>
            <p:ph sz="half" idx="1"/>
          </p:nvPr>
        </p:nvSpPr>
        <p:spPr>
          <a:xfrm>
            <a:off x="251520" y="6295043"/>
            <a:ext cx="3497580" cy="278738"/>
          </a:xfrm>
        </p:spPr>
        <p:txBody>
          <a:bodyPr>
            <a:normAutofit fontScale="92500" lnSpcReduction="20000"/>
          </a:bodyPr>
          <a:lstStyle/>
          <a:p>
            <a:r>
              <a:rPr lang="es-ES" dirty="0" err="1"/>
              <a:t>Pfleeger</a:t>
            </a:r>
            <a:r>
              <a:rPr lang="es-ES" dirty="0"/>
              <a:t> Cap. 3</a:t>
            </a:r>
          </a:p>
          <a:p>
            <a:endParaRPr lang="es-ES" dirty="0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E77E8-F67E-4D2F-81B3-91CABF69B2DD}" type="slidenum">
              <a:rPr lang="es-ES" smtClean="0"/>
              <a:pPr/>
              <a:t>55</a:t>
            </a:fld>
            <a:endParaRPr lang="es-ES" dirty="0"/>
          </a:p>
        </p:txBody>
      </p:sp>
      <p:sp>
        <p:nvSpPr>
          <p:cNvPr id="261126" name="Rectangle 6"/>
          <p:cNvSpPr>
            <a:spLocks noChangeArrowheads="1"/>
          </p:cNvSpPr>
          <p:nvPr/>
        </p:nvSpPr>
        <p:spPr bwMode="auto">
          <a:xfrm>
            <a:off x="144017" y="1807046"/>
            <a:ext cx="8964487" cy="428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defRPr/>
            </a:pPr>
            <a:r>
              <a:rPr lang="es-ES_tradnl" sz="2800" dirty="0">
                <a:latin typeface="+mn-lt"/>
              </a:rPr>
              <a:t>Para la toma de decisión acerca del tratamiento de los riesgos, se debe tener en cuenta el costo de la aplicación de las estrategias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defRPr/>
            </a:pPr>
            <a:r>
              <a:rPr lang="es-ES_tradnl" sz="2800" dirty="0">
                <a:latin typeface="+mn-lt"/>
              </a:rPr>
              <a:t>		</a:t>
            </a:r>
          </a:p>
          <a:p>
            <a:pPr marL="342900" indent="-342900" algn="ctr">
              <a:lnSpc>
                <a:spcPct val="80000"/>
              </a:lnSpc>
              <a:spcBef>
                <a:spcPct val="20000"/>
              </a:spcBef>
              <a:defRPr/>
            </a:pPr>
            <a:r>
              <a:rPr lang="es-ES_tradnl" sz="2800" b="1" dirty="0">
                <a:latin typeface="+mn-lt"/>
              </a:rPr>
              <a:t>INFLUENCIA =  </a:t>
            </a:r>
            <a:r>
              <a:rPr lang="es-ES_tradnl" sz="2800" b="1" u="sng" dirty="0">
                <a:latin typeface="+mn-lt"/>
              </a:rPr>
              <a:t>(EXPOSICION antes – EXPOSICION después) </a:t>
            </a:r>
          </a:p>
          <a:p>
            <a:pPr marL="342900" indent="-342900" algn="ctr">
              <a:lnSpc>
                <a:spcPct val="80000"/>
              </a:lnSpc>
              <a:spcBef>
                <a:spcPct val="20000"/>
              </a:spcBef>
              <a:defRPr/>
            </a:pPr>
            <a:r>
              <a:rPr lang="es-ES_tradnl" sz="2800" b="1" dirty="0">
                <a:latin typeface="+mn-lt"/>
              </a:rPr>
              <a:t>		COSTO de reducción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defRPr/>
            </a:pPr>
            <a:endParaRPr lang="es-ES_tradnl" sz="2800" dirty="0">
              <a:latin typeface="+mn-lt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defRPr/>
            </a:pPr>
            <a:r>
              <a:rPr lang="es-ES_tradnl" sz="2800" dirty="0">
                <a:latin typeface="+mn-lt"/>
              </a:rPr>
              <a:t>	EXPOSICION : Prob. que ocurra x Costo del Proy. si sucede el riesgo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defRPr/>
            </a:pPr>
            <a:endParaRPr lang="es-ES_tradnl" sz="2800" dirty="0">
              <a:latin typeface="+mn-lt"/>
            </a:endParaRPr>
          </a:p>
          <a:p>
            <a:pPr marL="342900" indent="-342900" algn="ctr">
              <a:spcBef>
                <a:spcPct val="20000"/>
              </a:spcBef>
              <a:defRPr/>
            </a:pPr>
            <a:r>
              <a:rPr lang="es-ES_tradnl" sz="2800" dirty="0">
                <a:latin typeface="+mn-lt"/>
              </a:rPr>
              <a:t>Para que se justifiquen las acciones de reducción del riesgo</a:t>
            </a:r>
          </a:p>
          <a:p>
            <a:pPr marL="342900" indent="-342900" algn="ctr">
              <a:spcBef>
                <a:spcPct val="20000"/>
              </a:spcBef>
              <a:defRPr/>
            </a:pPr>
            <a:r>
              <a:rPr lang="es-ES_tradnl" sz="2800" dirty="0">
                <a:latin typeface="+mn-lt"/>
              </a:rPr>
              <a:t>el valor de INFLUENCIA debe ser alto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defRPr/>
            </a:pPr>
            <a:endParaRPr lang="es-ES_tradnl" sz="280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z="4000" dirty="0"/>
              <a:t>Administración de Riesgos</a:t>
            </a:r>
            <a:r>
              <a:rPr lang="es-ES_tradnl" dirty="0"/>
              <a:t/>
            </a:r>
            <a:br>
              <a:rPr lang="es-ES_tradnl" dirty="0"/>
            </a:br>
            <a:r>
              <a:rPr lang="es-ES_tradnl" dirty="0"/>
              <a:t>3. </a:t>
            </a:r>
            <a:r>
              <a:rPr lang="es-ES_tradnl" cap="none" dirty="0"/>
              <a:t>Planeación</a:t>
            </a:r>
            <a:endParaRPr lang="es-ES_tradnl" dirty="0"/>
          </a:p>
        </p:txBody>
      </p:sp>
      <p:sp>
        <p:nvSpPr>
          <p:cNvPr id="12" name="Marcador de texto 11"/>
          <p:cNvSpPr>
            <a:spLocks noGrp="1"/>
          </p:cNvSpPr>
          <p:nvPr>
            <p:ph sz="half" idx="1"/>
          </p:nvPr>
        </p:nvSpPr>
        <p:spPr>
          <a:xfrm>
            <a:off x="5436096" y="404664"/>
            <a:ext cx="3497580" cy="206730"/>
          </a:xfrm>
        </p:spPr>
        <p:txBody>
          <a:bodyPr>
            <a:normAutofit fontScale="62500" lnSpcReduction="20000"/>
          </a:bodyPr>
          <a:lstStyle/>
          <a:p>
            <a:r>
              <a:rPr lang="es-ES" dirty="0" err="1"/>
              <a:t>Sommerville</a:t>
            </a:r>
            <a:r>
              <a:rPr lang="es-ES" dirty="0"/>
              <a:t> </a:t>
            </a:r>
            <a:r>
              <a:rPr lang="es-ES" dirty="0" err="1"/>
              <a:t>Cap</a:t>
            </a:r>
            <a:r>
              <a:rPr lang="es-ES" dirty="0"/>
              <a:t> 22</a:t>
            </a:r>
          </a:p>
          <a:p>
            <a:endParaRPr lang="es-ES" dirty="0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E77E8-F67E-4D2F-81B3-91CABF69B2DD}" type="slidenum">
              <a:rPr lang="es-ES" smtClean="0"/>
              <a:pPr/>
              <a:t>56</a:t>
            </a:fld>
            <a:endParaRPr lang="es-ES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484784"/>
            <a:ext cx="9144000" cy="53732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53359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z="4000" dirty="0"/>
              <a:t>Administración de Riesgos</a:t>
            </a:r>
            <a:r>
              <a:rPr lang="es-ES_tradnl" dirty="0"/>
              <a:t/>
            </a:r>
            <a:br>
              <a:rPr lang="es-ES_tradnl" dirty="0"/>
            </a:br>
            <a:r>
              <a:rPr lang="es-ES_tradnl" dirty="0"/>
              <a:t>4. </a:t>
            </a:r>
            <a:r>
              <a:rPr lang="es-ES_tradnl" cap="none" dirty="0"/>
              <a:t>Supervisión</a:t>
            </a:r>
            <a:endParaRPr lang="es-ES" dirty="0"/>
          </a:p>
        </p:txBody>
      </p:sp>
      <p:sp>
        <p:nvSpPr>
          <p:cNvPr id="44036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252536" y="1965928"/>
            <a:ext cx="9144000" cy="3767328"/>
          </a:xfrm>
        </p:spPr>
        <p:txBody>
          <a:bodyPr>
            <a:noAutofit/>
          </a:bodyPr>
          <a:lstStyle/>
          <a:p>
            <a:r>
              <a:rPr lang="es-ES_tradnl" sz="2800" dirty="0"/>
              <a:t>Evaluar si ha cambiado la probabilidad de cada riesgo</a:t>
            </a:r>
          </a:p>
          <a:p>
            <a:r>
              <a:rPr lang="es-ES_tradnl" sz="2800" dirty="0"/>
              <a:t>Evaluar la efectividad de las estrategias propuestas.</a:t>
            </a:r>
          </a:p>
          <a:p>
            <a:r>
              <a:rPr lang="es-ES_tradnl" sz="2800" dirty="0"/>
              <a:t>Detectar la ocurrencia de un riesgo que fue previsto</a:t>
            </a:r>
          </a:p>
          <a:p>
            <a:r>
              <a:rPr lang="es-ES_tradnl" sz="2800" dirty="0"/>
              <a:t>Asegurar que se están cumpliendo los pasos definidos para cada riesgo</a:t>
            </a:r>
          </a:p>
          <a:p>
            <a:r>
              <a:rPr lang="es-ES_tradnl" sz="2800" dirty="0"/>
              <a:t>Recopilar información para el futuro</a:t>
            </a:r>
          </a:p>
          <a:p>
            <a:r>
              <a:rPr lang="es-ES_tradnl" sz="2800" dirty="0"/>
              <a:t>Determinar si existen nuevos riesgos</a:t>
            </a:r>
          </a:p>
          <a:p>
            <a:r>
              <a:rPr lang="es-ES_tradnl" sz="2800" dirty="0"/>
              <a:t>Reevaluar periódicamente los riesgos</a:t>
            </a:r>
          </a:p>
          <a:p>
            <a:pPr lvl="1"/>
            <a:endParaRPr lang="es-ES_tradnl" sz="2800" dirty="0"/>
          </a:p>
          <a:p>
            <a:pPr lvl="1"/>
            <a:endParaRPr lang="es-ES_tradnl" sz="2800" dirty="0"/>
          </a:p>
        </p:txBody>
      </p:sp>
      <p:sp>
        <p:nvSpPr>
          <p:cNvPr id="8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FF73B-06F7-405E-97FD-988075DC7133}" type="slidenum">
              <a:rPr lang="es-ES" smtClean="0"/>
              <a:pPr/>
              <a:t>57</a:t>
            </a:fld>
            <a:endParaRPr lang="es-ES" dirty="0"/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609600" y="228602"/>
            <a:ext cx="8153400" cy="842963"/>
          </a:xfrm>
          <a:prstGeom prst="rect">
            <a:avLst/>
          </a:prstGeom>
        </p:spPr>
        <p:txBody>
          <a:bodyPr anchor="ctr"/>
          <a:lstStyle/>
          <a:p>
            <a:pPr fontAlgn="auto">
              <a:spcAft>
                <a:spcPts val="0"/>
              </a:spcAft>
              <a:defRPr/>
            </a:pPr>
            <a:endParaRPr lang="es-ES_tradnl" sz="4800" b="1" dirty="0">
              <a:solidFill>
                <a:schemeClr val="tx2"/>
              </a:solidFill>
              <a:latin typeface="Arial" pitchFamily="34" charset="0"/>
              <a:ea typeface="+mj-ea"/>
              <a:cs typeface="Arial" pitchFamily="34" charset="0"/>
            </a:endParaRPr>
          </a:p>
        </p:txBody>
      </p:sp>
      <p:grpSp>
        <p:nvGrpSpPr>
          <p:cNvPr id="10" name="Grupo 9"/>
          <p:cNvGrpSpPr/>
          <p:nvPr/>
        </p:nvGrpSpPr>
        <p:grpSpPr>
          <a:xfrm>
            <a:off x="721798" y="5949280"/>
            <a:ext cx="7236296" cy="660268"/>
            <a:chOff x="611560" y="2060848"/>
            <a:chExt cx="6841008" cy="675013"/>
          </a:xfrm>
        </p:grpSpPr>
        <p:sp>
          <p:nvSpPr>
            <p:cNvPr id="11" name="Text Box 8"/>
            <p:cNvSpPr txBox="1">
              <a:spLocks noChangeArrowheads="1"/>
            </p:cNvSpPr>
            <p:nvPr/>
          </p:nvSpPr>
          <p:spPr bwMode="auto">
            <a:xfrm>
              <a:off x="611560" y="2392752"/>
              <a:ext cx="1296144" cy="314650"/>
            </a:xfrm>
            <a:prstGeom prst="rect">
              <a:avLst/>
            </a:prstGeom>
            <a:noFill/>
            <a:ln w="9525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s-ES" sz="1400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1.Identificacion</a:t>
              </a:r>
            </a:p>
          </p:txBody>
        </p:sp>
        <p:sp>
          <p:nvSpPr>
            <p:cNvPr id="13" name="Text Box 11"/>
            <p:cNvSpPr txBox="1">
              <a:spLocks noChangeArrowheads="1"/>
            </p:cNvSpPr>
            <p:nvPr/>
          </p:nvSpPr>
          <p:spPr bwMode="auto">
            <a:xfrm>
              <a:off x="2555777" y="2420888"/>
              <a:ext cx="1079499" cy="314650"/>
            </a:xfrm>
            <a:prstGeom prst="rect">
              <a:avLst/>
            </a:prstGeom>
            <a:noFill/>
            <a:ln w="9525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s-ES" sz="1400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2.Análisis </a:t>
              </a:r>
            </a:p>
          </p:txBody>
        </p:sp>
        <p:sp>
          <p:nvSpPr>
            <p:cNvPr id="14" name="Text Box 12"/>
            <p:cNvSpPr txBox="1">
              <a:spLocks noChangeArrowheads="1"/>
            </p:cNvSpPr>
            <p:nvPr/>
          </p:nvSpPr>
          <p:spPr bwMode="auto">
            <a:xfrm>
              <a:off x="4211662" y="2421211"/>
              <a:ext cx="1223962" cy="314650"/>
            </a:xfrm>
            <a:prstGeom prst="rect">
              <a:avLst/>
            </a:prstGeom>
            <a:noFill/>
            <a:ln w="3175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s-ES" sz="1400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3.Planeación</a:t>
              </a:r>
            </a:p>
          </p:txBody>
        </p:sp>
        <p:sp>
          <p:nvSpPr>
            <p:cNvPr id="16" name="Text Box 13"/>
            <p:cNvSpPr txBox="1">
              <a:spLocks noChangeArrowheads="1"/>
            </p:cNvSpPr>
            <p:nvPr/>
          </p:nvSpPr>
          <p:spPr bwMode="auto">
            <a:xfrm>
              <a:off x="5940450" y="2421211"/>
              <a:ext cx="1336676" cy="314650"/>
            </a:xfrm>
            <a:prstGeom prst="rect">
              <a:avLst/>
            </a:prstGeom>
            <a:noFill/>
            <a:ln w="3175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s-ES" sz="1400" dirty="0">
                  <a:solidFill>
                    <a:schemeClr val="accent1"/>
                  </a:solidFill>
                </a:rPr>
                <a:t>4.Supervisión</a:t>
              </a:r>
            </a:p>
          </p:txBody>
        </p:sp>
        <p:sp>
          <p:nvSpPr>
            <p:cNvPr id="17" name="Line 14"/>
            <p:cNvSpPr>
              <a:spLocks noChangeShapeType="1"/>
            </p:cNvSpPr>
            <p:nvPr/>
          </p:nvSpPr>
          <p:spPr bwMode="auto">
            <a:xfrm>
              <a:off x="1907704" y="2636912"/>
              <a:ext cx="649288" cy="0"/>
            </a:xfrm>
            <a:prstGeom prst="line">
              <a:avLst/>
            </a:prstGeom>
            <a:noFill/>
            <a:ln w="9525">
              <a:solidFill>
                <a:schemeClr val="accent5">
                  <a:lumMod val="60000"/>
                  <a:lumOff val="40000"/>
                </a:schemeClr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s-ES" dirty="0"/>
            </a:p>
          </p:txBody>
        </p:sp>
        <p:sp>
          <p:nvSpPr>
            <p:cNvPr id="18" name="Line 15"/>
            <p:cNvSpPr>
              <a:spLocks noChangeShapeType="1"/>
            </p:cNvSpPr>
            <p:nvPr/>
          </p:nvSpPr>
          <p:spPr bwMode="auto">
            <a:xfrm>
              <a:off x="3706837" y="2637111"/>
              <a:ext cx="433388" cy="0"/>
            </a:xfrm>
            <a:prstGeom prst="line">
              <a:avLst/>
            </a:prstGeom>
            <a:noFill/>
            <a:ln w="9525">
              <a:solidFill>
                <a:schemeClr val="accent5">
                  <a:lumMod val="60000"/>
                  <a:lumOff val="40000"/>
                </a:schemeClr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s-ES" dirty="0"/>
            </a:p>
          </p:txBody>
        </p:sp>
        <p:sp>
          <p:nvSpPr>
            <p:cNvPr id="19" name="Line 16"/>
            <p:cNvSpPr>
              <a:spLocks noChangeShapeType="1"/>
            </p:cNvSpPr>
            <p:nvPr/>
          </p:nvSpPr>
          <p:spPr bwMode="auto">
            <a:xfrm>
              <a:off x="5435625" y="2637111"/>
              <a:ext cx="504825" cy="0"/>
            </a:xfrm>
            <a:prstGeom prst="line">
              <a:avLst/>
            </a:prstGeom>
            <a:noFill/>
            <a:ln w="9525">
              <a:solidFill>
                <a:schemeClr val="accent5">
                  <a:lumMod val="60000"/>
                  <a:lumOff val="40000"/>
                </a:schemeClr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s-ES" dirty="0"/>
            </a:p>
          </p:txBody>
        </p:sp>
        <p:sp>
          <p:nvSpPr>
            <p:cNvPr id="20" name="Line 18"/>
            <p:cNvSpPr>
              <a:spLocks noChangeShapeType="1"/>
            </p:cNvSpPr>
            <p:nvPr/>
          </p:nvSpPr>
          <p:spPr bwMode="auto">
            <a:xfrm>
              <a:off x="7236296" y="2636912"/>
              <a:ext cx="215900" cy="0"/>
            </a:xfrm>
            <a:prstGeom prst="line">
              <a:avLst/>
            </a:prstGeom>
            <a:noFill/>
            <a:ln w="9525">
              <a:solidFill>
                <a:schemeClr val="accent5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s-ES" dirty="0"/>
            </a:p>
          </p:txBody>
        </p:sp>
        <p:sp>
          <p:nvSpPr>
            <p:cNvPr id="21" name="Line 19"/>
            <p:cNvSpPr>
              <a:spLocks noChangeShapeType="1"/>
            </p:cNvSpPr>
            <p:nvPr/>
          </p:nvSpPr>
          <p:spPr bwMode="auto">
            <a:xfrm flipV="1">
              <a:off x="7452320" y="2060848"/>
              <a:ext cx="0" cy="576263"/>
            </a:xfrm>
            <a:prstGeom prst="line">
              <a:avLst/>
            </a:prstGeom>
            <a:noFill/>
            <a:ln w="9525">
              <a:solidFill>
                <a:schemeClr val="accent5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s-ES" dirty="0"/>
            </a:p>
          </p:txBody>
        </p:sp>
        <p:sp>
          <p:nvSpPr>
            <p:cNvPr id="22" name="Line 20"/>
            <p:cNvSpPr>
              <a:spLocks noChangeShapeType="1"/>
            </p:cNvSpPr>
            <p:nvPr/>
          </p:nvSpPr>
          <p:spPr bwMode="auto">
            <a:xfrm flipH="1">
              <a:off x="3275856" y="2060849"/>
              <a:ext cx="4176712" cy="0"/>
            </a:xfrm>
            <a:prstGeom prst="line">
              <a:avLst/>
            </a:prstGeom>
            <a:noFill/>
            <a:ln w="9525">
              <a:solidFill>
                <a:schemeClr val="accent5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s-ES" dirty="0"/>
            </a:p>
          </p:txBody>
        </p:sp>
        <p:sp>
          <p:nvSpPr>
            <p:cNvPr id="23" name="Line 21"/>
            <p:cNvSpPr>
              <a:spLocks noChangeShapeType="1"/>
            </p:cNvSpPr>
            <p:nvPr/>
          </p:nvSpPr>
          <p:spPr bwMode="auto">
            <a:xfrm>
              <a:off x="3275856" y="2088984"/>
              <a:ext cx="0" cy="215900"/>
            </a:xfrm>
            <a:prstGeom prst="line">
              <a:avLst/>
            </a:prstGeom>
            <a:noFill/>
            <a:ln w="9525">
              <a:solidFill>
                <a:schemeClr val="accent5">
                  <a:lumMod val="60000"/>
                  <a:lumOff val="40000"/>
                </a:schemeClr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s-E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z="4000" dirty="0"/>
              <a:t>Administración de Riesgos</a:t>
            </a:r>
            <a:r>
              <a:rPr lang="es-ES_tradnl" dirty="0"/>
              <a:t/>
            </a:r>
            <a:br>
              <a:rPr lang="es-ES_tradnl" dirty="0"/>
            </a:br>
            <a:r>
              <a:rPr lang="es-ES_tradnl" dirty="0"/>
              <a:t>4. </a:t>
            </a:r>
            <a:r>
              <a:rPr lang="es-ES_tradnl" cap="none" dirty="0"/>
              <a:t>Supervisión</a:t>
            </a:r>
            <a:endParaRPr lang="es-ES" dirty="0"/>
          </a:p>
        </p:txBody>
      </p:sp>
      <p:sp>
        <p:nvSpPr>
          <p:cNvPr id="44036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339862" y="1988840"/>
            <a:ext cx="7520892" cy="3767328"/>
          </a:xfrm>
        </p:spPr>
        <p:txBody>
          <a:bodyPr>
            <a:normAutofit/>
          </a:bodyPr>
          <a:lstStyle/>
          <a:p>
            <a:pPr algn="just"/>
            <a:r>
              <a:rPr lang="es-AR" sz="2800" dirty="0"/>
              <a:t>Los riesgos deben monitorizarse comúnmente en todas las etapas del proyecto. En cada revisión administrativa, es necesario reflexionar y estudiar cada uno de los riesgos clave por separado. </a:t>
            </a:r>
          </a:p>
          <a:p>
            <a:pPr algn="just"/>
            <a:r>
              <a:rPr lang="es-AR" sz="2800" dirty="0"/>
              <a:t>También hay que decidir si es más o menos probable que surja el riesgo, y si cambiaron la gravedad y las consecuencias del riesgo</a:t>
            </a:r>
            <a:endParaRPr lang="es-ES_tradnl" sz="2800" dirty="0"/>
          </a:p>
          <a:p>
            <a:pPr lvl="1" algn="just"/>
            <a:endParaRPr lang="es-ES_tradnl" sz="2800" dirty="0"/>
          </a:p>
        </p:txBody>
      </p:sp>
      <p:sp>
        <p:nvSpPr>
          <p:cNvPr id="8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FF73B-06F7-405E-97FD-988075DC7133}" type="slidenum">
              <a:rPr lang="es-ES" smtClean="0"/>
              <a:pPr/>
              <a:t>58</a:t>
            </a:fld>
            <a:endParaRPr lang="es-ES" dirty="0"/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609600" y="228602"/>
            <a:ext cx="8153400" cy="842963"/>
          </a:xfrm>
          <a:prstGeom prst="rect">
            <a:avLst/>
          </a:prstGeom>
        </p:spPr>
        <p:txBody>
          <a:bodyPr anchor="ctr"/>
          <a:lstStyle/>
          <a:p>
            <a:pPr fontAlgn="auto">
              <a:spcAft>
                <a:spcPts val="0"/>
              </a:spcAft>
              <a:defRPr/>
            </a:pPr>
            <a:endParaRPr lang="es-ES_tradnl" sz="4800" b="1" dirty="0">
              <a:solidFill>
                <a:schemeClr val="tx2"/>
              </a:solidFill>
              <a:latin typeface="Arial" pitchFamily="34" charset="0"/>
              <a:ea typeface="+mj-ea"/>
              <a:cs typeface="Arial" pitchFamily="34" charset="0"/>
            </a:endParaRPr>
          </a:p>
        </p:txBody>
      </p:sp>
      <p:grpSp>
        <p:nvGrpSpPr>
          <p:cNvPr id="10" name="Grupo 9"/>
          <p:cNvGrpSpPr/>
          <p:nvPr/>
        </p:nvGrpSpPr>
        <p:grpSpPr>
          <a:xfrm>
            <a:off x="901875" y="5793068"/>
            <a:ext cx="7236296" cy="660268"/>
            <a:chOff x="611560" y="2060848"/>
            <a:chExt cx="6841008" cy="675013"/>
          </a:xfrm>
        </p:grpSpPr>
        <p:sp>
          <p:nvSpPr>
            <p:cNvPr id="11" name="Text Box 8"/>
            <p:cNvSpPr txBox="1">
              <a:spLocks noChangeArrowheads="1"/>
            </p:cNvSpPr>
            <p:nvPr/>
          </p:nvSpPr>
          <p:spPr bwMode="auto">
            <a:xfrm>
              <a:off x="611560" y="2392752"/>
              <a:ext cx="1296144" cy="314650"/>
            </a:xfrm>
            <a:prstGeom prst="rect">
              <a:avLst/>
            </a:prstGeom>
            <a:noFill/>
            <a:ln w="9525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s-ES" sz="1400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1.Identificacion</a:t>
              </a:r>
            </a:p>
          </p:txBody>
        </p:sp>
        <p:sp>
          <p:nvSpPr>
            <p:cNvPr id="13" name="Text Box 11"/>
            <p:cNvSpPr txBox="1">
              <a:spLocks noChangeArrowheads="1"/>
            </p:cNvSpPr>
            <p:nvPr/>
          </p:nvSpPr>
          <p:spPr bwMode="auto">
            <a:xfrm>
              <a:off x="2555777" y="2420888"/>
              <a:ext cx="1079499" cy="314650"/>
            </a:xfrm>
            <a:prstGeom prst="rect">
              <a:avLst/>
            </a:prstGeom>
            <a:noFill/>
            <a:ln w="9525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s-ES" sz="1400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2.Análisis </a:t>
              </a:r>
            </a:p>
          </p:txBody>
        </p:sp>
        <p:sp>
          <p:nvSpPr>
            <p:cNvPr id="14" name="Text Box 12"/>
            <p:cNvSpPr txBox="1">
              <a:spLocks noChangeArrowheads="1"/>
            </p:cNvSpPr>
            <p:nvPr/>
          </p:nvSpPr>
          <p:spPr bwMode="auto">
            <a:xfrm>
              <a:off x="4211662" y="2421211"/>
              <a:ext cx="1223962" cy="314650"/>
            </a:xfrm>
            <a:prstGeom prst="rect">
              <a:avLst/>
            </a:prstGeom>
            <a:noFill/>
            <a:ln w="3175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s-ES" sz="1400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3.Planeación</a:t>
              </a:r>
            </a:p>
          </p:txBody>
        </p:sp>
        <p:sp>
          <p:nvSpPr>
            <p:cNvPr id="16" name="Text Box 13"/>
            <p:cNvSpPr txBox="1">
              <a:spLocks noChangeArrowheads="1"/>
            </p:cNvSpPr>
            <p:nvPr/>
          </p:nvSpPr>
          <p:spPr bwMode="auto">
            <a:xfrm>
              <a:off x="5940450" y="2421211"/>
              <a:ext cx="1336676" cy="314650"/>
            </a:xfrm>
            <a:prstGeom prst="rect">
              <a:avLst/>
            </a:prstGeom>
            <a:noFill/>
            <a:ln w="3175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s-ES" sz="1400" dirty="0">
                  <a:solidFill>
                    <a:schemeClr val="accent1"/>
                  </a:solidFill>
                </a:rPr>
                <a:t>4.Supervisión</a:t>
              </a:r>
            </a:p>
          </p:txBody>
        </p:sp>
        <p:sp>
          <p:nvSpPr>
            <p:cNvPr id="17" name="Line 14"/>
            <p:cNvSpPr>
              <a:spLocks noChangeShapeType="1"/>
            </p:cNvSpPr>
            <p:nvPr/>
          </p:nvSpPr>
          <p:spPr bwMode="auto">
            <a:xfrm>
              <a:off x="1907704" y="2636912"/>
              <a:ext cx="649288" cy="0"/>
            </a:xfrm>
            <a:prstGeom prst="line">
              <a:avLst/>
            </a:prstGeom>
            <a:noFill/>
            <a:ln w="9525">
              <a:solidFill>
                <a:schemeClr val="accent5">
                  <a:lumMod val="60000"/>
                  <a:lumOff val="40000"/>
                </a:schemeClr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s-ES" dirty="0"/>
            </a:p>
          </p:txBody>
        </p:sp>
        <p:sp>
          <p:nvSpPr>
            <p:cNvPr id="18" name="Line 15"/>
            <p:cNvSpPr>
              <a:spLocks noChangeShapeType="1"/>
            </p:cNvSpPr>
            <p:nvPr/>
          </p:nvSpPr>
          <p:spPr bwMode="auto">
            <a:xfrm>
              <a:off x="3706837" y="2637111"/>
              <a:ext cx="433388" cy="0"/>
            </a:xfrm>
            <a:prstGeom prst="line">
              <a:avLst/>
            </a:prstGeom>
            <a:noFill/>
            <a:ln w="9525">
              <a:solidFill>
                <a:schemeClr val="accent5">
                  <a:lumMod val="60000"/>
                  <a:lumOff val="40000"/>
                </a:schemeClr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s-ES" dirty="0"/>
            </a:p>
          </p:txBody>
        </p:sp>
        <p:sp>
          <p:nvSpPr>
            <p:cNvPr id="19" name="Line 16"/>
            <p:cNvSpPr>
              <a:spLocks noChangeShapeType="1"/>
            </p:cNvSpPr>
            <p:nvPr/>
          </p:nvSpPr>
          <p:spPr bwMode="auto">
            <a:xfrm>
              <a:off x="5435625" y="2637111"/>
              <a:ext cx="504825" cy="0"/>
            </a:xfrm>
            <a:prstGeom prst="line">
              <a:avLst/>
            </a:prstGeom>
            <a:noFill/>
            <a:ln w="9525">
              <a:solidFill>
                <a:schemeClr val="accent5">
                  <a:lumMod val="60000"/>
                  <a:lumOff val="40000"/>
                </a:schemeClr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s-ES" dirty="0"/>
            </a:p>
          </p:txBody>
        </p:sp>
        <p:sp>
          <p:nvSpPr>
            <p:cNvPr id="20" name="Line 18"/>
            <p:cNvSpPr>
              <a:spLocks noChangeShapeType="1"/>
            </p:cNvSpPr>
            <p:nvPr/>
          </p:nvSpPr>
          <p:spPr bwMode="auto">
            <a:xfrm>
              <a:off x="7236296" y="2636912"/>
              <a:ext cx="215900" cy="0"/>
            </a:xfrm>
            <a:prstGeom prst="line">
              <a:avLst/>
            </a:prstGeom>
            <a:noFill/>
            <a:ln w="9525">
              <a:solidFill>
                <a:schemeClr val="accent5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s-ES" dirty="0"/>
            </a:p>
          </p:txBody>
        </p:sp>
        <p:sp>
          <p:nvSpPr>
            <p:cNvPr id="21" name="Line 19"/>
            <p:cNvSpPr>
              <a:spLocks noChangeShapeType="1"/>
            </p:cNvSpPr>
            <p:nvPr/>
          </p:nvSpPr>
          <p:spPr bwMode="auto">
            <a:xfrm flipV="1">
              <a:off x="7452320" y="2060848"/>
              <a:ext cx="0" cy="576263"/>
            </a:xfrm>
            <a:prstGeom prst="line">
              <a:avLst/>
            </a:prstGeom>
            <a:noFill/>
            <a:ln w="9525">
              <a:solidFill>
                <a:schemeClr val="accent5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s-ES" dirty="0"/>
            </a:p>
          </p:txBody>
        </p:sp>
        <p:sp>
          <p:nvSpPr>
            <p:cNvPr id="22" name="Line 20"/>
            <p:cNvSpPr>
              <a:spLocks noChangeShapeType="1"/>
            </p:cNvSpPr>
            <p:nvPr/>
          </p:nvSpPr>
          <p:spPr bwMode="auto">
            <a:xfrm flipH="1">
              <a:off x="3275856" y="2060849"/>
              <a:ext cx="4176712" cy="0"/>
            </a:xfrm>
            <a:prstGeom prst="line">
              <a:avLst/>
            </a:prstGeom>
            <a:noFill/>
            <a:ln w="9525">
              <a:solidFill>
                <a:schemeClr val="accent5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s-ES" dirty="0"/>
            </a:p>
          </p:txBody>
        </p:sp>
        <p:sp>
          <p:nvSpPr>
            <p:cNvPr id="23" name="Line 21"/>
            <p:cNvSpPr>
              <a:spLocks noChangeShapeType="1"/>
            </p:cNvSpPr>
            <p:nvPr/>
          </p:nvSpPr>
          <p:spPr bwMode="auto">
            <a:xfrm>
              <a:off x="3275856" y="2088984"/>
              <a:ext cx="0" cy="215900"/>
            </a:xfrm>
            <a:prstGeom prst="line">
              <a:avLst/>
            </a:prstGeom>
            <a:noFill/>
            <a:ln w="9525">
              <a:solidFill>
                <a:schemeClr val="accent5">
                  <a:lumMod val="60000"/>
                  <a:lumOff val="40000"/>
                </a:schemeClr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s-ES" dirty="0"/>
            </a:p>
          </p:txBody>
        </p:sp>
      </p:grpSp>
      <p:sp>
        <p:nvSpPr>
          <p:cNvPr id="24" name="Marcador de texto 11"/>
          <p:cNvSpPr txBox="1">
            <a:spLocks/>
          </p:cNvSpPr>
          <p:nvPr/>
        </p:nvSpPr>
        <p:spPr>
          <a:xfrm>
            <a:off x="435895" y="6439451"/>
            <a:ext cx="3796983" cy="365125"/>
          </a:xfrm>
          <a:prstGeom prst="rect">
            <a:avLst/>
          </a:prstGeom>
        </p:spPr>
        <p:txBody>
          <a:bodyPr/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200"/>
              <a:t>Sommerville Cap 22</a:t>
            </a:r>
          </a:p>
          <a:p>
            <a:endParaRPr lang="es-ES" sz="1200" dirty="0"/>
          </a:p>
        </p:txBody>
      </p:sp>
    </p:spTree>
    <p:extLst>
      <p:ext uri="{BB962C8B-B14F-4D97-AF65-F5344CB8AC3E}">
        <p14:creationId xmlns:p14="http://schemas.microsoft.com/office/powerpoint/2010/main" val="17501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Planificación Temporal-Calendarización  </a:t>
            </a:r>
            <a:endParaRPr lang="es-AR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B8A13-BBB4-4BDB-951D-2F728A4AF88F}" type="slidenum">
              <a:rPr lang="es-AR" smtClean="0"/>
              <a:pPr/>
              <a:t>6</a:t>
            </a:fld>
            <a:endParaRPr lang="es-AR" dirty="0"/>
          </a:p>
        </p:txBody>
      </p:sp>
      <p:sp>
        <p:nvSpPr>
          <p:cNvPr id="45060" name="5 Marcador de texto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s-AR"/>
              <a:t>Pressman Cap. 7</a:t>
            </a:r>
          </a:p>
          <a:p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13"/>
          </p:nvPr>
        </p:nvSpPr>
        <p:spPr>
          <a:xfrm>
            <a:off x="134711" y="1804601"/>
            <a:ext cx="8731704" cy="4478753"/>
          </a:xfrm>
        </p:spPr>
        <p:txBody>
          <a:bodyPr>
            <a:noAutofit/>
          </a:bodyPr>
          <a:lstStyle/>
          <a:p>
            <a:pPr lvl="2"/>
            <a:r>
              <a:rPr lang="es-AR" sz="2800" b="1" dirty="0"/>
              <a:t>Compuesta por:</a:t>
            </a:r>
          </a:p>
          <a:p>
            <a:pPr lvl="2"/>
            <a:endParaRPr lang="es-AR" sz="2800" b="1" dirty="0"/>
          </a:p>
          <a:p>
            <a:pPr lvl="2"/>
            <a:r>
              <a:rPr lang="es-AR" sz="2800" b="1" dirty="0"/>
              <a:t>Tarea   </a:t>
            </a:r>
            <a:r>
              <a:rPr lang="es-AR" sz="2800" dirty="0"/>
              <a:t>Secuencia de acciones a realizar en un plazo determinado.</a:t>
            </a:r>
          </a:p>
          <a:p>
            <a:pPr lvl="2"/>
            <a:r>
              <a:rPr lang="es-AR" sz="2800" b="1" dirty="0"/>
              <a:t>Tarea Crítica     </a:t>
            </a:r>
            <a:r>
              <a:rPr lang="es-AR" sz="2800" dirty="0"/>
              <a:t>Es aquella cuyo retraso genera un retraso en todo el proyecto.</a:t>
            </a:r>
          </a:p>
          <a:p>
            <a:pPr lvl="2"/>
            <a:r>
              <a:rPr lang="es-AR" sz="2800" b="1" dirty="0"/>
              <a:t>Hito   </a:t>
            </a:r>
            <a:r>
              <a:rPr lang="es-AR" sz="2800" dirty="0"/>
              <a:t>Es “algo” que se espera que esté hecho para alguna fecha, como por ejemplo, un módulo testeado o una característica del funcionamiento, un logro que sea objetivo, fácil de evaluar y notable.</a:t>
            </a:r>
          </a:p>
        </p:txBody>
      </p:sp>
      <p:sp>
        <p:nvSpPr>
          <p:cNvPr id="6" name="Marcador de fecha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s-AR" dirty="0"/>
              <a:t>2019</a:t>
            </a: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s-ES"/>
              <a:t>Ingenieria de Software II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19736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Planificación Temporal</a:t>
            </a:r>
            <a:endParaRPr lang="es-ES_tradnl" dirty="0"/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B8A13-BBB4-4BDB-951D-2F728A4AF88F}" type="slidenum">
              <a:rPr lang="es-AR" smtClean="0"/>
              <a:pPr/>
              <a:t>7</a:t>
            </a:fld>
            <a:endParaRPr lang="es-AR" dirty="0"/>
          </a:p>
        </p:txBody>
      </p:sp>
      <p:sp>
        <p:nvSpPr>
          <p:cNvPr id="46084" name="5 Marcador de texto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s-AR"/>
              <a:t>Pfleeger Cap. 3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_tradnl" sz="3200" dirty="0"/>
              <a:t>Tareas</a:t>
            </a:r>
          </a:p>
          <a:p>
            <a:pPr lvl="1"/>
            <a:r>
              <a:rPr lang="es-ES_tradnl" sz="3200" dirty="0"/>
              <a:t>Una tarea puede describirse con cuatro parámetros :</a:t>
            </a:r>
          </a:p>
          <a:p>
            <a:pPr lvl="2"/>
            <a:r>
              <a:rPr lang="es-ES_tradnl" sz="3200" b="1" dirty="0"/>
              <a:t>Precursor</a:t>
            </a:r>
            <a:r>
              <a:rPr lang="es-ES_tradnl" sz="3200" dirty="0"/>
              <a:t>: evento o conjunto de eventos que deben ocurrir antes de que la actividad pueda comenzar.</a:t>
            </a:r>
          </a:p>
          <a:p>
            <a:pPr lvl="2"/>
            <a:r>
              <a:rPr lang="es-ES_tradnl" sz="3200" b="1" dirty="0"/>
              <a:t>Duración</a:t>
            </a:r>
            <a:r>
              <a:rPr lang="es-ES_tradnl" sz="3200" dirty="0"/>
              <a:t>: cantidad de tiempo necesaria para completar la actividad.</a:t>
            </a:r>
          </a:p>
          <a:p>
            <a:pPr lvl="2"/>
            <a:r>
              <a:rPr lang="es-ES_tradnl" sz="3200" b="1" dirty="0"/>
              <a:t>Fecha de entrega</a:t>
            </a:r>
            <a:r>
              <a:rPr lang="es-ES_tradnl" sz="3200" dirty="0"/>
              <a:t>: fecha para la cual la actividad debe estar completada.</a:t>
            </a:r>
          </a:p>
          <a:p>
            <a:pPr lvl="2"/>
            <a:r>
              <a:rPr lang="es-ES_tradnl" sz="3200" b="1" dirty="0"/>
              <a:t>Resultado:</a:t>
            </a:r>
            <a:r>
              <a:rPr lang="es-ES_tradnl" sz="3200" dirty="0"/>
              <a:t> Hito o componente listo.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s-AR" dirty="0"/>
              <a:t>2019</a:t>
            </a: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s-ES"/>
              <a:t>Ingenieria de Software II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2591044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6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6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6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6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6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6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6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6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6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Planificación Temporal-Calendarización </a:t>
            </a:r>
            <a:endParaRPr lang="es-AR" dirty="0"/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B8A13-BBB4-4BDB-951D-2F728A4AF88F}" type="slidenum">
              <a:rPr lang="es-AR" smtClean="0"/>
              <a:pPr/>
              <a:t>8</a:t>
            </a:fld>
            <a:endParaRPr lang="es-AR" dirty="0"/>
          </a:p>
        </p:txBody>
      </p:sp>
      <p:sp>
        <p:nvSpPr>
          <p:cNvPr id="47108" name="6 Marcador de texto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s-AR"/>
              <a:t>Pressman Cap. 7</a:t>
            </a:r>
          </a:p>
          <a:p>
            <a:endParaRPr lang="es-AR"/>
          </a:p>
        </p:txBody>
      </p:sp>
      <p:sp>
        <p:nvSpPr>
          <p:cNvPr id="47107" name="5 Marcador de texto"/>
          <p:cNvSpPr>
            <a:spLocks noGrp="1"/>
          </p:cNvSpPr>
          <p:nvPr>
            <p:ph type="body" sz="quarter" idx="13"/>
          </p:nvPr>
        </p:nvSpPr>
        <p:spPr>
          <a:xfrm>
            <a:off x="467544" y="1902576"/>
            <a:ext cx="8239667" cy="44787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AR" sz="3200" dirty="0"/>
              <a:t>Red de tareas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AR" sz="3200" dirty="0"/>
              <a:t>Es una representación gráfica del flujo de las tareas desde el inicio hasta el fin de un proyecto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ES_tradnl" sz="3200" dirty="0"/>
              <a:t>En algunos casos los conjuntos de tareas permiten realizar algunas actividades en paralelo.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AR" sz="3200" dirty="0"/>
              <a:t>Representan la secuencia de las tareas y su interdependencia </a:t>
            </a:r>
          </a:p>
          <a:p>
            <a:pPr lvl="1"/>
            <a:endParaRPr lang="es-AR" sz="3200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s-AR" dirty="0"/>
              <a:t>2019</a:t>
            </a: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s-ES"/>
              <a:t>Ingenieria de Software II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588460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Planificación Temporal</a:t>
            </a:r>
            <a:endParaRPr lang="es-ES_tradnl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B8A13-BBB4-4BDB-951D-2F728A4AF88F}" type="slidenum">
              <a:rPr lang="es-AR" smtClean="0"/>
              <a:pPr/>
              <a:t>9</a:t>
            </a:fld>
            <a:endParaRPr lang="es-AR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s-ES" dirty="0" err="1"/>
              <a:t>Pressman</a:t>
            </a:r>
            <a:r>
              <a:rPr lang="es-ES" dirty="0"/>
              <a:t> Cap.7</a:t>
            </a:r>
          </a:p>
          <a:p>
            <a:endParaRPr lang="es-ES" dirty="0"/>
          </a:p>
        </p:txBody>
      </p:sp>
      <p:sp>
        <p:nvSpPr>
          <p:cNvPr id="7" name="6 Marcador de texto"/>
          <p:cNvSpPr>
            <a:spLocks noGrp="1"/>
          </p:cNvSpPr>
          <p:nvPr>
            <p:ph type="body" sz="quarter" idx="13"/>
          </p:nvPr>
        </p:nvSpPr>
        <p:spPr>
          <a:xfrm>
            <a:off x="467544" y="1902576"/>
            <a:ext cx="2006235" cy="44787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AR" sz="3200" dirty="0"/>
              <a:t>Red de tareas</a:t>
            </a:r>
          </a:p>
          <a:p>
            <a:endParaRPr lang="es-ES" sz="3200" dirty="0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s-AR" dirty="0"/>
              <a:t>2019</a:t>
            </a:r>
          </a:p>
        </p:txBody>
      </p:sp>
      <p:sp>
        <p:nvSpPr>
          <p:cNvPr id="2" name="Marcador de pie de página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s-ES"/>
              <a:t>Ingenieria de Software II</a:t>
            </a:r>
            <a:endParaRPr lang="es-ES" dirty="0"/>
          </a:p>
        </p:txBody>
      </p:sp>
      <p:pic>
        <p:nvPicPr>
          <p:cNvPr id="10" name="Picture 5"/>
          <p:cNvPicPr>
            <a:picLocks noChangeAspect="1" noChangeArrowheads="1"/>
          </p:cNvPicPr>
          <p:nvPr/>
        </p:nvPicPr>
        <p:blipFill rotWithShape="1">
          <a:blip r:embed="rId2" cstate="print"/>
          <a:srcRect b="17087"/>
          <a:stretch/>
        </p:blipFill>
        <p:spPr bwMode="auto">
          <a:xfrm>
            <a:off x="2473779" y="1530646"/>
            <a:ext cx="6670222" cy="53273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416820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NG II 2018">
  <a:themeElements>
    <a:clrScheme name="Personalizado 2">
      <a:dk1>
        <a:sysClr val="windowText" lastClr="000000"/>
      </a:dk1>
      <a:lt1>
        <a:sysClr val="window" lastClr="FFFFFF"/>
      </a:lt1>
      <a:dk2>
        <a:srgbClr val="C00000"/>
      </a:dk2>
      <a:lt2>
        <a:srgbClr val="E4E9EF"/>
      </a:lt2>
      <a:accent1>
        <a:srgbClr val="C00000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Metropolitana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a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NG I 2016" id="{7D710C11-A9A7-4655-97C4-BAD4B08B9899}" vid="{528455DC-6436-42CF-BA55-9ED6BE3C4C3B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Ing soft 2_Plantilla_2019</Template>
  <TotalTime>6762</TotalTime>
  <Words>3569</Words>
  <Application>Microsoft Office PowerPoint</Application>
  <PresentationFormat>Presentación en pantalla (4:3)</PresentationFormat>
  <Paragraphs>928</Paragraphs>
  <Slides>58</Slides>
  <Notes>9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58</vt:i4>
      </vt:variant>
    </vt:vector>
  </HeadingPairs>
  <TitlesOfParts>
    <vt:vector size="59" baseType="lpstr">
      <vt:lpstr>ING II 2018</vt:lpstr>
      <vt:lpstr>Ingeniería de software II</vt:lpstr>
      <vt:lpstr>Gestión de Proyecto</vt:lpstr>
      <vt:lpstr>Planificación Temporal</vt:lpstr>
      <vt:lpstr>Planificación Temporal</vt:lpstr>
      <vt:lpstr>Calendarización </vt:lpstr>
      <vt:lpstr>Planificación Temporal-Calendarización  </vt:lpstr>
      <vt:lpstr>Planificación Temporal</vt:lpstr>
      <vt:lpstr>Planificación Temporal-Calendarización </vt:lpstr>
      <vt:lpstr>Planificación Temporal</vt:lpstr>
      <vt:lpstr>Método de planificación temporal</vt:lpstr>
      <vt:lpstr>Método de planificación temporal</vt:lpstr>
      <vt:lpstr>Método de planificación temporal</vt:lpstr>
      <vt:lpstr>Método de planificación temporal</vt:lpstr>
      <vt:lpstr>Método de planificación temporal PERT - CPM</vt:lpstr>
      <vt:lpstr>Método de planificación temporal PERT - CPM</vt:lpstr>
      <vt:lpstr>Método de planificación temporal PERT - CPM</vt:lpstr>
      <vt:lpstr>Método de planificación temporal PERT - CPM</vt:lpstr>
      <vt:lpstr>Método de planificación temporal PERT - CPM</vt:lpstr>
      <vt:lpstr>Método de planificación temporal PERT - CPM</vt:lpstr>
      <vt:lpstr>Método de planificación temporal PERT - CPM</vt:lpstr>
      <vt:lpstr>Método de planificación temporal PERT - CPM</vt:lpstr>
      <vt:lpstr>Método de planificación temporal PERT - CPM</vt:lpstr>
      <vt:lpstr>Método de planificación temporal PERT - CPM</vt:lpstr>
      <vt:lpstr>Método de planificación temporal PERT - CPM</vt:lpstr>
      <vt:lpstr>Método de planificación temporal</vt:lpstr>
      <vt:lpstr>Planificación temporal</vt:lpstr>
      <vt:lpstr>Riesgos</vt:lpstr>
      <vt:lpstr>Gestión de Riesgos</vt:lpstr>
      <vt:lpstr>Gestión de Riesgos</vt:lpstr>
      <vt:lpstr>Gestión de Riesgos en el desarrollo de software. “El riesgo concierne…</vt:lpstr>
      <vt:lpstr>Gestión de Riesgos – Estrategias </vt:lpstr>
      <vt:lpstr>Ítems de más alto Riesgo  según Boehm</vt:lpstr>
      <vt:lpstr>Riesgos de software</vt:lpstr>
      <vt:lpstr>Categorización de los riesgos en el desarrollo de Software</vt:lpstr>
      <vt:lpstr>Tipos de Riesgos</vt:lpstr>
      <vt:lpstr>Tipos de Riesgos</vt:lpstr>
      <vt:lpstr>El Proceso de Gestión de Riesgos</vt:lpstr>
      <vt:lpstr>Administración de Riesgos 1. Identificación de riesgos</vt:lpstr>
      <vt:lpstr>Administración de Riesgos 1. Identificación de riesgos</vt:lpstr>
      <vt:lpstr>Administración de Riesgos 1. Identificación de riesgos</vt:lpstr>
      <vt:lpstr>Administración de Riesgos 1. Identificación de riesgos</vt:lpstr>
      <vt:lpstr>Administración de Riesgos 1. Identificación de riesgos</vt:lpstr>
      <vt:lpstr>Administración de Riesgos 1. Identificación de riesgos</vt:lpstr>
      <vt:lpstr>  Categorización de los riesgos </vt:lpstr>
      <vt:lpstr>Administración de Riesgos 2. Análisis de riesgos</vt:lpstr>
      <vt:lpstr>Administración de Riesgos 2. Análisis de riesgos</vt:lpstr>
      <vt:lpstr>Administración de Riesgos 2. Análisis de riesgos</vt:lpstr>
      <vt:lpstr>Administración de Riesgos 2. Análisis de riesgos</vt:lpstr>
      <vt:lpstr>Administración de Riesgos 2. Análisis de riesgos</vt:lpstr>
      <vt:lpstr>Administración de Riesgos 2. Análisis de riesgos</vt:lpstr>
      <vt:lpstr>Ejemplo</vt:lpstr>
      <vt:lpstr>Ejemplo</vt:lpstr>
      <vt:lpstr>Otro ejemplo.  Analizar</vt:lpstr>
      <vt:lpstr>Administración de Riesgos 3. Planeación</vt:lpstr>
      <vt:lpstr>Administración de Riesgos 3. Planeación</vt:lpstr>
      <vt:lpstr>Administración de Riesgos 3. Planeación</vt:lpstr>
      <vt:lpstr>Administración de Riesgos 4. Supervisión</vt:lpstr>
      <vt:lpstr>Administración de Riesgos 4. Supervisión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Ingeniería de software II</dc:title>
  <dc:creator>Ariel</dc:creator>
  <cp:lastModifiedBy>marcos</cp:lastModifiedBy>
  <cp:revision>157</cp:revision>
  <dcterms:created xsi:type="dcterms:W3CDTF">2012-03-08T17:26:38Z</dcterms:created>
  <dcterms:modified xsi:type="dcterms:W3CDTF">2019-03-26T21:17:26Z</dcterms:modified>
</cp:coreProperties>
</file>