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3588" cy="68580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5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6062" cy="3989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85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9325" cy="4792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0" y="0"/>
            <a:ext cx="3268663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4278313" y="0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0" y="10156825"/>
            <a:ext cx="3268663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2312" cy="515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fld id="{565D5240-1E77-4433-8948-96CDB4C97DD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9865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F94541-2F08-46E9-A915-301D5E44CDE9}" type="slidenum">
              <a:rPr lang="es-AR"/>
              <a:pPr/>
              <a:t>1</a:t>
            </a:fld>
            <a:endParaRPr lang="es-A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4457F3E-24A2-42CE-9D03-0407B17544E0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54A50B-8AC7-442A-BA09-DF9B5313B80E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891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091F634-6304-49D7-A9AC-89BFD39FD343}" type="slidenum">
              <a:rPr lang="es-AR"/>
              <a:pPr/>
              <a:t>2</a:t>
            </a:fld>
            <a:endParaRPr lang="es-AR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1A00EB2-1F59-46CE-92B0-4787AB041581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53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Droid Sans Fallback" charset="0"/>
              <a:cs typeface="Droid Sans Fallback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6CC-3352-4656-8A92-D617CDE78F89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28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BFECDDC-8236-4F2D-B8D1-56B71D997226}" type="slidenum">
              <a:rPr lang="es-AR"/>
              <a:pPr/>
              <a:t>3</a:t>
            </a:fld>
            <a:endParaRPr lang="es-AR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25934FE-BD25-4383-AC3B-BA93C76CFD00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68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C78E6DD-FCDE-48E5-BBD6-4D22345D0AC2}" type="slidenum">
              <a:rPr lang="es-AR"/>
              <a:pPr/>
              <a:t>4</a:t>
            </a:fld>
            <a:endParaRPr lang="es-AR"/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18B5A4D-9E07-4CB2-8C48-B38C3783DD09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339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9EA5833-9697-493E-9AE0-79E49B53E53F}" type="slidenum">
              <a:rPr lang="es-AR"/>
              <a:pPr/>
              <a:t>5</a:t>
            </a:fld>
            <a:endParaRPr lang="es-AR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7994EA2-E183-40C0-B2F3-AFEB0C52F6B2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72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509A856-8AE6-4EF0-823C-B343B997783A}" type="slidenum">
              <a:rPr lang="es-AR"/>
              <a:pPr/>
              <a:t>6</a:t>
            </a:fld>
            <a:endParaRPr lang="es-AR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C7E921F-D529-4197-A460-218F916A385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8290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8FD8CCD-B7F0-43B8-A179-92C71B2F6167}" type="slidenum">
              <a:rPr lang="es-AR"/>
              <a:pPr/>
              <a:t>7</a:t>
            </a:fld>
            <a:endParaRPr lang="es-AR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F402AB6-7110-4F9C-834D-CD58F4ED74A8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41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3ACE128-86AB-42E0-A34D-5010FE4E7302}" type="slidenum">
              <a:rPr lang="es-AR"/>
              <a:pPr/>
              <a:t>8</a:t>
            </a:fld>
            <a:endParaRPr lang="es-AR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4916BC-99AD-4162-AD9B-0BBDEEC5BD04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616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A1688-20E7-4DAE-A5D0-396DE43CD40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93841-0559-4A4E-917B-B8DF7D302DB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4913" y="1604963"/>
            <a:ext cx="2738437" cy="4506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62913" cy="4506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07C40-F5CD-4D58-BD2D-D2EB9A5FE52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34538-BFF0-4962-94CF-A66E1B08D4D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110A1-2423-48E4-8FD8-0D7E527B305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37363-4B8D-4E01-B19A-F67924D7C6B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71975" cy="375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3588" y="2133600"/>
            <a:ext cx="4371975" cy="375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5D09D-BD6E-46FA-B0FB-FD05B313A35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990CE-A07C-4911-B0BF-348031FDFA7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AC9B9-4139-45A3-8FEE-A6293844468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28083-6F8A-46FB-BF6C-5443DC3E9DF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20445-AA78-4AE6-AC7C-5BC4133CC76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54522-6006-42AC-ADB5-BA6A7C0CEDE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016FE-53F2-44CC-970D-102E3FA2ED3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24FC3-9B99-4062-9330-366C519B908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1475" y="623888"/>
            <a:ext cx="2224088" cy="5267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3888"/>
            <a:ext cx="6519862" cy="5267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5C0ED-C2F2-4790-A4A9-3B1DBC8A7ED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3906-9749-46C5-A905-04430730309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0675" cy="450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2675" y="1604963"/>
            <a:ext cx="5400675" cy="450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F93B2-1877-4F49-86F9-F1E38267CE8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FDC95-0536-48B7-AA59-C5DFE302770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DE36C-7749-4EB0-8126-46662CADA79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CE5C6-5676-4A31-9837-B7CB132D4C5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36C49-4299-4D4C-9E0F-EF1268A9DB7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3789-26F5-41C0-A316-B23AEBE6179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228600"/>
            <a:ext cx="2832100" cy="6619875"/>
            <a:chOff x="0" y="144"/>
            <a:chExt cx="1784" cy="4170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1" cy="382"/>
            </a:xfrm>
            <a:custGeom>
              <a:avLst/>
              <a:gdLst>
                <a:gd name="G0" fmla="+- 1 0 0"/>
                <a:gd name="G1" fmla="+- 1 0 0"/>
                <a:gd name="G2" fmla="*/ 1 49771 1024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60299 5120"/>
                <a:gd name="G9" fmla="*/ 1 5795 25216"/>
                <a:gd name="G10" fmla="*/ G9 1 180"/>
                <a:gd name="G11" fmla="*/ G8 1 G10"/>
                <a:gd name="G12" fmla="+- 1 0 0"/>
                <a:gd name="G13" fmla="+- 1 0 0"/>
                <a:gd name="G14" fmla="*/ 1 23001 40960"/>
                <a:gd name="G15" fmla="*/ 1 5795 25216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5" cy="145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5795 25216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2" cy="882"/>
            </a:xfrm>
            <a:custGeom>
              <a:avLst/>
              <a:gdLst>
                <a:gd name="G0" fmla="*/ 1 46523 45568"/>
                <a:gd name="G1" fmla="*/ 1 5795 25216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2 0 0"/>
                <a:gd name="G15" fmla="cos 12 G14"/>
                <a:gd name="G16" fmla="+- 1 0 0"/>
                <a:gd name="G17" fmla="+- 1 0 0"/>
                <a:gd name="G18" fmla="+- 1 0 0"/>
                <a:gd name="G19" fmla="*/ 1 5795 50432"/>
                <a:gd name="G20" fmla="*/ 1 5795 25216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6" cy="21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5" cy="2085"/>
            </a:xfrm>
            <a:custGeom>
              <a:avLst/>
              <a:gdLst>
                <a:gd name="G0" fmla="+- 1 0 0"/>
                <a:gd name="G1" fmla="+- 534 0 0"/>
                <a:gd name="G2" fmla="sin 55312 G1"/>
                <a:gd name="G3" fmla="+- 534 0 0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5795 25216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5795 25216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5" cy="1832"/>
            </a:xfrm>
            <a:custGeom>
              <a:avLst/>
              <a:gdLst>
                <a:gd name="G0" fmla="*/ 1 23425 25600"/>
                <a:gd name="G1" fmla="*/ 1 249 256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49845 60544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37" cy="299"/>
            </a:xfrm>
            <a:custGeom>
              <a:avLst/>
              <a:gdLst>
                <a:gd name="G0" fmla="+- 65519 0 0"/>
                <a:gd name="G1" fmla="+- 37 0 0"/>
                <a:gd name="G2" fmla="+- 13 0 0"/>
                <a:gd name="G3" fmla="sin 73 G2"/>
                <a:gd name="G4" fmla="+- 1 0 0"/>
                <a:gd name="G5" fmla="*/ 1 50593 20168"/>
                <a:gd name="G6" fmla="+- 10 0 0"/>
                <a:gd name="G7" fmla="cos 45 G6"/>
                <a:gd name="G8" fmla="+- 7 0 0"/>
                <a:gd name="G9" fmla="cos 43 G8"/>
                <a:gd name="G10" fmla="+- 14 0 0"/>
                <a:gd name="G11" fmla="*/ 1 60299 5120"/>
                <a:gd name="G12" fmla="*/ 1 5795 25216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5795 25216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08" cy="633"/>
            </a:xfrm>
            <a:custGeom>
              <a:avLst/>
              <a:gdLst>
                <a:gd name="G0" fmla="+- 65505 0 0"/>
                <a:gd name="G1" fmla="*/ 1 67 2"/>
                <a:gd name="G2" fmla="*/ 1 21753 45568"/>
                <a:gd name="G3" fmla="*/ 1 5795 25216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19157 10240"/>
                <a:gd name="G13" fmla="+- 8 0 0"/>
                <a:gd name="G14" fmla="sin 45 G13"/>
                <a:gd name="G15" fmla="*/ 1 5151 55552"/>
                <a:gd name="G16" fmla="*/ 1 5795 25216"/>
                <a:gd name="G17" fmla="*/ G16 1 180"/>
                <a:gd name="G18" fmla="*/ G15 1 G17"/>
                <a:gd name="G19" fmla="*/ 1 22907 55552"/>
                <a:gd name="G20" fmla="+- 3 0 0"/>
                <a:gd name="G21" fmla="*/ 1 49845 60544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6" cy="2538"/>
            </a:xfrm>
            <a:custGeom>
              <a:avLst/>
              <a:gdLst>
                <a:gd name="G0" fmla="*/ 1 565 1024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56069 1024"/>
                <a:gd name="G24" fmla="*/ 1 12511 25600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0" cy="200"/>
            </a:xfrm>
            <a:custGeom>
              <a:avLst/>
              <a:gdLst>
                <a:gd name="G0" fmla="+- 65519 0 0"/>
                <a:gd name="G1" fmla="*/ 1 59605 25600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1" cy="127"/>
            </a:xfrm>
            <a:custGeom>
              <a:avLst/>
              <a:gdLst>
                <a:gd name="G0" fmla="*/ 1 47401 51200"/>
                <a:gd name="G1" fmla="*/ 1 6211 5120"/>
                <a:gd name="G2" fmla="*/ 1 5795 25216"/>
                <a:gd name="G3" fmla="*/ G2 1 180"/>
                <a:gd name="G4" fmla="*/ G1 1 G3"/>
                <a:gd name="G5" fmla="*/ 1 10337 30272"/>
                <a:gd name="G6" fmla="*/ 1 5795 25216"/>
                <a:gd name="G7" fmla="*/ G6 1 180"/>
                <a:gd name="G8" fmla="*/ G5 1 G7"/>
                <a:gd name="G9" fmla="*/ 1 25481 15136"/>
                <a:gd name="G10" fmla="*/ 1 5795 25216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60299 5120"/>
                <a:gd name="G18" fmla="*/ 1 5795 25216"/>
                <a:gd name="G19" fmla="*/ G18 1 180"/>
                <a:gd name="G20" fmla="*/ G17 1 G19"/>
                <a:gd name="G21" fmla="+- 1 0 0"/>
                <a:gd name="G22" fmla="+- 1 0 0"/>
                <a:gd name="G23" fmla="*/ 1 18567 51200"/>
                <a:gd name="G24" fmla="*/ 1 5795 25216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38" cy="380"/>
            </a:xfrm>
            <a:custGeom>
              <a:avLst/>
              <a:gdLst>
                <a:gd name="G0" fmla="*/ 1 22907 55552"/>
                <a:gd name="G1" fmla="+- 3 0 0"/>
                <a:gd name="G2" fmla="+- 16 0 0"/>
                <a:gd name="G3" fmla="*/ 1 22371 25600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2899 2560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7" name="Group 14"/>
          <p:cNvGrpSpPr>
            <a:grpSpLocks/>
          </p:cNvGrpSpPr>
          <p:nvPr/>
        </p:nvGrpSpPr>
        <p:grpSpPr bwMode="auto">
          <a:xfrm>
            <a:off x="26988" y="0"/>
            <a:ext cx="2336800" cy="6834188"/>
            <a:chOff x="17" y="0"/>
            <a:chExt cx="1472" cy="4305"/>
          </a:xfrm>
        </p:grpSpPr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299" cy="2760"/>
            </a:xfrm>
            <a:custGeom>
              <a:avLst/>
              <a:gdLst>
                <a:gd name="G0" fmla="*/ 1 63715 2048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47029 2560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2795 5120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5795 25216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4" cy="98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62749 5120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59" cy="612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15161 2048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5" cy="139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4 0 0"/>
                <a:gd name="G6" fmla="sin 35 G5"/>
                <a:gd name="G7" fmla="+- 65490 0 0"/>
                <a:gd name="G8" fmla="*/ 1 28259 45568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5795 25216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98" cy="1895"/>
            </a:xfrm>
            <a:custGeom>
              <a:avLst/>
              <a:gdLst>
                <a:gd name="G0" fmla="+- 1 0 0"/>
                <a:gd name="G1" fmla="+- 25 0 0"/>
                <a:gd name="G2" fmla="*/ 1 1747 2048"/>
                <a:gd name="G3" fmla="*/ 1 5795 25216"/>
                <a:gd name="G4" fmla="*/ G3 1 180"/>
                <a:gd name="G5" fmla="*/ G2 1 G4"/>
                <a:gd name="G6" fmla="+- 398 0 0"/>
                <a:gd name="G7" fmla="*/ 1 56577 10240"/>
                <a:gd name="G8" fmla="*/ 1 5795 25216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65429 256"/>
                <a:gd name="G18" fmla="+- 4 0 0"/>
                <a:gd name="G19" fmla="cos 198 G18"/>
                <a:gd name="G20" fmla="*/ 1 60319 25600"/>
                <a:gd name="G21" fmla="+- 65474 0 0"/>
                <a:gd name="G22" fmla="+- 51083 0 0"/>
                <a:gd name="G23" fmla="*/ 1 56077 25600"/>
                <a:gd name="G24" fmla="*/ 1 18493 25600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2" cy="165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32985 2560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0" cy="310"/>
            </a:xfrm>
            <a:custGeom>
              <a:avLst/>
              <a:gdLst>
                <a:gd name="G0" fmla="+- 8 0 0"/>
                <a:gd name="G1" fmla="*/ 1 62273 40960"/>
                <a:gd name="G2" fmla="+- 33 0 0"/>
                <a:gd name="G3" fmla="+- 10 0 0"/>
                <a:gd name="G4" fmla="cos 44 G3"/>
                <a:gd name="G5" fmla="+- 9 0 0"/>
                <a:gd name="G6" fmla="sin 43 G5"/>
                <a:gd name="G7" fmla="+- 3 0 0"/>
                <a:gd name="G8" fmla="+- 65534 0 0"/>
                <a:gd name="G9" fmla="+- 65533 0 0"/>
                <a:gd name="G10" fmla="*/ 1 57629 55552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5795 25216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6" cy="1699"/>
            </a:xfrm>
            <a:custGeom>
              <a:avLst/>
              <a:gdLst>
                <a:gd name="G0" fmla="*/ 1 18441 25600"/>
                <a:gd name="G1" fmla="*/ 1 5795 25216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64881 2048"/>
                <a:gd name="G16" fmla="*/ 1 5795 25216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19451 59865"/>
                <a:gd name="G28" fmla="*/ 1 8765 60544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5795 50432"/>
                <a:gd name="G36" fmla="*/ 1 5795 25216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G44" fmla="+- 28 0 0"/>
                <a:gd name="G45" fmla="sin G43 G44"/>
                <a:gd name="G46" fmla="+- 1 0 0"/>
                <a:gd name="G47" fmla="+- 1 0 0"/>
                <a:gd name="G48" fmla="*/ 1 5795 50432"/>
                <a:gd name="G49" fmla="*/ 1 5795 25216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5795 50432"/>
                <a:gd name="G59" fmla="*/ 1 5795 25216"/>
                <a:gd name="G60" fmla="*/ G59 1 180"/>
                <a:gd name="G61" fmla="*/ G58 1 G60"/>
                <a:gd name="G62" fmla="*/ 1 59569 25600"/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4" cy="147"/>
            </a:xfrm>
            <a:custGeom>
              <a:avLst/>
              <a:gdLst>
                <a:gd name="G0" fmla="+- 65523 0 0"/>
                <a:gd name="G1" fmla="*/ 1 52289 0"/>
                <a:gd name="G2" fmla="+- 1 0 0"/>
                <a:gd name="G3" fmla="+- 1 0 0"/>
                <a:gd name="G4" fmla="*/ 1 0 0"/>
                <a:gd name="G5" fmla="*/ 1 5795 25216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5" cy="413"/>
            </a:xfrm>
            <a:custGeom>
              <a:avLst/>
              <a:gdLst>
                <a:gd name="G0" fmla="+- 65506 0 0"/>
                <a:gd name="G1" fmla="*/ 1 67 2"/>
                <a:gd name="G2" fmla="*/ 1 41837 45568"/>
                <a:gd name="G3" fmla="+- 1 0 0"/>
                <a:gd name="G4" fmla="+- 1 0 0"/>
                <a:gd name="G5" fmla="+- 1 0 0"/>
                <a:gd name="G6" fmla="+- 1 0 0"/>
                <a:gd name="G7" fmla="+- 8 0 0"/>
                <a:gd name="G8" fmla="cos 60 G7"/>
                <a:gd name="G9" fmla="*/ 1 22543 55552"/>
                <a:gd name="G10" fmla="+- 2 0 0"/>
                <a:gd name="G11" fmla="*/ 1 0 0"/>
                <a:gd name="G12" fmla="+- 2 0 0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5795 50432"/>
                <a:gd name="G23" fmla="*/ 1 5795 25216"/>
                <a:gd name="G24" fmla="*/ G23 1 180"/>
                <a:gd name="G25" fmla="*/ G22 1 G24"/>
                <a:gd name="G26" fmla="*/ 1 0 0"/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2" cy="131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24697 25600"/>
                <a:gd name="G4" fmla="*/ 1 5795 25216"/>
                <a:gd name="G5" fmla="*/ G4 1 180"/>
                <a:gd name="G6" fmla="*/ G3 1 G5"/>
                <a:gd name="G7" fmla="*/ 1 2779 5120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5795 25216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0" cy="322"/>
            </a:xfrm>
            <a:custGeom>
              <a:avLst/>
              <a:gdLst>
                <a:gd name="G0" fmla="*/ 1 39851 51200"/>
                <a:gd name="G1" fmla="*/ 1 0 0"/>
                <a:gd name="G2" fmla="+- 16 0 0"/>
                <a:gd name="G3" fmla="*/ 1 1637 4096"/>
                <a:gd name="G4" fmla="*/ 1 56005 1024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2514600"/>
            <a:ext cx="8896350" cy="2243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27125" cy="3508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0950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1055" name="Freeform 31"/>
          <p:cNvSpPr>
            <a:spLocks noChangeArrowheads="1"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65370 0 0"/>
              <a:gd name="G13" fmla="*/ 1 0 0"/>
              <a:gd name="G14" fmla="+- 1 0 0"/>
              <a:gd name="G15" fmla="*/ 1 24577 2"/>
              <a:gd name="G16" fmla="+- 1 0 0"/>
              <a:gd name="G17" fmla="+- 1 0 0"/>
              <a:gd name="G18" fmla="+- 1 0 0"/>
              <a:gd name="G19" fmla="*/ 1 0 0"/>
              <a:gd name="G20" fmla="*/ 1 5795 25216"/>
              <a:gd name="G21" fmla="*/ G20 1 180"/>
              <a:gd name="G22" fmla="*/ G19 1 G21"/>
              <a:gd name="G23" fmla="+- 129 0 0"/>
              <a:gd name="G24" fmla="+- 131 0 0"/>
              <a:gd name="G25" fmla="+- 283 0 0"/>
              <a:gd name="G26" fmla="+- 292 0 0"/>
              <a:gd name="G27" fmla="+- 291 0 0"/>
              <a:gd name="G28" fmla="+- 291 0 0"/>
              <a:gd name="G29" fmla="+- 287 0 0"/>
              <a:gd name="G30" fmla="+- 1 0 0"/>
              <a:gd name="G31" fmla="+- 65370 0 0"/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  <a:gd name="T22" fmla="*/ 0 w 372"/>
              <a:gd name="T23" fmla="*/ 0 h 166"/>
              <a:gd name="T24" fmla="*/ 372 w 372"/>
              <a:gd name="T25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4529138"/>
            <a:ext cx="760412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9690B8D4-8381-4456-8006-E2B2643FCFD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034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53750" cy="4506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46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28600"/>
            <a:ext cx="2832100" cy="6619875"/>
            <a:chOff x="0" y="144"/>
            <a:chExt cx="1784" cy="4170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1" cy="382"/>
            </a:xfrm>
            <a:custGeom>
              <a:avLst/>
              <a:gdLst>
                <a:gd name="G0" fmla="+- 1 0 0"/>
                <a:gd name="G1" fmla="+- 1 0 0"/>
                <a:gd name="G2" fmla="*/ 1 49771 1024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60299 5120"/>
                <a:gd name="G9" fmla="*/ 1 5795 25216"/>
                <a:gd name="G10" fmla="*/ G9 1 180"/>
                <a:gd name="G11" fmla="*/ G8 1 G10"/>
                <a:gd name="G12" fmla="+- 1 0 0"/>
                <a:gd name="G13" fmla="+- 1 0 0"/>
                <a:gd name="G14" fmla="*/ 1 23001 40960"/>
                <a:gd name="G15" fmla="*/ 1 5795 25216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5" cy="145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5795 25216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2" cy="882"/>
            </a:xfrm>
            <a:custGeom>
              <a:avLst/>
              <a:gdLst>
                <a:gd name="G0" fmla="*/ 1 46523 45568"/>
                <a:gd name="G1" fmla="*/ 1 5795 25216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2 0 0"/>
                <a:gd name="G15" fmla="cos 12 G14"/>
                <a:gd name="G16" fmla="+- 1 0 0"/>
                <a:gd name="G17" fmla="+- 1 0 0"/>
                <a:gd name="G18" fmla="+- 1 0 0"/>
                <a:gd name="G19" fmla="*/ 1 5795 50432"/>
                <a:gd name="G20" fmla="*/ 1 5795 25216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6" cy="21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5" cy="2085"/>
            </a:xfrm>
            <a:custGeom>
              <a:avLst/>
              <a:gdLst>
                <a:gd name="G0" fmla="+- 1 0 0"/>
                <a:gd name="G1" fmla="+- 534 0 0"/>
                <a:gd name="G2" fmla="sin 55312 G1"/>
                <a:gd name="G3" fmla="+- 534 0 0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5795 25216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5795 25216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5" cy="1832"/>
            </a:xfrm>
            <a:custGeom>
              <a:avLst/>
              <a:gdLst>
                <a:gd name="G0" fmla="*/ 1 23425 25600"/>
                <a:gd name="G1" fmla="*/ 1 249 256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49845 60544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37" cy="299"/>
            </a:xfrm>
            <a:custGeom>
              <a:avLst/>
              <a:gdLst>
                <a:gd name="G0" fmla="+- 65519 0 0"/>
                <a:gd name="G1" fmla="+- 37 0 0"/>
                <a:gd name="G2" fmla="+- 13 0 0"/>
                <a:gd name="G3" fmla="sin 73 G2"/>
                <a:gd name="G4" fmla="+- 1 0 0"/>
                <a:gd name="G5" fmla="*/ 1 50593 20168"/>
                <a:gd name="G6" fmla="+- 10 0 0"/>
                <a:gd name="G7" fmla="cos 45 G6"/>
                <a:gd name="G8" fmla="+- 7 0 0"/>
                <a:gd name="G9" fmla="cos 43 G8"/>
                <a:gd name="G10" fmla="+- 14 0 0"/>
                <a:gd name="G11" fmla="*/ 1 60299 5120"/>
                <a:gd name="G12" fmla="*/ 1 5795 25216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5795 25216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08" cy="633"/>
            </a:xfrm>
            <a:custGeom>
              <a:avLst/>
              <a:gdLst>
                <a:gd name="G0" fmla="+- 65505 0 0"/>
                <a:gd name="G1" fmla="*/ 1 67 2"/>
                <a:gd name="G2" fmla="*/ 1 21753 45568"/>
                <a:gd name="G3" fmla="*/ 1 5795 25216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19157 10240"/>
                <a:gd name="G13" fmla="+- 8 0 0"/>
                <a:gd name="G14" fmla="sin 45 G13"/>
                <a:gd name="G15" fmla="*/ 1 5151 55552"/>
                <a:gd name="G16" fmla="*/ 1 5795 25216"/>
                <a:gd name="G17" fmla="*/ G16 1 180"/>
                <a:gd name="G18" fmla="*/ G15 1 G17"/>
                <a:gd name="G19" fmla="*/ 1 22907 55552"/>
                <a:gd name="G20" fmla="+- 3 0 0"/>
                <a:gd name="G21" fmla="*/ 1 49845 60544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6" cy="2538"/>
            </a:xfrm>
            <a:custGeom>
              <a:avLst/>
              <a:gdLst>
                <a:gd name="G0" fmla="*/ 1 565 1024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56069 1024"/>
                <a:gd name="G24" fmla="*/ 1 12511 25600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9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0" cy="200"/>
            </a:xfrm>
            <a:custGeom>
              <a:avLst/>
              <a:gdLst>
                <a:gd name="G0" fmla="+- 65519 0 0"/>
                <a:gd name="G1" fmla="*/ 1 59605 25600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0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1" cy="127"/>
            </a:xfrm>
            <a:custGeom>
              <a:avLst/>
              <a:gdLst>
                <a:gd name="G0" fmla="*/ 1 47401 51200"/>
                <a:gd name="G1" fmla="*/ 1 6211 5120"/>
                <a:gd name="G2" fmla="*/ 1 5795 25216"/>
                <a:gd name="G3" fmla="*/ G2 1 180"/>
                <a:gd name="G4" fmla="*/ G1 1 G3"/>
                <a:gd name="G5" fmla="*/ 1 10337 30272"/>
                <a:gd name="G6" fmla="*/ 1 5795 25216"/>
                <a:gd name="G7" fmla="*/ G6 1 180"/>
                <a:gd name="G8" fmla="*/ G5 1 G7"/>
                <a:gd name="G9" fmla="*/ 1 25481 15136"/>
                <a:gd name="G10" fmla="*/ 1 5795 25216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60299 5120"/>
                <a:gd name="G18" fmla="*/ 1 5795 25216"/>
                <a:gd name="G19" fmla="*/ G18 1 180"/>
                <a:gd name="G20" fmla="*/ G17 1 G19"/>
                <a:gd name="G21" fmla="+- 1 0 0"/>
                <a:gd name="G22" fmla="+- 1 0 0"/>
                <a:gd name="G23" fmla="*/ 1 18567 51200"/>
                <a:gd name="G24" fmla="*/ 1 5795 25216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1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38" cy="380"/>
            </a:xfrm>
            <a:custGeom>
              <a:avLst/>
              <a:gdLst>
                <a:gd name="G0" fmla="*/ 1 22907 55552"/>
                <a:gd name="G1" fmla="+- 3 0 0"/>
                <a:gd name="G2" fmla="+- 16 0 0"/>
                <a:gd name="G3" fmla="*/ 1 22371 25600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2899 2560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1" name="Group 14"/>
          <p:cNvGrpSpPr>
            <a:grpSpLocks/>
          </p:cNvGrpSpPr>
          <p:nvPr/>
        </p:nvGrpSpPr>
        <p:grpSpPr bwMode="auto">
          <a:xfrm>
            <a:off x="26988" y="0"/>
            <a:ext cx="2336800" cy="6834188"/>
            <a:chOff x="17" y="0"/>
            <a:chExt cx="1472" cy="4305"/>
          </a:xfrm>
        </p:grpSpPr>
        <p:sp>
          <p:nvSpPr>
            <p:cNvPr id="2063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299" cy="2760"/>
            </a:xfrm>
            <a:custGeom>
              <a:avLst/>
              <a:gdLst>
                <a:gd name="G0" fmla="*/ 1 63715 2048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47029 2560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2795 5120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5795 25216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4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4" cy="98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62749 5120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5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59" cy="612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15161 2048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6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5" cy="139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4 0 0"/>
                <a:gd name="G6" fmla="sin 35 G5"/>
                <a:gd name="G7" fmla="+- 65490 0 0"/>
                <a:gd name="G8" fmla="*/ 1 28259 45568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5795 25216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7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98" cy="1895"/>
            </a:xfrm>
            <a:custGeom>
              <a:avLst/>
              <a:gdLst>
                <a:gd name="G0" fmla="+- 1 0 0"/>
                <a:gd name="G1" fmla="+- 25 0 0"/>
                <a:gd name="G2" fmla="*/ 1 1747 2048"/>
                <a:gd name="G3" fmla="*/ 1 5795 25216"/>
                <a:gd name="G4" fmla="*/ G3 1 180"/>
                <a:gd name="G5" fmla="*/ G2 1 G4"/>
                <a:gd name="G6" fmla="+- 398 0 0"/>
                <a:gd name="G7" fmla="*/ 1 56577 10240"/>
                <a:gd name="G8" fmla="*/ 1 5795 25216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65429 256"/>
                <a:gd name="G18" fmla="+- 4 0 0"/>
                <a:gd name="G19" fmla="cos 198 G18"/>
                <a:gd name="G20" fmla="*/ 1 60319 25600"/>
                <a:gd name="G21" fmla="+- 65474 0 0"/>
                <a:gd name="G22" fmla="+- 51083 0 0"/>
                <a:gd name="G23" fmla="*/ 1 56077 25600"/>
                <a:gd name="G24" fmla="*/ 1 18493 25600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8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2" cy="165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32985 2560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9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0" cy="310"/>
            </a:xfrm>
            <a:custGeom>
              <a:avLst/>
              <a:gdLst>
                <a:gd name="G0" fmla="+- 8 0 0"/>
                <a:gd name="G1" fmla="*/ 1 62273 40960"/>
                <a:gd name="G2" fmla="+- 33 0 0"/>
                <a:gd name="G3" fmla="+- 10 0 0"/>
                <a:gd name="G4" fmla="cos 44 G3"/>
                <a:gd name="G5" fmla="+- 9 0 0"/>
                <a:gd name="G6" fmla="sin 43 G5"/>
                <a:gd name="G7" fmla="+- 3 0 0"/>
                <a:gd name="G8" fmla="+- 65534 0 0"/>
                <a:gd name="G9" fmla="+- 65533 0 0"/>
                <a:gd name="G10" fmla="*/ 1 57629 55552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5795 25216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0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6" cy="1699"/>
            </a:xfrm>
            <a:custGeom>
              <a:avLst/>
              <a:gdLst>
                <a:gd name="G0" fmla="*/ 1 18441 25600"/>
                <a:gd name="G1" fmla="*/ 1 5795 25216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64881 2048"/>
                <a:gd name="G16" fmla="*/ 1 5795 25216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19451 59865"/>
                <a:gd name="G28" fmla="*/ 1 8765 60544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5795 50432"/>
                <a:gd name="G36" fmla="*/ 1 5795 25216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G44" fmla="+- 28 0 0"/>
                <a:gd name="G45" fmla="sin G43 G44"/>
                <a:gd name="G46" fmla="+- 1 0 0"/>
                <a:gd name="G47" fmla="+- 1 0 0"/>
                <a:gd name="G48" fmla="*/ 1 5795 50432"/>
                <a:gd name="G49" fmla="*/ 1 5795 25216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5795 50432"/>
                <a:gd name="G59" fmla="*/ 1 5795 25216"/>
                <a:gd name="G60" fmla="*/ G59 1 180"/>
                <a:gd name="G61" fmla="*/ G58 1 G60"/>
                <a:gd name="G62" fmla="*/ 1 59569 25600"/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1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4" cy="147"/>
            </a:xfrm>
            <a:custGeom>
              <a:avLst/>
              <a:gdLst>
                <a:gd name="G0" fmla="+- 65523 0 0"/>
                <a:gd name="G1" fmla="*/ 1 52289 0"/>
                <a:gd name="G2" fmla="+- 1 0 0"/>
                <a:gd name="G3" fmla="+- 1 0 0"/>
                <a:gd name="G4" fmla="*/ 1 0 0"/>
                <a:gd name="G5" fmla="*/ 1 5795 25216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2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5" cy="413"/>
            </a:xfrm>
            <a:custGeom>
              <a:avLst/>
              <a:gdLst>
                <a:gd name="G0" fmla="+- 65506 0 0"/>
                <a:gd name="G1" fmla="*/ 1 67 2"/>
                <a:gd name="G2" fmla="*/ 1 41837 45568"/>
                <a:gd name="G3" fmla="+- 1 0 0"/>
                <a:gd name="G4" fmla="+- 1 0 0"/>
                <a:gd name="G5" fmla="+- 1 0 0"/>
                <a:gd name="G6" fmla="+- 1 0 0"/>
                <a:gd name="G7" fmla="+- 8 0 0"/>
                <a:gd name="G8" fmla="cos 60 G7"/>
                <a:gd name="G9" fmla="*/ 1 22543 55552"/>
                <a:gd name="G10" fmla="+- 2 0 0"/>
                <a:gd name="G11" fmla="*/ 1 0 0"/>
                <a:gd name="G12" fmla="+- 2 0 0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5795 50432"/>
                <a:gd name="G23" fmla="*/ 1 5795 25216"/>
                <a:gd name="G24" fmla="*/ G23 1 180"/>
                <a:gd name="G25" fmla="*/ G22 1 G24"/>
                <a:gd name="G26" fmla="*/ 1 0 0"/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3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2" cy="131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24697 25600"/>
                <a:gd name="G4" fmla="*/ 1 5795 25216"/>
                <a:gd name="G5" fmla="*/ G4 1 180"/>
                <a:gd name="G6" fmla="*/ G3 1 G5"/>
                <a:gd name="G7" fmla="*/ 1 2779 5120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5795 25216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4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0" cy="322"/>
            </a:xfrm>
            <a:custGeom>
              <a:avLst/>
              <a:gdLst>
                <a:gd name="G0" fmla="*/ 1 39851 51200"/>
                <a:gd name="G1" fmla="*/ 1 0 0"/>
                <a:gd name="G2" fmla="+- 16 0 0"/>
                <a:gd name="G3" fmla="*/ 1 1637 4096"/>
                <a:gd name="G4" fmla="*/ 1 56005 1024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893175" cy="1262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54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896350" cy="3757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27125" cy="3508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0950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2080" name="Freeform 32"/>
          <p:cNvSpPr>
            <a:spLocks noChangeArrowheads="1"/>
          </p:cNvSpPr>
          <p:nvPr/>
        </p:nvSpPr>
        <p:spPr bwMode="auto">
          <a:xfrm flipV="1">
            <a:off x="-4763" y="712788"/>
            <a:ext cx="1589088" cy="50641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*/ 1 32749 25600"/>
              <a:gd name="G6" fmla="*/ 1 5795 25216"/>
              <a:gd name="G7" fmla="*/ G6 1 180"/>
              <a:gd name="G8" fmla="*/ G5 1 G7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*/ 1 16385 2"/>
              <a:gd name="G17" fmla="+- 1 0 0"/>
              <a:gd name="G18" fmla="+- 1 0 0"/>
              <a:gd name="G19" fmla="*/ 1 60589 36864"/>
              <a:gd name="G20" fmla="+- 4 0 0"/>
              <a:gd name="G21" fmla="+- 62322 0 0"/>
              <a:gd name="G22" fmla="+- 57838 0 0"/>
              <a:gd name="G23" fmla="+- 57827 0 0"/>
              <a:gd name="G24" fmla="+- 58261 0 0"/>
              <a:gd name="G25" fmla="+- 1 0 0"/>
              <a:gd name="G26" fmla="+- 45 0 0"/>
              <a:gd name="G27" fmla="+- 2725 0 0"/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787400"/>
            <a:ext cx="760412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fld id="{91FDD85F-1C0B-4A65-9179-2297B20189A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453456" y="952498"/>
            <a:ext cx="8915400" cy="226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Fundamentos de Organización de Datos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31800" y="4535488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0A16DC0-0375-450B-8774-D9FEF58DE37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53456" y="2714620"/>
            <a:ext cx="8915400" cy="37147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dirty="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Archivos</a:t>
            </a:r>
          </a:p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charset="0"/>
                <a:ea typeface="Droid Sans Fallback" charset="0"/>
                <a:cs typeface="Droid Sans Fallback" charset="0"/>
              </a:rPr>
              <a:t>Merge</a:t>
            </a:r>
            <a:endParaRPr lang="es-AR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FD5105-F942-43AB-95FA-ED00E6354E33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2024063" y="611188"/>
            <a:ext cx="9507537" cy="901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  <a:cs typeface="Arial" charset="0"/>
              </a:rPr>
              <a:t>Algorítmica clásica sobre archivos</a:t>
            </a:r>
            <a:r>
              <a:rPr lang="es-AR" sz="4400">
                <a:solidFill>
                  <a:srgbClr val="262626"/>
                </a:solidFill>
                <a:latin typeface="Century Gothic" charset="0"/>
              </a:rPr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09813" y="1285860"/>
            <a:ext cx="8645525" cy="431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 b="1">
              <a:solidFill>
                <a:srgbClr val="262626"/>
              </a:solidFill>
              <a:latin typeface="Century Gothic" charset="0"/>
            </a:endParaRPr>
          </a:p>
          <a:p>
            <a:pPr>
              <a:spcAft>
                <a:spcPts val="12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b="1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Merge</a:t>
            </a:r>
            <a:endParaRPr lang="es-AR" sz="3600" smtClean="0">
              <a:solidFill>
                <a:srgbClr val="262626"/>
              </a:solidFill>
              <a:latin typeface="Century Gothic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Proceso </a:t>
            </a:r>
            <a:r>
              <a:rPr lang="es-AR" sz="3600">
                <a:solidFill>
                  <a:srgbClr val="262626"/>
                </a:solidFill>
                <a:latin typeface="Century Gothic" charset="0"/>
                <a:cs typeface="Arial" charset="0"/>
              </a:rPr>
              <a:t>mediante el cual se genera un nuevo archivo a partir de otros archivos existentes.</a:t>
            </a:r>
          </a:p>
          <a:p>
            <a:pPr marL="1106488" lvl="1" indent="-52387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38313" y="0"/>
            <a:ext cx="9359900" cy="128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 dirty="0">
                <a:solidFill>
                  <a:srgbClr val="262626"/>
                </a:solidFill>
                <a:latin typeface="Century Gothic" charset="0"/>
              </a:rPr>
              <a:t>Ejemplo – </a:t>
            </a:r>
            <a:r>
              <a:rPr lang="es-AR" sz="4400" dirty="0" err="1" smtClean="0">
                <a:solidFill>
                  <a:srgbClr val="262626"/>
                </a:solidFill>
                <a:latin typeface="Century Gothic" charset="0"/>
              </a:rPr>
              <a:t>Merge</a:t>
            </a:r>
            <a:r>
              <a:rPr lang="es-AR" sz="4400" dirty="0" smtClean="0">
                <a:solidFill>
                  <a:srgbClr val="262626"/>
                </a:solidFill>
                <a:latin typeface="Century Gothic" charset="0"/>
              </a:rPr>
              <a:t> </a:t>
            </a:r>
            <a:endParaRPr lang="es-AR" sz="4400" dirty="0">
              <a:solidFill>
                <a:srgbClr val="262626"/>
              </a:solidFill>
              <a:latin typeface="Century Gothic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038EAE2-3587-4039-AD14-E1467F618675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24063" y="1143000"/>
            <a:ext cx="8516937" cy="5300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s-AR" sz="28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ejemplo</a:t>
            </a:r>
            <a:r>
              <a:rPr lang="es-AR" sz="28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1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valor_alto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'9999';</a:t>
            </a:r>
          </a:p>
          <a:p>
            <a:pPr hangingPunct="1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str4 =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hangingPunct="1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producto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record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codigo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str4;                  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pu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28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                   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cant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28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              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8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1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arc_productos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file of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producto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324B0DE-705C-4B1B-B9EE-F83275DB988A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655763" y="823913"/>
            <a:ext cx="9707562" cy="587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endParaRPr lang="es-AR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det1, det2, det3, </a:t>
            </a:r>
            <a:r>
              <a:rPr lang="es-AR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mae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arc_productos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min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regd1, regd2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regd3, </a:t>
            </a:r>
            <a:r>
              <a:rPr lang="es-AR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prod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producto;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AR" sz="2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s-AR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leer (</a:t>
            </a:r>
            <a:r>
              <a:rPr lang="es-AR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archivo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arc_productos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4036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dato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producto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(archivo))) </a:t>
            </a: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s-AR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s-AR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archivo, dato)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s-AR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s-AR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dato.cod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igo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valor_alto</a:t>
            </a:r>
            <a:r>
              <a:rPr lang="es-A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1262" y="428604"/>
            <a:ext cx="4532010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i="1" smtClean="0">
                <a:solidFill>
                  <a:schemeClr val="accent2"/>
                </a:solidFill>
                <a:latin typeface="+mn-lt"/>
              </a:rPr>
              <a:t>Declarar variables locales al </a:t>
            </a:r>
          </a:p>
          <a:p>
            <a:pPr algn="r"/>
            <a:r>
              <a:rPr lang="es-AR" sz="2400" b="1" i="1" smtClean="0">
                <a:solidFill>
                  <a:schemeClr val="accent2"/>
                </a:solidFill>
                <a:latin typeface="+mn-lt"/>
              </a:rPr>
              <a:t>programa</a:t>
            </a:r>
            <a:endParaRPr lang="en-US" sz="2400" b="1" i="1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 flipH="1" flipV="1">
            <a:off x="9704413" y="1107265"/>
            <a:ext cx="357190" cy="142876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FDB957C-A42D-42BE-9353-5E7C576649DF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239010" y="357166"/>
            <a:ext cx="10857740" cy="6286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77812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minimo(	</a:t>
            </a: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det1, det2, det3: </a:t>
            </a:r>
            <a:r>
              <a:rPr lang="en-US" sz="21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arc_productos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AR" sz="2100" smtClean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77812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	var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r1, r2, r3, min: producto);</a:t>
            </a:r>
            <a:endParaRPr lang="es-AR" sz="21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(r1.codigo&lt;=r2.codigo) </a:t>
            </a:r>
            <a:r>
              <a:rPr lang="es-AR" sz="21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(r1.codigo&lt;=r3.codigo)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 </a:t>
            </a: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min </a:t>
            </a: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:= r1;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leer(det1, r1</a:t>
            </a: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else</a:t>
            </a:r>
            <a:endParaRPr lang="es-AR" sz="2100" b="1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r2.cod &lt;= r3.cod) </a:t>
            </a: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then begin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min </a:t>
            </a: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r2;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leer(det2, r2);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else begin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	min </a:t>
            </a: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:= r3;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	leer(det3, r3)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1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1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1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88C8D17-EF68-47CF-B511-D342ACCB8E97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776413" y="357166"/>
            <a:ext cx="9913937" cy="6286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{programa </a:t>
            </a:r>
            <a:r>
              <a:rPr lang="es-AR" sz="2800" b="1" i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principal}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begin</a:t>
            </a:r>
            <a:endParaRPr lang="es-AR" sz="2800" b="1">
              <a:solidFill>
                <a:srgbClr val="1C1C1C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assign 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80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mae, 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'maestro');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(det1, 'detalle1');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(det2, 'detalle2');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(det3, 'detalle3');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rewrite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AR" sz="280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mae);</a:t>
            </a:r>
            <a:endParaRPr lang="es-AR" sz="2800">
              <a:solidFill>
                <a:srgbClr val="1C1C1C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(det1);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(det2);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(det3);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leer (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det1, regd1);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leer (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det2, regd2);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smtClean="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leer (</a:t>
            </a:r>
            <a:r>
              <a:rPr lang="es-AR" sz="2800">
                <a:solidFill>
                  <a:srgbClr val="1C1C1C"/>
                </a:solidFill>
                <a:latin typeface="Courier New" pitchFamily="49" charset="0"/>
                <a:cs typeface="Courier New" pitchFamily="49" charset="0"/>
              </a:rPr>
              <a:t>det3, regd3);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minimo (det1, det2, det3,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800" b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regd1, regd2, regd3, min</a:t>
            </a:r>
            <a:r>
              <a:rPr lang="es-AR" sz="2800" b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32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36538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1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B47D0C-A477-42D4-A8F2-A3257D9D196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416050" y="571480"/>
            <a:ext cx="10777538" cy="5834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s-AR" sz="28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0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s-AR" sz="30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 procesan todos los registros de </a:t>
            </a:r>
            <a:r>
              <a:rPr lang="es-AR" sz="30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los 	archivos detalle, cada producto aparece 1   	sola vez en los detalles y no aparece </a:t>
            </a:r>
            <a:r>
              <a:rPr lang="es-AR" sz="30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 	otro detalle}</a:t>
            </a:r>
            <a:endParaRPr lang="es-AR" sz="3000" b="1" i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s-AR" sz="30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min.codigo</a:t>
            </a:r>
            <a:r>
              <a:rPr lang="en-US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&lt;&gt; </a:t>
            </a:r>
            <a:r>
              <a:rPr lang="en-US" sz="3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valoralto</a:t>
            </a:r>
            <a:r>
              <a:rPr lang="en-US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s-AR" sz="3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</a:t>
            </a:r>
            <a:endParaRPr lang="es-AR" sz="3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s-AR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3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s-AR" sz="3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3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mae</a:t>
            </a:r>
            <a:r>
              <a:rPr lang="es-AR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228975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s-AR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3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minimo</a:t>
            </a:r>
            <a:r>
              <a:rPr lang="es-AR" sz="3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(det1</a:t>
            </a:r>
            <a:r>
              <a:rPr lang="es-AR" sz="3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det2, </a:t>
            </a:r>
            <a:r>
              <a:rPr lang="es-AR" sz="3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det3,</a:t>
            </a:r>
            <a:endParaRPr lang="es-AR" sz="3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228975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s-AR" sz="3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  </a:t>
            </a:r>
            <a:r>
              <a:rPr lang="es-AR" sz="3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regd1</a:t>
            </a:r>
            <a:r>
              <a:rPr lang="es-AR" sz="3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regd2, regd3, min);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s-AR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sz="3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n-GB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3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(det1);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n-GB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3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(det2);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n-GB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3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(det3);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s-AR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s-AR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3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mae</a:t>
            </a:r>
            <a:r>
              <a:rPr lang="es-AR" sz="3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  <a:defRPr/>
            </a:pPr>
            <a:r>
              <a:rPr lang="es-AR" sz="3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3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737554" y="142852"/>
            <a:ext cx="9359900" cy="1281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indent="6350" hangingPunct="1">
              <a:lnSpc>
                <a:spcPct val="98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AR" sz="36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Otra </a:t>
            </a:r>
            <a:r>
              <a:rPr lang="es-AR" sz="3600">
                <a:solidFill>
                  <a:srgbClr val="262626"/>
                </a:solidFill>
                <a:latin typeface="Century Gothic" charset="0"/>
                <a:cs typeface="Arial" charset="0"/>
              </a:rPr>
              <a:t>variante </a:t>
            </a:r>
            <a:r>
              <a:rPr lang="es-AR" sz="36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– Productos repetidos en </a:t>
            </a:r>
            <a:r>
              <a:rPr lang="es-AR" sz="3600">
                <a:solidFill>
                  <a:srgbClr val="262626"/>
                </a:solidFill>
                <a:latin typeface="Century Gothic" charset="0"/>
                <a:cs typeface="Arial" charset="0"/>
              </a:rPr>
              <a:t>los archivos detalles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F6AB9CB-951F-4BC2-B487-1CC175EEEBE6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96200" y="1357298"/>
            <a:ext cx="10287072" cy="49292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min.codigo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&lt;&gt; </a:t>
            </a:r>
            <a:r>
              <a:rPr lang="en-US" sz="3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valoralto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s-AR" sz="32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begin</a:t>
            </a:r>
            <a:endParaRPr lang="es-AR" sz="32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prod.codigo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3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min.codigo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prod.pu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min.pu</a:t>
            </a:r>
            <a:r>
              <a:rPr lang="en-US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2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prod.cant</a:t>
            </a: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200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:= 0</a:t>
            </a: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s-AR" sz="32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2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32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min.codigo</a:t>
            </a: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32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prod</a:t>
            </a:r>
            <a:r>
              <a:rPr lang="es-AR" sz="32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.codigo</a:t>
            </a: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s-AR" sz="32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s-AR" sz="32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AR" sz="32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begin</a:t>
            </a:r>
            <a:endParaRPr lang="es-AR" sz="3200" b="1" dirty="0" smtClean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s-AR" sz="32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2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prod.cant</a:t>
            </a: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3200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prod.cant</a:t>
            </a: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s-AR" sz="3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min.cant</a:t>
            </a:r>
            <a:r>
              <a:rPr lang="es-AR" sz="3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AR" sz="3200" b="1" dirty="0" smtClean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s-AR" sz="32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2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minimo</a:t>
            </a:r>
            <a:r>
              <a:rPr lang="es-AR" sz="3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(det1, det2, det3,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s-AR" sz="3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  regd1, regd2, regd3, min);</a:t>
            </a:r>
            <a:endParaRPr lang="es-AR" sz="3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2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s-AR" sz="3200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s-AR" sz="3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</a:t>
            </a:r>
            <a:r>
              <a:rPr lang="es-AR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3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mae</a:t>
            </a:r>
            <a:r>
              <a:rPr lang="es-AR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3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</a:t>
            </a:r>
            <a:r>
              <a:rPr lang="es-AR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s-AR" sz="3200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06057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/>
            </a:pPr>
            <a:r>
              <a:rPr lang="es-AR" sz="3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AR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35212</TotalTime>
  <Words>191</Words>
  <Application>Microsoft Office PowerPoint</Application>
  <PresentationFormat>Personalizado</PresentationFormat>
  <Paragraphs>116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Organización de Datos</dc:title>
  <dc:creator>Noelia</dc:creator>
  <cp:lastModifiedBy>v.castelli.spb</cp:lastModifiedBy>
  <cp:revision>84</cp:revision>
  <cp:lastPrinted>1601-01-01T00:00:00Z</cp:lastPrinted>
  <dcterms:created xsi:type="dcterms:W3CDTF">1601-01-01T00:00:00Z</dcterms:created>
  <dcterms:modified xsi:type="dcterms:W3CDTF">2018-03-26T18:14:57Z</dcterms:modified>
</cp:coreProperties>
</file>