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V, Sreejesh" initials="KS" lastIdx="1" clrIdx="0">
    <p:extLst>
      <p:ext uri="{19B8F6BF-5375-455C-9EA6-DF929625EA0E}">
        <p15:presenceInfo xmlns:p15="http://schemas.microsoft.com/office/powerpoint/2012/main" userId="S-1-5-21-2060762456-2615526243-3104027729-2526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905B37-39D0-4094-B06F-A9CEAE380B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B7644-E49A-43FA-A026-4A901435CAD0}">
      <dgm:prSet/>
      <dgm:spPr/>
      <dgm:t>
        <a:bodyPr/>
        <a:lstStyle/>
        <a:p>
          <a:pPr algn="ctr" rtl="0"/>
          <a:r>
            <a:rPr lang="en-US" dirty="0" smtClean="0"/>
            <a:t>Private Subnet(us-east-1a)</a:t>
          </a:r>
        </a:p>
        <a:p>
          <a:pPr algn="ctr" rtl="0"/>
          <a:r>
            <a:rPr lang="en-US" dirty="0" smtClean="0"/>
            <a:t>Subnet </a:t>
          </a:r>
          <a:r>
            <a:rPr lang="en-US" dirty="0" smtClean="0"/>
            <a:t>CIDR </a:t>
          </a:r>
          <a:r>
            <a:rPr lang="en-US" dirty="0" smtClean="0"/>
            <a:t>: 10.0.0.0/25</a:t>
          </a:r>
          <a:endParaRPr lang="en-US" dirty="0"/>
        </a:p>
      </dgm:t>
    </dgm:pt>
    <dgm:pt modelId="{F4F66D2B-1AB7-4EBC-A1CF-78BCB5A40EAE}" type="parTrans" cxnId="{F243F238-0319-497A-95CC-8F5002D72893}">
      <dgm:prSet/>
      <dgm:spPr/>
      <dgm:t>
        <a:bodyPr/>
        <a:lstStyle/>
        <a:p>
          <a:endParaRPr lang="en-US"/>
        </a:p>
      </dgm:t>
    </dgm:pt>
    <dgm:pt modelId="{265CB427-B1D5-4A77-BF93-33897FC5962B}" type="sibTrans" cxnId="{F243F238-0319-497A-95CC-8F5002D72893}">
      <dgm:prSet/>
      <dgm:spPr/>
      <dgm:t>
        <a:bodyPr/>
        <a:lstStyle/>
        <a:p>
          <a:endParaRPr lang="en-US"/>
        </a:p>
      </dgm:t>
    </dgm:pt>
    <dgm:pt modelId="{D9F6DD0F-6C49-4A6F-911D-55158E1D3C8C}" type="pres">
      <dgm:prSet presAssocID="{AC905B37-39D0-4094-B06F-A9CEAE380B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8FC41F-A4A9-48F1-9582-172F6A201CE2}" type="pres">
      <dgm:prSet presAssocID="{2A2B7644-E49A-43FA-A026-4A901435CAD0}" presName="parentText" presStyleLbl="node1" presStyleIdx="0" presStyleCnt="1" custLinFactY="100000" custLinFactNeighborX="1031" custLinFactNeighborY="1036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43F238-0319-497A-95CC-8F5002D72893}" srcId="{AC905B37-39D0-4094-B06F-A9CEAE380B64}" destId="{2A2B7644-E49A-43FA-A026-4A901435CAD0}" srcOrd="0" destOrd="0" parTransId="{F4F66D2B-1AB7-4EBC-A1CF-78BCB5A40EAE}" sibTransId="{265CB427-B1D5-4A77-BF93-33897FC5962B}"/>
    <dgm:cxn modelId="{567B978F-F708-4790-A9D4-7E2A61E81391}" type="presOf" srcId="{AC905B37-39D0-4094-B06F-A9CEAE380B64}" destId="{D9F6DD0F-6C49-4A6F-911D-55158E1D3C8C}" srcOrd="0" destOrd="0" presId="urn:microsoft.com/office/officeart/2005/8/layout/vList2"/>
    <dgm:cxn modelId="{11FE2624-FF67-47AA-9F63-7FC4536133C8}" type="presOf" srcId="{2A2B7644-E49A-43FA-A026-4A901435CAD0}" destId="{B78FC41F-A4A9-48F1-9582-172F6A201CE2}" srcOrd="0" destOrd="0" presId="urn:microsoft.com/office/officeart/2005/8/layout/vList2"/>
    <dgm:cxn modelId="{F4334604-B11C-4B99-80E7-82EE1A634EEC}" type="presParOf" srcId="{D9F6DD0F-6C49-4A6F-911D-55158E1D3C8C}" destId="{B78FC41F-A4A9-48F1-9582-172F6A201C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0A6FD-C5B1-4BF9-812D-D58AC20081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2312E-B708-42F7-88C2-3FECF278080E}">
      <dgm:prSet/>
      <dgm:spPr/>
      <dgm:t>
        <a:bodyPr/>
        <a:lstStyle/>
        <a:p>
          <a:pPr algn="ctr" rtl="0"/>
          <a:r>
            <a:rPr lang="en-US" dirty="0" smtClean="0"/>
            <a:t>Public Subnet(us-east-1b)</a:t>
          </a:r>
        </a:p>
        <a:p>
          <a:pPr algn="ctr" rtl="0"/>
          <a:r>
            <a:rPr lang="en-US" dirty="0" smtClean="0"/>
            <a:t>Subnet </a:t>
          </a:r>
          <a:r>
            <a:rPr lang="en-US" dirty="0" smtClean="0"/>
            <a:t>CIDR </a:t>
          </a:r>
          <a:r>
            <a:rPr lang="en-US" dirty="0" smtClean="0"/>
            <a:t>: 10.0.0.128/25</a:t>
          </a:r>
          <a:endParaRPr lang="en-US" dirty="0"/>
        </a:p>
      </dgm:t>
    </dgm:pt>
    <dgm:pt modelId="{92A14AD3-B61D-4DDA-AD82-F6D1836B062E}" type="parTrans" cxnId="{9B60FE23-24D0-460F-ABB6-0C592F031515}">
      <dgm:prSet/>
      <dgm:spPr/>
      <dgm:t>
        <a:bodyPr/>
        <a:lstStyle/>
        <a:p>
          <a:endParaRPr lang="en-US"/>
        </a:p>
      </dgm:t>
    </dgm:pt>
    <dgm:pt modelId="{70C8FA94-B143-41DF-B049-C70DD7A2E379}" type="sibTrans" cxnId="{9B60FE23-24D0-460F-ABB6-0C592F031515}">
      <dgm:prSet/>
      <dgm:spPr/>
      <dgm:t>
        <a:bodyPr/>
        <a:lstStyle/>
        <a:p>
          <a:endParaRPr lang="en-US"/>
        </a:p>
      </dgm:t>
    </dgm:pt>
    <dgm:pt modelId="{3D2F55C8-A0FE-45AB-9653-A160CCCF2CF0}" type="pres">
      <dgm:prSet presAssocID="{A2B0A6FD-C5B1-4BF9-812D-D58AC20081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317ADA-1AC6-4878-B66B-EFDD7FCBCBD4}" type="pres">
      <dgm:prSet presAssocID="{C7C2312E-B708-42F7-88C2-3FECF278080E}" presName="parentText" presStyleLbl="node1" presStyleIdx="0" presStyleCnt="1" custScaleY="74859" custLinFactNeighborY="-192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2A32A3-C88B-485F-A822-56D72127BBB1}" type="presOf" srcId="{A2B0A6FD-C5B1-4BF9-812D-D58AC2008179}" destId="{3D2F55C8-A0FE-45AB-9653-A160CCCF2CF0}" srcOrd="0" destOrd="0" presId="urn:microsoft.com/office/officeart/2005/8/layout/vList2"/>
    <dgm:cxn modelId="{3FE5ABA2-357F-478B-AB90-486908FB72BE}" type="presOf" srcId="{C7C2312E-B708-42F7-88C2-3FECF278080E}" destId="{D6317ADA-1AC6-4878-B66B-EFDD7FCBCBD4}" srcOrd="0" destOrd="0" presId="urn:microsoft.com/office/officeart/2005/8/layout/vList2"/>
    <dgm:cxn modelId="{9B60FE23-24D0-460F-ABB6-0C592F031515}" srcId="{A2B0A6FD-C5B1-4BF9-812D-D58AC2008179}" destId="{C7C2312E-B708-42F7-88C2-3FECF278080E}" srcOrd="0" destOrd="0" parTransId="{92A14AD3-B61D-4DDA-AD82-F6D1836B062E}" sibTransId="{70C8FA94-B143-41DF-B049-C70DD7A2E379}"/>
    <dgm:cxn modelId="{AEF8FBE0-FCA7-49AB-9277-61525FCAA217}" type="presParOf" srcId="{3D2F55C8-A0FE-45AB-9653-A160CCCF2CF0}" destId="{D6317ADA-1AC6-4878-B66B-EFDD7FCBCB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FC41F-A4A9-48F1-9582-172F6A201CE2}">
      <dsp:nvSpPr>
        <dsp:cNvPr id="0" name=""/>
        <dsp:cNvSpPr/>
      </dsp:nvSpPr>
      <dsp:spPr>
        <a:xfrm>
          <a:off x="0" y="12388"/>
          <a:ext cx="268778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Private Subnet(us-east-1a)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Subnet </a:t>
          </a:r>
          <a:r>
            <a:rPr lang="en-US" sz="1600" kern="1200" dirty="0" smtClean="0"/>
            <a:t>CIDR </a:t>
          </a:r>
          <a:r>
            <a:rPr lang="en-US" sz="1600" kern="1200" dirty="0" smtClean="0"/>
            <a:t>: 10.0.0.0/25</a:t>
          </a:r>
          <a:endParaRPr lang="en-US" sz="1600" kern="1200" dirty="0"/>
        </a:p>
      </dsp:txBody>
      <dsp:txXfrm>
        <a:off x="35640" y="48028"/>
        <a:ext cx="2616502" cy="658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17ADA-1AC6-4878-B66B-EFDD7FCBCBD4}">
      <dsp:nvSpPr>
        <dsp:cNvPr id="0" name=""/>
        <dsp:cNvSpPr/>
      </dsp:nvSpPr>
      <dsp:spPr>
        <a:xfrm>
          <a:off x="0" y="0"/>
          <a:ext cx="2770909" cy="580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Public Subnet(us-east-1b)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Subnet </a:t>
          </a:r>
          <a:r>
            <a:rPr lang="en-US" sz="1200" kern="1200" dirty="0" smtClean="0"/>
            <a:t>CIDR </a:t>
          </a:r>
          <a:r>
            <a:rPr lang="en-US" sz="1200" kern="1200" dirty="0" smtClean="0"/>
            <a:t>: 10.0.0.128/25</a:t>
          </a:r>
          <a:endParaRPr lang="en-US" sz="1200" kern="1200" dirty="0"/>
        </a:p>
      </dsp:txBody>
      <dsp:txXfrm>
        <a:off x="28347" y="28347"/>
        <a:ext cx="2714215" cy="523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4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9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6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52F6-334D-44F9-9D17-E18B3973B4F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C4E0-013D-4C24-9F3C-04D4734A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509" y="240632"/>
            <a:ext cx="9744363" cy="6501913"/>
          </a:xfrm>
          <a:prstGeom prst="rect">
            <a:avLst/>
          </a:prstGeom>
          <a:ln w="22225">
            <a:solidFill>
              <a:srgbClr val="FFFF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6617" y="978932"/>
            <a:ext cx="3020291" cy="3690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04752" y="978932"/>
            <a:ext cx="3020291" cy="3690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516695497"/>
              </p:ext>
            </p:extLst>
          </p:nvPr>
        </p:nvGraphicFramePr>
        <p:xfrm>
          <a:off x="949524" y="1067995"/>
          <a:ext cx="2687782" cy="74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62927611"/>
              </p:ext>
            </p:extLst>
          </p:nvPr>
        </p:nvGraphicFramePr>
        <p:xfrm>
          <a:off x="5026399" y="1067996"/>
          <a:ext cx="2770909" cy="73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30764" y="420193"/>
            <a:ext cx="495992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VPC (us-east-1) : CIDR – 10.0.0.0/24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66617" y="5154021"/>
            <a:ext cx="3020291" cy="14498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01709" y="5154905"/>
            <a:ext cx="3020291" cy="143117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932871" y="5246565"/>
            <a:ext cx="2770909" cy="304620"/>
            <a:chOff x="0" y="0"/>
            <a:chExt cx="2770909" cy="341143"/>
          </a:xfrm>
        </p:grpSpPr>
        <p:sp>
          <p:nvSpPr>
            <p:cNvPr id="20" name="Rounded Rectangle 19"/>
            <p:cNvSpPr/>
            <p:nvPr/>
          </p:nvSpPr>
          <p:spPr>
            <a:xfrm>
              <a:off x="0" y="0"/>
              <a:ext cx="2770909" cy="34114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 txBox="1"/>
            <p:nvPr/>
          </p:nvSpPr>
          <p:spPr>
            <a:xfrm>
              <a:off x="16653" y="16653"/>
              <a:ext cx="2737603" cy="3078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Private Route Table</a:t>
              </a:r>
              <a:endParaRPr lang="en-US" sz="14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6399" y="5246989"/>
            <a:ext cx="2770909" cy="304620"/>
            <a:chOff x="0" y="0"/>
            <a:chExt cx="2770909" cy="341143"/>
          </a:xfrm>
        </p:grpSpPr>
        <p:sp>
          <p:nvSpPr>
            <p:cNvPr id="23" name="Rounded Rectangle 22"/>
            <p:cNvSpPr/>
            <p:nvPr/>
          </p:nvSpPr>
          <p:spPr>
            <a:xfrm>
              <a:off x="0" y="0"/>
              <a:ext cx="2770909" cy="34114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 txBox="1"/>
            <p:nvPr/>
          </p:nvSpPr>
          <p:spPr>
            <a:xfrm>
              <a:off x="16653" y="16653"/>
              <a:ext cx="2737603" cy="3078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Public Route Table</a:t>
              </a:r>
              <a:endParaRPr lang="en-US" sz="1400" kern="1200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9441628" y="3507201"/>
            <a:ext cx="1209964" cy="117772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679709" y="3742121"/>
            <a:ext cx="74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IGW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smtClean="0"/>
              <a:t>Internet Gateway)</a:t>
            </a:r>
            <a:endParaRPr lang="en-US" sz="1100" dirty="0"/>
          </a:p>
        </p:txBody>
      </p:sp>
      <p:sp>
        <p:nvSpPr>
          <p:cNvPr id="27" name="Rounded Rectangle 26"/>
          <p:cNvSpPr/>
          <p:nvPr/>
        </p:nvSpPr>
        <p:spPr>
          <a:xfrm>
            <a:off x="6948541" y="3830474"/>
            <a:ext cx="923637" cy="794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37018" y="3914218"/>
            <a:ext cx="7689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</a:t>
            </a:r>
          </a:p>
          <a:p>
            <a:pPr algn="ctr"/>
            <a:r>
              <a:rPr lang="en-US" sz="1000" dirty="0" smtClean="0"/>
              <a:t>(NAT Gateway)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16043" y="5645782"/>
            <a:ext cx="2661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Destination         </a:t>
            </a:r>
            <a:r>
              <a:rPr lang="en-US" u="sng" dirty="0" smtClean="0"/>
              <a:t>Target</a:t>
            </a:r>
          </a:p>
          <a:p>
            <a:r>
              <a:rPr lang="en-US" dirty="0">
                <a:solidFill>
                  <a:srgbClr val="00B050"/>
                </a:solidFill>
              </a:rPr>
              <a:t>10.0.0.0/24          Local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0.0.0.0/0              </a:t>
            </a:r>
            <a:r>
              <a:rPr lang="en-US" dirty="0" smtClean="0">
                <a:solidFill>
                  <a:srgbClr val="00B050"/>
                </a:solidFill>
              </a:rPr>
              <a:t>IGW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9524" y="5666465"/>
            <a:ext cx="248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Destination         </a:t>
            </a:r>
            <a:r>
              <a:rPr lang="en-US" u="sng" dirty="0" smtClean="0"/>
              <a:t>Target</a:t>
            </a:r>
          </a:p>
          <a:p>
            <a:r>
              <a:rPr lang="en-US" dirty="0">
                <a:solidFill>
                  <a:srgbClr val="00B050"/>
                </a:solidFill>
              </a:rPr>
              <a:t>10.0.0.0/24          Local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0.0.0.0/0              NAT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46094" y="2022413"/>
            <a:ext cx="1849582" cy="20093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46094" y="2074501"/>
            <a:ext cx="1849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EC2 Instance</a:t>
            </a:r>
          </a:p>
          <a:p>
            <a:endParaRPr lang="en-US" dirty="0" smtClean="0"/>
          </a:p>
          <a:p>
            <a:r>
              <a:rPr lang="en-US" sz="1400" dirty="0" smtClean="0"/>
              <a:t>Private IP : 10.0.0.130</a:t>
            </a:r>
          </a:p>
          <a:p>
            <a:r>
              <a:rPr lang="en-US" sz="1400" dirty="0" smtClean="0"/>
              <a:t>Elastic IP  : 54.2.8.90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990596" y="2050875"/>
            <a:ext cx="1849582" cy="20093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4435" y="2050875"/>
            <a:ext cx="18495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EC2 Instance</a:t>
            </a:r>
          </a:p>
          <a:p>
            <a:endParaRPr lang="en-US" dirty="0"/>
          </a:p>
          <a:p>
            <a:r>
              <a:rPr lang="en-US" sz="1600" dirty="0" smtClean="0"/>
              <a:t>Private IP : 10.0.0.1</a:t>
            </a:r>
            <a:endParaRPr lang="en-US" sz="1600" dirty="0"/>
          </a:p>
        </p:txBody>
      </p:sp>
      <p:sp>
        <p:nvSpPr>
          <p:cNvPr id="45" name="Cloud Callout 44"/>
          <p:cNvSpPr/>
          <p:nvPr/>
        </p:nvSpPr>
        <p:spPr>
          <a:xfrm>
            <a:off x="10427853" y="738909"/>
            <a:ext cx="1625602" cy="131196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668002" y="1191491"/>
            <a:ext cx="10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9" name="Curved Right Arrow 48"/>
          <p:cNvSpPr/>
          <p:nvPr/>
        </p:nvSpPr>
        <p:spPr>
          <a:xfrm>
            <a:off x="478227" y="3273207"/>
            <a:ext cx="475180" cy="290485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-Up Arrow 56"/>
          <p:cNvSpPr/>
          <p:nvPr/>
        </p:nvSpPr>
        <p:spPr>
          <a:xfrm>
            <a:off x="10651593" y="2074501"/>
            <a:ext cx="819972" cy="2091099"/>
          </a:xfrm>
          <a:prstGeom prst="bentUpArrow">
            <a:avLst>
              <a:gd name="adj1" fmla="val 8908"/>
              <a:gd name="adj2" fmla="val 19828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Bent-Up Arrow 58"/>
          <p:cNvSpPr/>
          <p:nvPr/>
        </p:nvSpPr>
        <p:spPr>
          <a:xfrm>
            <a:off x="7938652" y="4591326"/>
            <a:ext cx="2027137" cy="1856207"/>
          </a:xfrm>
          <a:prstGeom prst="bentUpArrow">
            <a:avLst>
              <a:gd name="adj1" fmla="val 7660"/>
              <a:gd name="adj2" fmla="val 12430"/>
              <a:gd name="adj3" fmla="val 259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3488792" y="4230256"/>
            <a:ext cx="3406883" cy="1999688"/>
          </a:xfrm>
          <a:prstGeom prst="curvedConnector3">
            <a:avLst>
              <a:gd name="adj1" fmla="val 33191"/>
            </a:avLst>
          </a:prstGeom>
          <a:ln w="1143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Up-Down Arrow 66"/>
          <p:cNvSpPr/>
          <p:nvPr/>
        </p:nvSpPr>
        <p:spPr>
          <a:xfrm>
            <a:off x="6317679" y="4725634"/>
            <a:ext cx="129309" cy="387680"/>
          </a:xfrm>
          <a:prstGeom prst="upDownArrow">
            <a:avLst>
              <a:gd name="adj1" fmla="val 0"/>
              <a:gd name="adj2" fmla="val 50000"/>
            </a:avLst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/>
          <p:cNvSpPr/>
          <p:nvPr/>
        </p:nvSpPr>
        <p:spPr>
          <a:xfrm>
            <a:off x="2195278" y="4716829"/>
            <a:ext cx="147781" cy="406474"/>
          </a:xfrm>
          <a:prstGeom prst="upDownArrow">
            <a:avLst>
              <a:gd name="adj1" fmla="val 0"/>
              <a:gd name="adj2" fmla="val 50000"/>
            </a:avLst>
          </a:prstGeom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rved Left Arrow 68"/>
          <p:cNvSpPr/>
          <p:nvPr/>
        </p:nvSpPr>
        <p:spPr>
          <a:xfrm>
            <a:off x="7872178" y="4165600"/>
            <a:ext cx="699167" cy="1717964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Elbow Connector 75"/>
          <p:cNvCxnSpPr>
            <a:endCxn id="17" idx="3"/>
          </p:cNvCxnSpPr>
          <p:nvPr/>
        </p:nvCxnSpPr>
        <p:spPr>
          <a:xfrm rot="16200000" flipH="1">
            <a:off x="5879705" y="3828197"/>
            <a:ext cx="3071875" cy="1012716"/>
          </a:xfrm>
          <a:prstGeom prst="bentConnector4">
            <a:avLst>
              <a:gd name="adj1" fmla="val 769"/>
              <a:gd name="adj2" fmla="val 190064"/>
            </a:avLst>
          </a:prstGeom>
          <a:ln>
            <a:solidFill>
              <a:srgbClr val="FFFF00"/>
            </a:solidFill>
            <a:tailEnd type="triangle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667254" y="2393106"/>
            <a:ext cx="461665" cy="37312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Public Subnet to Internet Connectivity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94915" y="2362780"/>
            <a:ext cx="461665" cy="408475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Private Subnet to Internet 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Graphic spid="14" grpId="0">
        <p:bldAsOne/>
      </p:bldGraphic>
      <p:bldGraphic spid="13" grpId="0">
        <p:bldAsOne/>
      </p:bldGraphic>
      <p:bldP spid="15" grpId="0" animBg="1"/>
      <p:bldP spid="16" grpId="0" animBg="1"/>
      <p:bldP spid="17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4" grpId="0" animBg="1"/>
      <p:bldP spid="40" grpId="0"/>
      <p:bldP spid="43" grpId="0" animBg="1"/>
      <p:bldP spid="44" grpId="0"/>
      <p:bldP spid="45" grpId="0" animBg="1"/>
      <p:bldP spid="46" grpId="0"/>
      <p:bldP spid="49" grpId="0" animBg="1"/>
      <p:bldP spid="57" grpId="0" animBg="1"/>
      <p:bldP spid="59" grpId="0" animBg="1"/>
      <p:bldP spid="67" grpId="0" animBg="1"/>
      <p:bldP spid="68" grpId="0" animBg="1"/>
      <p:bldP spid="69" grpId="0" animBg="1"/>
      <p:bldP spid="85" grpId="0"/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Epsilon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KV, Sreejesh</dc:creator>
  <cp:lastModifiedBy>KV, Sreejesh</cp:lastModifiedBy>
  <cp:revision>62</cp:revision>
  <dcterms:created xsi:type="dcterms:W3CDTF">2018-11-26T09:49:27Z</dcterms:created>
  <dcterms:modified xsi:type="dcterms:W3CDTF">2018-11-26T12:36:57Z</dcterms:modified>
</cp:coreProperties>
</file>