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BF350-C09B-2448-0AC1-B565B588D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A5246E-086E-826A-F52A-E12193824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2B9B22-FE92-1790-5829-B92EC0E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029A-7D40-436C-9E5C-655B143D2809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FE4472-4DF6-D4B2-D787-C121A10F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679B24-9761-276F-C470-94FC64F8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2D3B-60BE-4462-A514-3F73FAE38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85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C487B-CC06-8404-E8D1-C5BFE13A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287859-0F3E-A167-0FC0-FE8807422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6CEA96-AF51-D969-0DDC-28ACBAEA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029A-7D40-436C-9E5C-655B143D2809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5047F9-FB62-0298-9442-75C5523D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641C33-B641-A7A2-EF5F-7F41ED24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2D3B-60BE-4462-A514-3F73FAE38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006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F2720E-56A0-ECF4-932D-DA07E4F2C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328319-47E0-F2DB-D3D3-122C39D0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04EEB4-D839-7212-EA4A-4A6B1880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029A-7D40-436C-9E5C-655B143D2809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3FF83-C0E4-0853-D03D-0CEC126C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51274D-4A6C-38A2-76CA-E26D7FAA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2D3B-60BE-4462-A514-3F73FAE38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340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0BB50-A99A-91F6-DB07-50704D45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21489-073B-201A-1EA8-9EC5CD59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123D46-9B00-5E67-9ADB-41B4809F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029A-7D40-436C-9E5C-655B143D2809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67D17F-AE44-32A5-0FBD-5B690E7F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A47DB4-3811-AC0A-564E-E87F2DB1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2D3B-60BE-4462-A514-3F73FAE38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297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1BE5D-E474-F7B4-EC83-6A113B03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DA6259-DC32-DEB6-07F1-8BA7359A2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F6842B-5305-619A-F80C-388D3F08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029A-7D40-436C-9E5C-655B143D2809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6A8F13-517E-51C7-D8DE-9DA25505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F13C9D-FDFF-0D0B-664A-673A1BEF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2D3B-60BE-4462-A514-3F73FAE38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95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83A07-B466-2AC0-8D87-2FC4973D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C41995-AB79-64F9-76C4-3FC5DD1EF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60E1D6-9823-ADC9-92EB-413E27A0F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066850-76B4-B0A6-EE23-DD6A9040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029A-7D40-436C-9E5C-655B143D2809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BA61C3-7795-2000-6C44-056A02FE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511EE9-446C-78D8-0B5D-198BA7C3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2D3B-60BE-4462-A514-3F73FAE38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75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7E2F3-23B8-EFB9-08A9-907D0D90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3DFC89-66BD-DC52-33DA-6D545CCB3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957343-8537-7DBD-591B-AB05AAF33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C51429-01E8-B496-B1CE-C642E96ED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C34E16-3EFB-EC67-5CF1-4F079A82C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4CCBE5-266A-0DB8-C538-80695BF2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029A-7D40-436C-9E5C-655B143D2809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6C297A-3C06-0D49-4BD9-FFDBEAA7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2F24B3-8170-0E5F-1592-B3C18FE3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2D3B-60BE-4462-A514-3F73FAE38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29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6A9E4-F618-020C-AA94-AAAED746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651762-406D-585E-F26A-CEC640BB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029A-7D40-436C-9E5C-655B143D2809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335BB0-A789-2C58-18A5-5D017B17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6EE3C9-893A-33FB-DF74-EB1ED42F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2D3B-60BE-4462-A514-3F73FAE38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92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455D46-4958-38ED-4771-07F1F3CE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029A-7D40-436C-9E5C-655B143D2809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ECDD3E-CB56-9B3D-3B6F-8D6D121C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6F7517-405F-5167-2A3C-700957EF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2D3B-60BE-4462-A514-3F73FAE38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5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EB899-870A-C2A0-53C6-C48D783D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07BA18-BB50-D217-B1B4-A6DD9861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C02AE1-BEEF-E04F-5CF0-65EF44B56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539B51-9B0A-B12C-D781-306051A9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029A-7D40-436C-9E5C-655B143D2809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E1EE68-DE44-0FFB-2911-C9559540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8CB98C-45F2-C1E4-431F-CEA7B8DA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2D3B-60BE-4462-A514-3F73FAE38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90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CBC2B-6864-44F5-0FB3-9A19BF4E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DF35C7-DD93-79A0-C6F8-36958587D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83698C-0B2F-D95E-A5A6-3E13B1D21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CE33BC-63D7-7FAA-3447-335ED489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029A-7D40-436C-9E5C-655B143D2809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9E0728-DCA2-AE18-2A26-3A864FE4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0F9A59-84F9-3B2C-B945-4943FAFB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2D3B-60BE-4462-A514-3F73FAE38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95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2C9E36-E70D-C89E-20F3-8EF2A7D6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716B94-1399-36C1-2DE2-9D0461325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705DBE-7D6E-33A2-2DC8-08237B0E1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9029A-7D40-436C-9E5C-655B143D2809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2F5BA5-8119-89FE-02E8-C4A19B3FE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8E1E4A-F61C-3960-3C96-6498A423C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32D3B-60BE-4462-A514-3F73FAE38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851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3BCED1D-51C9-EC45-16B9-F40D1D3C1F8A}"/>
              </a:ext>
            </a:extLst>
          </p:cNvPr>
          <p:cNvSpPr/>
          <p:nvPr/>
        </p:nvSpPr>
        <p:spPr>
          <a:xfrm>
            <a:off x="4821382" y="591127"/>
            <a:ext cx="14039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Asignaturas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48B0524-A4B3-2076-961C-E2C54AF1BA12}"/>
              </a:ext>
            </a:extLst>
          </p:cNvPr>
          <p:cNvSpPr/>
          <p:nvPr/>
        </p:nvSpPr>
        <p:spPr>
          <a:xfrm>
            <a:off x="1020618" y="2733963"/>
            <a:ext cx="14039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Profesores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EFA0196-9AA2-A3DC-0596-EF90DA8AB173}"/>
              </a:ext>
            </a:extLst>
          </p:cNvPr>
          <p:cNvSpPr/>
          <p:nvPr/>
        </p:nvSpPr>
        <p:spPr>
          <a:xfrm>
            <a:off x="8363528" y="2971800"/>
            <a:ext cx="14039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Alumnos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03833E8-C982-F501-B4EE-4F6CD8D6FDB2}"/>
              </a:ext>
            </a:extLst>
          </p:cNvPr>
          <p:cNvSpPr/>
          <p:nvPr/>
        </p:nvSpPr>
        <p:spPr>
          <a:xfrm>
            <a:off x="1902692" y="884381"/>
            <a:ext cx="1403927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Imparte</a:t>
            </a:r>
          </a:p>
          <a:p>
            <a:pPr algn="ctr"/>
            <a:r>
              <a:rPr lang="es-ES" dirty="0"/>
              <a:t>N:m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054E46B-88B1-51C9-7E7B-5B5E77B533D2}"/>
              </a:ext>
            </a:extLst>
          </p:cNvPr>
          <p:cNvSpPr/>
          <p:nvPr/>
        </p:nvSpPr>
        <p:spPr>
          <a:xfrm>
            <a:off x="7287493" y="1177636"/>
            <a:ext cx="1403927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Matricula</a:t>
            </a:r>
          </a:p>
          <a:p>
            <a:pPr algn="ctr"/>
            <a:r>
              <a:rPr lang="es-ES" dirty="0"/>
              <a:t>N:m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21646AD-A6B1-48D0-F65D-83BC2D3750F4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3306619" y="1048327"/>
            <a:ext cx="1514763" cy="29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0DB988C-FE53-C932-B45C-79D12B3832B8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1722582" y="1798781"/>
            <a:ext cx="882074" cy="93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317D966-C25F-84A9-770B-E5C0942DDCC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6225309" y="1048327"/>
            <a:ext cx="1062184" cy="58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753A563-A35E-B1BC-BD14-82BF32CB34E8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H="1" flipV="1">
            <a:off x="7989457" y="2092036"/>
            <a:ext cx="1076035" cy="8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E9F4EC8-78FF-39FD-F626-0ADE5C06BE50}"/>
              </a:ext>
            </a:extLst>
          </p:cNvPr>
          <p:cNvSpPr/>
          <p:nvPr/>
        </p:nvSpPr>
        <p:spPr>
          <a:xfrm>
            <a:off x="3417455" y="2266372"/>
            <a:ext cx="1403927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Coodrina</a:t>
            </a:r>
            <a:endParaRPr lang="es-ES" dirty="0"/>
          </a:p>
          <a:p>
            <a:pPr algn="ctr"/>
            <a:r>
              <a:rPr lang="es-ES" dirty="0"/>
              <a:t>N:m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8E7F947-86FD-8D85-721B-8B7CD1467283}"/>
              </a:ext>
            </a:extLst>
          </p:cNvPr>
          <p:cNvCxnSpPr>
            <a:cxnSpLocks/>
            <a:stCxn id="4" idx="1"/>
            <a:endCxn id="24" idx="0"/>
          </p:cNvCxnSpPr>
          <p:nvPr/>
        </p:nvCxnSpPr>
        <p:spPr>
          <a:xfrm flipH="1">
            <a:off x="4119419" y="1048327"/>
            <a:ext cx="701963" cy="12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BABDC82-F905-C32F-2D9E-403DDA7A40AA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 flipV="1">
            <a:off x="2424545" y="2723572"/>
            <a:ext cx="992910" cy="4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811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15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Martell(UST,ES)</dc:creator>
  <cp:lastModifiedBy>Jesus Martell(UST,ES)</cp:lastModifiedBy>
  <cp:revision>1</cp:revision>
  <dcterms:created xsi:type="dcterms:W3CDTF">2022-10-17T18:18:06Z</dcterms:created>
  <dcterms:modified xsi:type="dcterms:W3CDTF">2022-10-18T06:46:59Z</dcterms:modified>
</cp:coreProperties>
</file>