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9"/>
  </p:notesMasterIdLst>
  <p:sldIdLst>
    <p:sldId id="266" r:id="rId2"/>
    <p:sldId id="278" r:id="rId3"/>
    <p:sldId id="281" r:id="rId4"/>
    <p:sldId id="279" r:id="rId5"/>
    <p:sldId id="280" r:id="rId6"/>
    <p:sldId id="282" r:id="rId7"/>
    <p:sldId id="28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50C0"/>
    <a:srgbClr val="F38DB9"/>
    <a:srgbClr val="EE5C9B"/>
    <a:srgbClr val="B86BD7"/>
    <a:srgbClr val="B563F3"/>
    <a:srgbClr val="FFEBFA"/>
    <a:srgbClr val="FFDDF6"/>
    <a:srgbClr val="FFBDEE"/>
    <a:srgbClr val="56565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80378" autoAdjust="0"/>
  </p:normalViewPr>
  <p:slideViewPr>
    <p:cSldViewPr snapToGrid="0" showGuides="1">
      <p:cViewPr>
        <p:scale>
          <a:sx n="90" d="100"/>
          <a:sy n="90" d="100"/>
        </p:scale>
        <p:origin x="99" y="-24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91FB8-7AF7-4879-8D4D-F7E65269357E}" type="datetimeFigureOut">
              <a:rPr lang="de-DE" smtClean="0"/>
              <a:t>30.06.2016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7AFB5-ADCD-4DF9-B32C-3C5BF4E069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43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7AFB5-ADCD-4DF9-B32C-3C5BF4E069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2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1166843"/>
            <a:ext cx="121920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Sparkly</a:t>
            </a:r>
            <a: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Unicorns</a:t>
            </a:r>
            <a:endParaRPr lang="de-DE" sz="1150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4047572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 Projekt 2016:</a:t>
            </a:r>
          </a:p>
          <a:p>
            <a:pPr algn="ctr"/>
            <a:r>
              <a:rPr lang="de-DE" sz="3200" b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 2: Projekt Idee</a:t>
            </a:r>
          </a:p>
        </p:txBody>
      </p:sp>
    </p:spTree>
    <p:extLst>
      <p:ext uri="{BB962C8B-B14F-4D97-AF65-F5344CB8AC3E}">
        <p14:creationId xmlns:p14="http://schemas.microsoft.com/office/powerpoint/2010/main" val="2334783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870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330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85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718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341" y="1317589"/>
            <a:ext cx="2637199" cy="3212679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38200" y="3312770"/>
            <a:ext cx="10462599" cy="1325563"/>
          </a:xfrm>
        </p:spPr>
        <p:txBody>
          <a:bodyPr>
            <a:noAutofit/>
          </a:bodyPr>
          <a:lstStyle>
            <a:lvl1pPr algn="ctr">
              <a:defRPr sz="9600" baseline="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 der Folie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143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52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0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753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DB986F-CA1C-4A4F-AD80-046D238A4B0E}" type="datetime1">
              <a:rPr lang="de-DE" smtClean="0"/>
              <a:t>30.06.2016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FH Rosenheim – Webservices Projekt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21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829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050C0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9050C0"/>
                </a:solidFill>
              </a:rPr>
              <a:t>Sparkly</a:t>
            </a:r>
            <a:r>
              <a:rPr lang="de-DE" b="1" dirty="0" smtClean="0">
                <a:solidFill>
                  <a:srgbClr val="9050C0"/>
                </a:solidFill>
              </a:rPr>
              <a:t> </a:t>
            </a:r>
            <a:r>
              <a:rPr lang="de-DE" b="1" dirty="0" err="1" smtClean="0">
                <a:solidFill>
                  <a:srgbClr val="9050C0"/>
                </a:solidFill>
              </a:rPr>
              <a:t>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109C88-7B38-4154-B915-44BB12A36F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dirty="0" err="1" smtClean="0">
                <a:solidFill>
                  <a:srgbClr val="F38DB9"/>
                </a:solidFill>
              </a:rPr>
              <a:t>Sparkly</a:t>
            </a:r>
            <a:r>
              <a:rPr lang="de-DE" b="1" dirty="0" smtClean="0">
                <a:solidFill>
                  <a:srgbClr val="F38DB9"/>
                </a:solidFill>
              </a:rPr>
              <a:t> </a:t>
            </a:r>
            <a:r>
              <a:rPr lang="de-DE" b="1" dirty="0" err="1" smtClean="0">
                <a:solidFill>
                  <a:srgbClr val="F38DB9"/>
                </a:solidFill>
              </a:rPr>
              <a:t>Unicorns</a:t>
            </a:r>
            <a:endParaRPr lang="de-DE" b="1" dirty="0">
              <a:solidFill>
                <a:srgbClr val="F38DB9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8109C88-7B38-4154-B915-44BB12A36FA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7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650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E5C9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506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 idx="4294967295"/>
          </p:nvPr>
        </p:nvSpPr>
        <p:spPr>
          <a:xfrm>
            <a:off x="0" y="1122362"/>
            <a:ext cx="12260826" cy="3449638"/>
          </a:xfrm>
        </p:spPr>
        <p:txBody>
          <a:bodyPr>
            <a:noAutofit/>
          </a:bodyPr>
          <a:lstStyle/>
          <a:p>
            <a:pPr algn="ctr"/>
            <a:r>
              <a:rPr lang="de-DE" sz="11500" b="1" dirty="0" err="1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</a:t>
            </a: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parkly</a:t>
            </a:r>
            <a: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br>
              <a:rPr lang="de-DE" sz="11500" b="1" dirty="0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de-DE" sz="11500" b="1" dirty="0" err="1" smtClean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Unicorns</a:t>
            </a:r>
            <a:endParaRPr lang="de-DE" sz="11500" b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Untertitel 7"/>
          <p:cNvSpPr>
            <a:spLocks noGrp="1"/>
          </p:cNvSpPr>
          <p:nvPr>
            <p:ph type="subTitle" idx="4294967295"/>
          </p:nvPr>
        </p:nvSpPr>
        <p:spPr>
          <a:xfrm>
            <a:off x="0" y="4065639"/>
            <a:ext cx="12192000" cy="2479040"/>
          </a:xfrm>
        </p:spPr>
        <p:txBody>
          <a:bodyPr>
            <a:normAutofit/>
          </a:bodyPr>
          <a:lstStyle/>
          <a:p>
            <a:pPr algn="ctr"/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Webservices Projekt 2016:</a:t>
            </a:r>
          </a:p>
          <a:p>
            <a:pPr marL="0" indent="0" algn="ctr">
              <a:buNone/>
            </a:pPr>
            <a:r>
              <a:rPr lang="de-DE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 3</a:t>
            </a:r>
          </a:p>
        </p:txBody>
      </p:sp>
      <p:sp>
        <p:nvSpPr>
          <p:cNvPr id="4" name="Fußzeilenplatzhalter 3"/>
          <p:cNvSpPr txBox="1">
            <a:spLocks/>
          </p:cNvSpPr>
          <p:nvPr/>
        </p:nvSpPr>
        <p:spPr>
          <a:xfrm>
            <a:off x="0" y="6356350"/>
            <a:ext cx="12192000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smtClean="0">
                <a:solidFill>
                  <a:schemeClr val="bg1"/>
                </a:solidFill>
              </a:rPr>
              <a:t>Manuel </a:t>
            </a:r>
            <a:r>
              <a:rPr lang="de-DE" dirty="0" err="1" smtClean="0">
                <a:solidFill>
                  <a:schemeClr val="bg1"/>
                </a:solidFill>
              </a:rPr>
              <a:t>Huber|Franziska</a:t>
            </a:r>
            <a:r>
              <a:rPr lang="de-DE" dirty="0" smtClean="0">
                <a:solidFill>
                  <a:schemeClr val="bg1"/>
                </a:solidFill>
              </a:rPr>
              <a:t> Haaf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96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  <a:p>
            <a:r>
              <a:rPr lang="de-DE" dirty="0" smtClean="0"/>
              <a:t>Schnittstellen</a:t>
            </a:r>
          </a:p>
          <a:p>
            <a:r>
              <a:rPr lang="de-DE" dirty="0" err="1" smtClean="0"/>
              <a:t>Use</a:t>
            </a:r>
            <a:r>
              <a:rPr lang="de-DE" dirty="0" smtClean="0"/>
              <a:t>-Case Diagramme</a:t>
            </a:r>
            <a:endParaRPr lang="de-DE" dirty="0"/>
          </a:p>
          <a:p>
            <a:r>
              <a:rPr lang="de-DE" dirty="0" smtClean="0"/>
              <a:t>Dialoglandkarte</a:t>
            </a:r>
            <a:endParaRPr lang="de-DE" dirty="0" smtClean="0"/>
          </a:p>
          <a:p>
            <a:r>
              <a:rPr lang="de-DE" dirty="0" smtClean="0"/>
              <a:t>Roadmap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smtClean="0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1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066800" y="3058767"/>
            <a:ext cx="10233999" cy="1325563"/>
          </a:xfrm>
        </p:spPr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 Diagramme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smtClean="0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18109C88-7B38-4154-B915-44BB12A36FA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5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640" y="412318"/>
            <a:ext cx="7518560" cy="5944032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smtClean="0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55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06" y="366691"/>
            <a:ext cx="8407560" cy="5915019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smtClean="0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84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Dialoglandkarte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smtClean="0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30033" cy="201877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818" y="1681428"/>
            <a:ext cx="3230033" cy="201877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36" y="1690689"/>
            <a:ext cx="3230032" cy="2018770"/>
          </a:xfrm>
          <a:prstGeom prst="rect">
            <a:avLst/>
          </a:prstGeom>
        </p:spPr>
      </p:pic>
      <p:sp>
        <p:nvSpPr>
          <p:cNvPr id="9" name="Abgerundetes Rechteck 8"/>
          <p:cNvSpPr/>
          <p:nvPr/>
        </p:nvSpPr>
        <p:spPr>
          <a:xfrm>
            <a:off x="2216728" y="3020292"/>
            <a:ext cx="491836" cy="249382"/>
          </a:xfrm>
          <a:prstGeom prst="roundRect">
            <a:avLst/>
          </a:prstGeom>
          <a:noFill/>
          <a:ln w="38100">
            <a:solidFill>
              <a:srgbClr val="905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Gerade Verbindung mit Pfeil 10"/>
          <p:cNvCxnSpPr>
            <a:stCxn id="6" idx="3"/>
            <a:endCxn id="7" idx="1"/>
          </p:cNvCxnSpPr>
          <p:nvPr/>
        </p:nvCxnSpPr>
        <p:spPr>
          <a:xfrm flipV="1">
            <a:off x="4068233" y="2690814"/>
            <a:ext cx="518585" cy="9260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7107381" y="3389002"/>
            <a:ext cx="531092" cy="240888"/>
          </a:xfrm>
          <a:prstGeom prst="roundRect">
            <a:avLst/>
          </a:prstGeom>
          <a:noFill/>
          <a:ln w="38100">
            <a:solidFill>
              <a:srgbClr val="905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Gerade Verbindung mit Pfeil 12"/>
          <p:cNvCxnSpPr>
            <a:stCxn id="7" idx="3"/>
            <a:endCxn id="8" idx="1"/>
          </p:cNvCxnSpPr>
          <p:nvPr/>
        </p:nvCxnSpPr>
        <p:spPr>
          <a:xfrm>
            <a:off x="7816851" y="2690814"/>
            <a:ext cx="518585" cy="9260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548" y="4873601"/>
            <a:ext cx="952500" cy="9525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47" y="4867828"/>
            <a:ext cx="958273" cy="958273"/>
          </a:xfrm>
          <a:prstGeom prst="rect">
            <a:avLst/>
          </a:prstGeom>
          <a:ln cap="rnd">
            <a:solidFill>
              <a:schemeClr val="accent1">
                <a:alpha val="50000"/>
              </a:schemeClr>
            </a:solidFill>
          </a:ln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319" y="4867828"/>
            <a:ext cx="958273" cy="958273"/>
          </a:xfrm>
          <a:prstGeom prst="rect">
            <a:avLst/>
          </a:prstGeom>
        </p:spPr>
      </p:pic>
      <p:cxnSp>
        <p:nvCxnSpPr>
          <p:cNvPr id="21" name="Gerade Verbindung mit Pfeil 20"/>
          <p:cNvCxnSpPr>
            <a:stCxn id="8" idx="2"/>
            <a:endCxn id="18" idx="0"/>
          </p:cNvCxnSpPr>
          <p:nvPr/>
        </p:nvCxnSpPr>
        <p:spPr>
          <a:xfrm flipH="1">
            <a:off x="8737798" y="3709459"/>
            <a:ext cx="1212654" cy="1164142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2"/>
            <a:endCxn id="19" idx="0"/>
          </p:cNvCxnSpPr>
          <p:nvPr/>
        </p:nvCxnSpPr>
        <p:spPr>
          <a:xfrm>
            <a:off x="9950452" y="3709459"/>
            <a:ext cx="60232" cy="1158369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2"/>
            <a:endCxn id="20" idx="0"/>
          </p:cNvCxnSpPr>
          <p:nvPr/>
        </p:nvCxnSpPr>
        <p:spPr>
          <a:xfrm>
            <a:off x="9950452" y="3709459"/>
            <a:ext cx="1336004" cy="1158369"/>
          </a:xfrm>
          <a:prstGeom prst="straightConnector1">
            <a:avLst/>
          </a:prstGeom>
          <a:ln w="57150">
            <a:solidFill>
              <a:srgbClr val="905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381" y="170358"/>
            <a:ext cx="8262203" cy="5694313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FH-Rosenheim| Webservices Projekt| </a:t>
            </a:r>
            <a:r>
              <a:rPr lang="de-DE" b="1" smtClean="0">
                <a:solidFill>
                  <a:srgbClr val="9050C0"/>
                </a:solidFill>
              </a:rPr>
              <a:t>Sparkly Unicorns</a:t>
            </a:r>
            <a:endParaRPr lang="de-DE" b="1" dirty="0">
              <a:solidFill>
                <a:srgbClr val="9050C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09C88-7B38-4154-B915-44BB12A36FA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1500" b="1" dirty="0" smtClean="0">
            <a:solidFill>
              <a:srgbClr val="9050C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Breitbild</PresentationFormat>
  <Paragraphs>25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Calibri Light</vt:lpstr>
      <vt:lpstr>Office Theme</vt:lpstr>
      <vt:lpstr>Sparkly  Unicorns</vt:lpstr>
      <vt:lpstr>Agenda</vt:lpstr>
      <vt:lpstr>Use-Case Diagramme</vt:lpstr>
      <vt:lpstr>PowerPoint-Präsentation</vt:lpstr>
      <vt:lpstr>PowerPoint-Präsentation</vt:lpstr>
      <vt:lpstr>Dialoglandkarte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Franziska Haaf</cp:lastModifiedBy>
  <cp:revision>80</cp:revision>
  <dcterms:created xsi:type="dcterms:W3CDTF">2016-06-08T08:49:35Z</dcterms:created>
  <dcterms:modified xsi:type="dcterms:W3CDTF">2016-06-30T10:11:32Z</dcterms:modified>
</cp:coreProperties>
</file>