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1"/>
  </p:notesMasterIdLst>
  <p:sldIdLst>
    <p:sldId id="266" r:id="rId2"/>
    <p:sldId id="278" r:id="rId3"/>
    <p:sldId id="275" r:id="rId4"/>
    <p:sldId id="272" r:id="rId5"/>
    <p:sldId id="262" r:id="rId6"/>
    <p:sldId id="270" r:id="rId7"/>
    <p:sldId id="271" r:id="rId8"/>
    <p:sldId id="27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0C0"/>
    <a:srgbClr val="F38DB9"/>
    <a:srgbClr val="EE5C9B"/>
    <a:srgbClr val="B86BD7"/>
    <a:srgbClr val="B563F3"/>
    <a:srgbClr val="FFEBFA"/>
    <a:srgbClr val="FFDDF6"/>
    <a:srgbClr val="FFBDEE"/>
    <a:srgbClr val="56565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450" y="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1FB8-7AF7-4879-8D4D-F7E65269357E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FB5-ADCD-4DF9-B32C-3C5BF4E06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166843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404757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2: Projekt Idee</a:t>
            </a:r>
          </a:p>
        </p:txBody>
      </p:sp>
    </p:spTree>
    <p:extLst>
      <p:ext uri="{BB962C8B-B14F-4D97-AF65-F5344CB8AC3E}">
        <p14:creationId xmlns:p14="http://schemas.microsoft.com/office/powerpoint/2010/main" val="233478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7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3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5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1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4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2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0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5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B986F-CA1C-4A4F-AD80-046D238A4B0E}" type="datetime1">
              <a:rPr lang="de-DE" smtClean="0"/>
              <a:t>24.06.2016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2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F38DB9"/>
                </a:solidFill>
              </a:rPr>
              <a:t>Sparkly</a:t>
            </a:r>
            <a:r>
              <a:rPr lang="de-DE" b="1" dirty="0" smtClean="0">
                <a:solidFill>
                  <a:srgbClr val="F38DB9"/>
                </a:solidFill>
              </a:rPr>
              <a:t> </a:t>
            </a:r>
            <a:r>
              <a:rPr lang="de-DE" b="1" dirty="0" err="1" smtClean="0">
                <a:solidFill>
                  <a:srgbClr val="F38DB9"/>
                </a:solidFill>
              </a:rPr>
              <a:t>Unicorns</a:t>
            </a:r>
            <a:endParaRPr lang="de-DE" b="1" dirty="0">
              <a:solidFill>
                <a:srgbClr val="F38DB9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109C88-7B38-4154-B915-44BB12A36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7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5C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idx="4294967295"/>
          </p:nvPr>
        </p:nvSpPr>
        <p:spPr>
          <a:xfrm>
            <a:off x="0" y="1122362"/>
            <a:ext cx="12260826" cy="3449638"/>
          </a:xfrm>
        </p:spPr>
        <p:txBody>
          <a:bodyPr>
            <a:noAutofit/>
          </a:bodyPr>
          <a:lstStyle/>
          <a:p>
            <a:pPr algn="ctr"/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</a:t>
            </a: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4294967295"/>
          </p:nvPr>
        </p:nvSpPr>
        <p:spPr>
          <a:xfrm>
            <a:off x="0" y="4065639"/>
            <a:ext cx="12192000" cy="2479040"/>
          </a:xfrm>
        </p:spPr>
        <p:txBody>
          <a:bodyPr>
            <a:normAutofit/>
          </a:bodyPr>
          <a:lstStyle/>
          <a:p>
            <a:pPr algn="ctr"/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algn="ctr"/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2: Projekt Idee</a:t>
            </a:r>
          </a:p>
        </p:txBody>
      </p:sp>
      <p:sp>
        <p:nvSpPr>
          <p:cNvPr id="4" name="Fußzeilenplatzhalter 3"/>
          <p:cNvSpPr txBox="1">
            <a:spLocks/>
          </p:cNvSpPr>
          <p:nvPr/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>Manuel </a:t>
            </a:r>
            <a:r>
              <a:rPr lang="de-DE" dirty="0" err="1" smtClean="0">
                <a:solidFill>
                  <a:schemeClr val="bg1"/>
                </a:solidFill>
              </a:rPr>
              <a:t>Huber|Franziska</a:t>
            </a:r>
            <a:r>
              <a:rPr lang="de-DE" dirty="0" smtClean="0">
                <a:solidFill>
                  <a:schemeClr val="bg1"/>
                </a:solidFill>
              </a:rPr>
              <a:t> Haaf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Projekt-Idee</a:t>
            </a:r>
          </a:p>
          <a:p>
            <a:r>
              <a:rPr lang="de-DE" dirty="0"/>
              <a:t>Mock-</a:t>
            </a:r>
            <a:r>
              <a:rPr lang="de-DE" dirty="0" err="1"/>
              <a:t>Up‘s</a:t>
            </a:r>
            <a:endParaRPr lang="de-DE" dirty="0"/>
          </a:p>
          <a:p>
            <a:r>
              <a:rPr lang="de-DE" dirty="0"/>
              <a:t>User-Stories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85092"/>
            <a:ext cx="10515600" cy="4351338"/>
          </a:xfrm>
        </p:spPr>
        <p:txBody>
          <a:bodyPr/>
          <a:lstStyle/>
          <a:p>
            <a:r>
              <a:rPr lang="de-DE" dirty="0"/>
              <a:t>Erstellung von Einhörnern mit verschiedenen Extras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  <a:p>
            <a:pPr lvl="1"/>
            <a:r>
              <a:rPr lang="de-DE" dirty="0"/>
              <a:t>Accessoires</a:t>
            </a:r>
          </a:p>
          <a:p>
            <a:r>
              <a:rPr lang="de-DE" dirty="0"/>
              <a:t>„Sharing-Funktion“: Wieder-Abrufbarkeit mittels Link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-17251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 txBox="1">
            <a:spLocks/>
          </p:cNvSpPr>
          <p:nvPr/>
        </p:nvSpPr>
        <p:spPr>
          <a:xfrm>
            <a:off x="2562151" y="2078157"/>
            <a:ext cx="6121400" cy="2626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3800" b="1" dirty="0" smtClean="0">
                <a:solidFill>
                  <a:srgbClr val="9050C0"/>
                </a:solidFill>
              </a:rPr>
              <a:t>Mocks</a:t>
            </a:r>
            <a:endParaRPr lang="de-DE" sz="13800" b="1" dirty="0">
              <a:solidFill>
                <a:srgbClr val="9050C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16" y="1901461"/>
            <a:ext cx="2301212" cy="2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1F56B-D30C-40F8-9A53-F272B555D7A8}" type="datetime1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109C88-7B38-4154-B915-44BB12A36FA9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1" y="-173736"/>
            <a:ext cx="11338559" cy="70866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52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1F56B-D30C-40F8-9A53-F272B555D7A8}" type="datetime1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109C88-7B38-4154-B915-44BB12A36FA9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" y="-173736"/>
            <a:ext cx="11338559" cy="70865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535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1F56B-D30C-40F8-9A53-F272B555D7A8}" type="datetime1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109C88-7B38-4154-B915-44BB12A36FA9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-173736"/>
            <a:ext cx="11338557" cy="70865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409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#01 	</a:t>
            </a:r>
            <a:r>
              <a:rPr lang="de-DE" dirty="0" smtClean="0"/>
              <a:t>Als </a:t>
            </a:r>
            <a:r>
              <a:rPr lang="de-DE" dirty="0" smtClean="0">
                <a:solidFill>
                  <a:srgbClr val="9050C0"/>
                </a:solidFill>
              </a:rPr>
              <a:t>Nutzer</a:t>
            </a:r>
            <a:r>
              <a:rPr lang="de-DE" dirty="0" smtClean="0"/>
              <a:t> möchte ich individuelle Einhörner erstellen.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#02 Als </a:t>
            </a:r>
            <a:r>
              <a:rPr lang="de-DE" dirty="0">
                <a:solidFill>
                  <a:srgbClr val="9050C0"/>
                </a:solidFill>
              </a:rPr>
              <a:t>Nutzer </a:t>
            </a:r>
            <a:r>
              <a:rPr lang="de-DE" dirty="0"/>
              <a:t>möchte ich mein Einhorn mit meinen Freunden teilen.</a:t>
            </a:r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smtClean="0"/>
              <a:t>03 </a:t>
            </a:r>
            <a:r>
              <a:rPr lang="de-DE" dirty="0"/>
              <a:t>	Als </a:t>
            </a:r>
            <a:r>
              <a:rPr lang="de-DE" dirty="0">
                <a:solidFill>
                  <a:srgbClr val="9050C0"/>
                </a:solidFill>
              </a:rPr>
              <a:t>Nutzer</a:t>
            </a:r>
            <a:r>
              <a:rPr lang="de-DE" dirty="0">
                <a:solidFill>
                  <a:srgbClr val="F38DB9"/>
                </a:solidFill>
              </a:rPr>
              <a:t> </a:t>
            </a:r>
            <a:r>
              <a:rPr lang="de-DE" dirty="0"/>
              <a:t>möchte ich mein Einhorn erneut aufrufen können.</a:t>
            </a:r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smtClean="0"/>
              <a:t>04 </a:t>
            </a:r>
            <a:r>
              <a:rPr lang="de-DE" dirty="0"/>
              <a:t>	Als </a:t>
            </a:r>
            <a:r>
              <a:rPr lang="de-DE" dirty="0">
                <a:solidFill>
                  <a:srgbClr val="9050C0"/>
                </a:solidFill>
              </a:rPr>
              <a:t>Anbieter</a:t>
            </a:r>
            <a:r>
              <a:rPr lang="de-DE" dirty="0">
                <a:solidFill>
                  <a:srgbClr val="F38DB9"/>
                </a:solidFill>
              </a:rPr>
              <a:t> </a:t>
            </a:r>
            <a:r>
              <a:rPr lang="de-DE" dirty="0"/>
              <a:t>möchte ich, dass meine </a:t>
            </a:r>
            <a:r>
              <a:rPr lang="de-DE" dirty="0" err="1"/>
              <a:t>Social</a:t>
            </a:r>
            <a:r>
              <a:rPr lang="de-DE" dirty="0"/>
              <a:t>-Media Auftritte </a:t>
            </a:r>
            <a:r>
              <a:rPr lang="de-DE" dirty="0" smtClean="0"/>
              <a:t>	Beachtung bekommen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02" y="1239057"/>
            <a:ext cx="6484633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Office Theme</vt:lpstr>
      <vt:lpstr>Sparkly  Unicorns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User-Stories</vt:lpstr>
      <vt:lpstr>Use-Cases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Franziska Haaf</cp:lastModifiedBy>
  <cp:revision>69</cp:revision>
  <dcterms:created xsi:type="dcterms:W3CDTF">2016-06-08T08:49:35Z</dcterms:created>
  <dcterms:modified xsi:type="dcterms:W3CDTF">2016-06-24T12:23:25Z</dcterms:modified>
</cp:coreProperties>
</file>