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4"/>
  </p:notesMasterIdLst>
  <p:sldIdLst>
    <p:sldId id="266" r:id="rId2"/>
    <p:sldId id="27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50C0"/>
    <a:srgbClr val="F38DB9"/>
    <a:srgbClr val="EE5C9B"/>
    <a:srgbClr val="B86BD7"/>
    <a:srgbClr val="B563F3"/>
    <a:srgbClr val="FFEBFA"/>
    <a:srgbClr val="FFDDF6"/>
    <a:srgbClr val="FFBDEE"/>
    <a:srgbClr val="56565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450" y="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91FB8-7AF7-4879-8D4D-F7E65269357E}" type="datetimeFigureOut">
              <a:rPr lang="de-DE" smtClean="0"/>
              <a:t>29.06.2016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7AFB5-ADCD-4DF9-B32C-3C5BF4E06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4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1166843"/>
            <a:ext cx="12192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500" b="1" dirty="0" err="1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Sparkly</a:t>
            </a:r>
            <a:r>
              <a:rPr lang="de-DE" sz="11500" b="1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br>
              <a:rPr lang="de-DE" sz="11500" b="1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de-DE" sz="11500" b="1" dirty="0" err="1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Unicorns</a:t>
            </a:r>
            <a:endParaRPr lang="de-DE" sz="11500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4047572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Webservices Projekt 2016:</a:t>
            </a:r>
          </a:p>
          <a:p>
            <a:pPr algn="ctr"/>
            <a:r>
              <a:rPr lang="de-DE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Termin 2: Projekt Idee</a:t>
            </a:r>
          </a:p>
        </p:txBody>
      </p:sp>
    </p:spTree>
    <p:extLst>
      <p:ext uri="{BB962C8B-B14F-4D97-AF65-F5344CB8AC3E}">
        <p14:creationId xmlns:p14="http://schemas.microsoft.com/office/powerpoint/2010/main" val="233478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870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330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85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71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43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52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70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5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DB986F-CA1C-4A4F-AD80-046D238A4B0E}" type="datetime1">
              <a:rPr lang="de-DE" smtClean="0"/>
              <a:t>29.06.2016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FH Rosenheim – Webservices Projekt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121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82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F38DB9"/>
                </a:solidFill>
              </a:rPr>
              <a:t>Sparkly</a:t>
            </a:r>
            <a:r>
              <a:rPr lang="de-DE" b="1" dirty="0" smtClean="0">
                <a:solidFill>
                  <a:srgbClr val="F38DB9"/>
                </a:solidFill>
              </a:rPr>
              <a:t> </a:t>
            </a:r>
            <a:r>
              <a:rPr lang="de-DE" b="1" dirty="0" err="1" smtClean="0">
                <a:solidFill>
                  <a:srgbClr val="F38DB9"/>
                </a:solidFill>
              </a:rPr>
              <a:t>Unicorns</a:t>
            </a:r>
            <a:endParaRPr lang="de-DE" b="1" dirty="0">
              <a:solidFill>
                <a:srgbClr val="F38DB9"/>
              </a:solidFill>
            </a:endParaRP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8109C88-7B38-4154-B915-44BB12A36FA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72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65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E5C9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506" userDrawn="1">
          <p15:clr>
            <a:srgbClr val="F26B43"/>
          </p15:clr>
        </p15:guide>
        <p15:guide id="3" pos="7174" userDrawn="1">
          <p15:clr>
            <a:srgbClr val="F26B43"/>
          </p15:clr>
        </p15:guide>
        <p15:guide id="4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 idx="4294967295"/>
          </p:nvPr>
        </p:nvSpPr>
        <p:spPr>
          <a:xfrm>
            <a:off x="0" y="1122362"/>
            <a:ext cx="12260826" cy="3449638"/>
          </a:xfrm>
        </p:spPr>
        <p:txBody>
          <a:bodyPr>
            <a:noAutofit/>
          </a:bodyPr>
          <a:lstStyle/>
          <a:p>
            <a:pPr algn="ctr"/>
            <a:r>
              <a:rPr lang="de-DE" sz="11500" b="1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</a:t>
            </a:r>
            <a:r>
              <a:rPr lang="de-DE" sz="11500" b="1" dirty="0" err="1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parkly</a:t>
            </a:r>
            <a:r>
              <a:rPr lang="de-DE" sz="11500" b="1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br>
              <a:rPr lang="de-DE" sz="11500" b="1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de-DE" sz="11500" b="1" dirty="0" err="1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Unicorns</a:t>
            </a:r>
            <a:endParaRPr lang="de-DE" sz="11500" b="1" dirty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Untertitel 7"/>
          <p:cNvSpPr>
            <a:spLocks noGrp="1"/>
          </p:cNvSpPr>
          <p:nvPr>
            <p:ph type="subTitle" idx="4294967295"/>
          </p:nvPr>
        </p:nvSpPr>
        <p:spPr>
          <a:xfrm>
            <a:off x="0" y="4065639"/>
            <a:ext cx="12192000" cy="2479040"/>
          </a:xfrm>
        </p:spPr>
        <p:txBody>
          <a:bodyPr>
            <a:normAutofit/>
          </a:bodyPr>
          <a:lstStyle/>
          <a:p>
            <a:pPr algn="ctr"/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Webservices Projekt 2016:</a:t>
            </a:r>
          </a:p>
          <a:p>
            <a:pPr marL="0" indent="0" algn="ctr">
              <a:buNone/>
            </a:pPr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Termin 3</a:t>
            </a:r>
          </a:p>
        </p:txBody>
      </p:sp>
      <p:sp>
        <p:nvSpPr>
          <p:cNvPr id="4" name="Fußzeilenplatzhalter 3"/>
          <p:cNvSpPr txBox="1">
            <a:spLocks/>
          </p:cNvSpPr>
          <p:nvPr/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solidFill>
                  <a:schemeClr val="bg1"/>
                </a:solidFill>
              </a:rPr>
              <a:t>Manuel </a:t>
            </a:r>
            <a:r>
              <a:rPr lang="de-DE" dirty="0" err="1" smtClean="0">
                <a:solidFill>
                  <a:schemeClr val="bg1"/>
                </a:solidFill>
              </a:rPr>
              <a:t>Huber|Franziska</a:t>
            </a:r>
            <a:r>
              <a:rPr lang="de-DE" dirty="0" smtClean="0">
                <a:solidFill>
                  <a:schemeClr val="bg1"/>
                </a:solidFill>
              </a:rPr>
              <a:t> Haaf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  <a:p>
            <a:r>
              <a:rPr lang="de-DE" dirty="0" smtClean="0"/>
              <a:t>Schnittstellen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Diagramme</a:t>
            </a:r>
            <a:endParaRPr lang="de-DE" dirty="0"/>
          </a:p>
          <a:p>
            <a:r>
              <a:rPr lang="de-DE" dirty="0" smtClean="0"/>
              <a:t>Dialoglandkarte</a:t>
            </a:r>
          </a:p>
          <a:p>
            <a:r>
              <a:rPr lang="de-DE" dirty="0" smtClean="0"/>
              <a:t>Dialogbeschreibung</a:t>
            </a:r>
            <a:endParaRPr lang="de-DE" dirty="0" smtClean="0"/>
          </a:p>
          <a:p>
            <a:r>
              <a:rPr lang="de-DE" dirty="0" smtClean="0"/>
              <a:t>Persona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smtClean="0">
                <a:solidFill>
                  <a:srgbClr val="9050C0"/>
                </a:solidFill>
              </a:rPr>
              <a:t>Sparkly 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9C88-7B38-4154-B915-44BB12A36FA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5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Aharoni</vt:lpstr>
      <vt:lpstr>Arial</vt:lpstr>
      <vt:lpstr>Arial Black</vt:lpstr>
      <vt:lpstr>Calibri</vt:lpstr>
      <vt:lpstr>Calibri Light</vt:lpstr>
      <vt:lpstr>Office Theme</vt:lpstr>
      <vt:lpstr>Sparkly  Unicorns</vt:lpstr>
      <vt:lpstr>Agenda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Franziska Haaf</cp:lastModifiedBy>
  <cp:revision>72</cp:revision>
  <dcterms:created xsi:type="dcterms:W3CDTF">2016-06-08T08:49:35Z</dcterms:created>
  <dcterms:modified xsi:type="dcterms:W3CDTF">2016-06-29T12:23:07Z</dcterms:modified>
</cp:coreProperties>
</file>