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05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7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5B5309-B0EA-4A94-B044-96E204895EB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A1F84C-2060-4718-89D2-C550F135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6086-EB66-449E-B1DD-5836E5EF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65744"/>
            <a:ext cx="9440034" cy="1828801"/>
          </a:xfrm>
        </p:spPr>
        <p:txBody>
          <a:bodyPr/>
          <a:lstStyle/>
          <a:p>
            <a:r>
              <a:rPr lang="pt-PT" dirty="0"/>
              <a:t>Logística Urbana para Entrega de Mercadorias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5AB7-E736-4C12-86FA-E4228D19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371392"/>
            <a:ext cx="9440034" cy="706660"/>
          </a:xfrm>
        </p:spPr>
        <p:txBody>
          <a:bodyPr>
            <a:normAutofit/>
          </a:bodyPr>
          <a:lstStyle/>
          <a:p>
            <a:r>
              <a:rPr lang="pt-PT" sz="2400" dirty="0"/>
              <a:t>Desenho de Algoritmos</a:t>
            </a:r>
          </a:p>
          <a:p>
            <a:endParaRPr lang="pt-PT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75F87-DD17-4B83-9216-1227DBE9330C}"/>
              </a:ext>
            </a:extLst>
          </p:cNvPr>
          <p:cNvSpPr txBox="1"/>
          <p:nvPr/>
        </p:nvSpPr>
        <p:spPr>
          <a:xfrm>
            <a:off x="489397" y="3254899"/>
            <a:ext cx="6400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PT" dirty="0"/>
              <a:t>Trabalho realizado por: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Manuel João Gomes Alves Amorim, up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Marcelo Guarniero Apolinário, up201603903</a:t>
            </a:r>
          </a:p>
          <a:p>
            <a:pPr>
              <a:lnSpc>
                <a:spcPct val="150000"/>
              </a:lnSpc>
            </a:pPr>
            <a:r>
              <a:rPr lang="pt-PT" sz="1800" dirty="0"/>
              <a:t>Tomás Lopes Pinto de Macedo, up</a:t>
            </a:r>
          </a:p>
          <a:p>
            <a:endParaRPr lang="en-US" dirty="0"/>
          </a:p>
          <a:p>
            <a:endParaRPr lang="en-US" dirty="0"/>
          </a:p>
          <a:p>
            <a:r>
              <a:rPr lang="pt-PT" sz="1800" dirty="0"/>
              <a:t>Grupo 9, Turma 13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06729-1167-4B97-94C3-9138EE43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97" y="3254899"/>
            <a:ext cx="4812406" cy="32936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8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E53C-8D0E-4499-BAFC-61B1EDB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A40B-AE84-41DC-839E-719B5303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4B6F-83AD-4250-85FF-C0147CB9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Formalização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D0E0A-BDEC-439A-8B86-E7BF6280D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0038" y="1736982"/>
                <a:ext cx="5921022" cy="4869745"/>
              </a:xfrm>
            </p:spPr>
            <p:txBody>
              <a:bodyPr/>
              <a:lstStyle/>
              <a:p>
                <a:r>
                  <a:rPr lang="pt-PT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Variáveis de decisão: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ep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encomenda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á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para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encomenda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á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para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eqArr>
                      </m:e>
                    </m:d>
                  </m:oMath>
                </a14:m>
                <a:endParaRPr 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é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chamado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0 −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estafeta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é </m:t>
                            </m:r>
                            <m:r>
                              <m:rPr>
                                <m:nor/>
                              </m:rPr>
                              <a:rPr lang="pt-PT" sz="1600" b="0" i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chamado</m:t>
                            </m:r>
                          </m:e>
                        </m:eqArr>
                      </m:e>
                    </m:d>
                  </m:oMath>
                </a14:m>
                <a:endParaRPr lang="en-US" sz="1600" i="1" dirty="0">
                  <a:effectLst/>
                </a:endParaRPr>
              </a:p>
              <a:p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Restrições: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𝑒𝑝</m:t>
                            </m:r>
                          </m:sub>
                        </m:sSub>
                      </m:e>
                    </m:nary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&lt;=1,  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PT" sz="1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𝑒𝑝</m:t>
                                </m:r>
                              </m:sub>
                            </m:s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∀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𝑒𝑝</m:t>
                                </m:r>
                              </m:sub>
                            </m:s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∀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endParaRPr lang="en-US" sz="1600" dirty="0">
                  <a:effectLst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PT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dirty="0">
                  <a:effectLst/>
                </a:endParaRPr>
              </a:p>
              <a:p>
                <a:endParaRPr lang="en-US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D0E0A-BDEC-439A-8B86-E7BF6280D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0038" y="1736982"/>
                <a:ext cx="5921022" cy="48697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60F0CC1-2DB5-4CF8-9BD7-CE0688F950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686" y="1736983"/>
                <a:ext cx="5629098" cy="486974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PT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Dados de entrada/Constantes: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volume máximo suportado pelo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peso máximo suportado pelo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custo pela entrega do estafeta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volume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peso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en-US" sz="1600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recompensa pela entrega da encomenda </a:t>
                </a:r>
                <a:r>
                  <a:rPr lang="en-US" sz="1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= quantidade de estafetas</a:t>
                </a:r>
              </a:p>
              <a:p>
                <a:pPr lvl="1"/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 = quantidade de encomendas</a:t>
                </a:r>
              </a:p>
              <a:p>
                <a:pPr lvl="1"/>
                <a:endParaRPr 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Função-objetivo: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PT" sz="1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6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sz="1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𝑒𝑝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PT" sz="1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PT" sz="1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n-US" dirty="0">
                  <a:effectLst/>
                </a:endParaRPr>
              </a:p>
              <a:p>
                <a:pPr marL="450000" lvl="1" indent="0">
                  <a:buNone/>
                </a:pPr>
                <a:endParaRPr lang="en-US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i="1" dirty="0">
                  <a:effectLst/>
                </a:endParaRPr>
              </a:p>
              <a:p>
                <a:pPr lvl="1"/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60F0CC1-2DB5-4CF8-9BD7-CE0688F9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86" y="1736983"/>
                <a:ext cx="5629098" cy="486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9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361A-57BE-4A2C-9993-6E2489C1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Descrição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C332-DA60-4970-A318-418D84B0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DB53-EC10-411D-A88B-2FAAB6A5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Análise de Complexidade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D0AC-E2E3-4979-B8A9-A7053237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A8C6-E903-482C-8A4F-B8423D4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Avaliação Empírica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CA29-4CB7-44E0-8AF8-29576C65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323</TotalTime>
  <Words>156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Cambria Math</vt:lpstr>
      <vt:lpstr>Wingdings 2</vt:lpstr>
      <vt:lpstr>Slate</vt:lpstr>
      <vt:lpstr>Logística Urbana para Entrega de Mercadorias</vt:lpstr>
      <vt:lpstr>Descrição do Problema</vt:lpstr>
      <vt:lpstr>Cenário 2: Formalização</vt:lpstr>
      <vt:lpstr>Cenário 2: Descrição de Algoritmos</vt:lpstr>
      <vt:lpstr>Cenário 2: Análise de Complexidade</vt:lpstr>
      <vt:lpstr>Cenário 2: Avaliação Empírica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Marcelo Guarniero Apolinário</dc:creator>
  <cp:lastModifiedBy>Marcelo Guarniero Apolinário</cp:lastModifiedBy>
  <cp:revision>2</cp:revision>
  <dcterms:created xsi:type="dcterms:W3CDTF">2022-04-12T16:32:52Z</dcterms:created>
  <dcterms:modified xsi:type="dcterms:W3CDTF">2022-04-12T21:56:51Z</dcterms:modified>
</cp:coreProperties>
</file>