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1E017-9D87-4DC0-8628-49999860A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F9752D-01DF-48B8-97DF-709CA0034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49026D-4846-48C5-BF9E-EBB49D06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4B2C-EF69-48E8-A490-DCB109D191D1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ACA45-F850-43E4-907E-17BECA41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7366B4-8C07-4798-A96A-FA278433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ACEF-F8BF-44A8-8B71-6A11AC8F8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5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3E701-98EF-4C0B-84C2-B3A7C1E5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E83DD9-B647-45C1-B408-8FD525CD9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7C8DA-87C7-49AA-8E6A-43E2DB50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4B2C-EF69-48E8-A490-DCB109D191D1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E26308-CA1A-4D85-962E-E10EC9685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3AB2C0-0603-4421-96F9-070662E8B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ACEF-F8BF-44A8-8B71-6A11AC8F8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382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65D571-4324-436F-9B14-2A0D77288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BCECA3-A928-45AC-8016-4EC08106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2CF7C2-C588-4333-8004-6ED9A900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4B2C-EF69-48E8-A490-DCB109D191D1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F9E736-F885-47AB-93AE-2B4A73CC3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4C1515-D3C1-4923-A00A-081011F97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ACEF-F8BF-44A8-8B71-6A11AC8F8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40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AB32A-CBFD-420D-AA24-2E31DF2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2C7D3-38B3-4F52-BA45-F7A6C89EA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21D0A5-EAB9-4883-9DB1-3E52635DC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4B2C-EF69-48E8-A490-DCB109D191D1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DADDD3-ECA0-449C-BC40-78CD4725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89C022-DBA9-4D8F-B39F-6EB494D6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ACEF-F8BF-44A8-8B71-6A11AC8F8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258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26ECA-91E2-4D25-ADB6-6FDF925E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F6724A-13D5-4DB8-9919-266CEA119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A9D272-FFE5-4B12-B774-6A68018B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4B2C-EF69-48E8-A490-DCB109D191D1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119568-B2EC-43D4-9C25-B69DA45A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48A0EF-053A-40C1-8260-B3473FF1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ACEF-F8BF-44A8-8B71-6A11AC8F8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11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7A3CD-B1A7-43FD-AFB4-BD897EDB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5BC52C-6C0A-473E-9B0B-D4D38F473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C65B24-01F9-46B0-801A-D2D9C9FAC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E43CAE-4EB0-44C0-B70B-A83FC6D1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4B2C-EF69-48E8-A490-DCB109D191D1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CD4DFE9-C463-48D9-A96A-E2BC8845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A20EF1-675F-44FE-9820-B3219C3C3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ACEF-F8BF-44A8-8B71-6A11AC8F8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7613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357F5-2FD4-419D-B336-43E0FAA3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76B895-5DE7-4611-8857-D95012A41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AE3FD3-CC58-4158-9E47-F3E0C1AC1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9A3A54-8ADB-474C-A819-78812D6B4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ECC8452-D909-4F92-9DF0-0ADF64776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8967E81-6084-47F8-99B9-64FE729D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4B2C-EF69-48E8-A490-DCB109D191D1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F17578-0898-405E-BD6D-571CDAC8C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06B859-F05D-4E15-8096-CCBBFFA1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ACEF-F8BF-44A8-8B71-6A11AC8F8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93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AEBC8-71AF-4C3A-9B4F-B7D82FC6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AF8D08-14C2-4D24-A019-37B8C153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4B2C-EF69-48E8-A490-DCB109D191D1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2D0D28-4218-4B25-B07A-C886B15F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84C9AD-0EB8-456F-8A8E-B1052DA0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ACEF-F8BF-44A8-8B71-6A11AC8F8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218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752E3F-BC01-4928-9DBE-06717E3E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4B2C-EF69-48E8-A490-DCB109D191D1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B1E1183-9B7F-4C51-A228-BC661E4B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8D4B38-3854-409F-BF19-25C8A568C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ACEF-F8BF-44A8-8B71-6A11AC8F8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2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ACF99-850B-42AF-AD1F-559641DA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1ECC7C-9E42-4589-8448-050B1A8D1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FC3633-9DA1-4AFB-83D2-422122EF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A96ACB-1026-4B97-B3FF-6658D290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4B2C-EF69-48E8-A490-DCB109D191D1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D46276-8AF8-4D23-A8EA-2A9F3C37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7E1030-4B35-4651-882F-63434D3F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ACEF-F8BF-44A8-8B71-6A11AC8F8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813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615FF-D1A7-4DFC-935A-185FB51D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427CDA-B973-430A-BEBA-BDA22C604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60EE01-9613-4DA2-B6AE-704CA4917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E24C48-8FD1-4BC8-81FC-90A819D3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4B2C-EF69-48E8-A490-DCB109D191D1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E63B43-0ED6-476D-B65A-55AA40C5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639D01-ADC9-4127-8FEB-49CCA62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2ACEF-F8BF-44A8-8B71-6A11AC8F8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8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2F1C038-CD79-4588-B841-805BDB9A8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E5E582-61D8-441B-A291-68AB3CA67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C167C-8819-47D0-A1FE-AFB06DEC0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E4B2C-EF69-48E8-A490-DCB109D191D1}" type="datetimeFigureOut">
              <a:rPr lang="de-DE" smtClean="0"/>
              <a:t>03.12.2024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A5AADD-A35B-4FC4-95AC-2E7085492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78695-902B-4B83-B122-C486BBF15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2ACEF-F8BF-44A8-8B71-6A11AC8F82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749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A0B42BE-E1F8-4C13-99BE-BFBB6CD48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492" y="-16982"/>
            <a:ext cx="9046030" cy="687498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04862AA-DEC7-4970-9C33-5CA4943F6F1C}"/>
              </a:ext>
            </a:extLst>
          </p:cNvPr>
          <p:cNvSpPr/>
          <p:nvPr/>
        </p:nvSpPr>
        <p:spPr>
          <a:xfrm>
            <a:off x="1885950" y="1102178"/>
            <a:ext cx="1877786" cy="310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Business Modeling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8392C3-DE7A-429B-B4AC-A043ECF0A19B}"/>
              </a:ext>
            </a:extLst>
          </p:cNvPr>
          <p:cNvSpPr/>
          <p:nvPr/>
        </p:nvSpPr>
        <p:spPr>
          <a:xfrm>
            <a:off x="1885950" y="1540328"/>
            <a:ext cx="1877786" cy="310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Requirements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4610659-BA85-4C89-9821-B076EC1F3437}"/>
              </a:ext>
            </a:extLst>
          </p:cNvPr>
          <p:cNvSpPr/>
          <p:nvPr/>
        </p:nvSpPr>
        <p:spPr>
          <a:xfrm>
            <a:off x="1885950" y="1959427"/>
            <a:ext cx="1877786" cy="310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Analysis and Design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EB63A71-BD29-4083-9A80-0B7F87E01BFA}"/>
              </a:ext>
            </a:extLst>
          </p:cNvPr>
          <p:cNvSpPr/>
          <p:nvPr/>
        </p:nvSpPr>
        <p:spPr>
          <a:xfrm>
            <a:off x="1885950" y="2411182"/>
            <a:ext cx="1877786" cy="310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Implementation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0031C61-9A15-4EDF-862B-C6B41DC427BA}"/>
              </a:ext>
            </a:extLst>
          </p:cNvPr>
          <p:cNvSpPr/>
          <p:nvPr/>
        </p:nvSpPr>
        <p:spPr>
          <a:xfrm>
            <a:off x="1885950" y="2862937"/>
            <a:ext cx="1877786" cy="310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82B4F54-953B-41BD-A8FB-6ACF850F5E5D}"/>
              </a:ext>
            </a:extLst>
          </p:cNvPr>
          <p:cNvSpPr/>
          <p:nvPr/>
        </p:nvSpPr>
        <p:spPr>
          <a:xfrm>
            <a:off x="1885950" y="3290200"/>
            <a:ext cx="1877786" cy="310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Deployment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61CC570-1F53-4FA7-92D9-5482D39AB564}"/>
              </a:ext>
            </a:extLst>
          </p:cNvPr>
          <p:cNvSpPr/>
          <p:nvPr/>
        </p:nvSpPr>
        <p:spPr>
          <a:xfrm>
            <a:off x="1885950" y="3684821"/>
            <a:ext cx="1877786" cy="397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Configuration</a:t>
            </a:r>
            <a:r>
              <a:rPr lang="de-DE" sz="1400" dirty="0">
                <a:solidFill>
                  <a:schemeClr val="tx1"/>
                </a:solidFill>
              </a:rPr>
              <a:t> and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Change Management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D825626-6B1B-4C2F-9725-D5FA3498D22B}"/>
              </a:ext>
            </a:extLst>
          </p:cNvPr>
          <p:cNvSpPr/>
          <p:nvPr/>
        </p:nvSpPr>
        <p:spPr>
          <a:xfrm>
            <a:off x="1885950" y="4191002"/>
            <a:ext cx="1877786" cy="310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C4C12B1-C1DC-437F-8376-313EA83C7855}"/>
              </a:ext>
            </a:extLst>
          </p:cNvPr>
          <p:cNvSpPr/>
          <p:nvPr/>
        </p:nvSpPr>
        <p:spPr>
          <a:xfrm>
            <a:off x="1885950" y="4623699"/>
            <a:ext cx="1877786" cy="310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CB18373-0E32-49F2-B920-DF3D2D8CF458}"/>
              </a:ext>
            </a:extLst>
          </p:cNvPr>
          <p:cNvSpPr/>
          <p:nvPr/>
        </p:nvSpPr>
        <p:spPr>
          <a:xfrm>
            <a:off x="4063093" y="718457"/>
            <a:ext cx="1088571" cy="24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Inception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B3ED0B-4788-46D6-83B1-76CECE61101E}"/>
              </a:ext>
            </a:extLst>
          </p:cNvPr>
          <p:cNvSpPr/>
          <p:nvPr/>
        </p:nvSpPr>
        <p:spPr>
          <a:xfrm>
            <a:off x="5448300" y="718457"/>
            <a:ext cx="1088571" cy="24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Elaboration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087D849-93A5-4EC9-AE95-72F991532B72}"/>
              </a:ext>
            </a:extLst>
          </p:cNvPr>
          <p:cNvSpPr/>
          <p:nvPr/>
        </p:nvSpPr>
        <p:spPr>
          <a:xfrm>
            <a:off x="7145111" y="718457"/>
            <a:ext cx="1230085" cy="24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Construction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372BB9-6836-4F2A-A570-F753A2A96C38}"/>
              </a:ext>
            </a:extLst>
          </p:cNvPr>
          <p:cNvSpPr/>
          <p:nvPr/>
        </p:nvSpPr>
        <p:spPr>
          <a:xfrm>
            <a:off x="8621486" y="718457"/>
            <a:ext cx="914399" cy="24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Transition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DBB2679-0CD9-4710-8F4E-6BBC5BCAA7E8}"/>
              </a:ext>
            </a:extLst>
          </p:cNvPr>
          <p:cNvSpPr/>
          <p:nvPr/>
        </p:nvSpPr>
        <p:spPr>
          <a:xfrm>
            <a:off x="3986893" y="5769429"/>
            <a:ext cx="1088571" cy="729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Lifecycle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 err="1">
                <a:solidFill>
                  <a:schemeClr val="tx1"/>
                </a:solidFill>
              </a:rPr>
              <a:t>Objectives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Milestone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6555C597-F972-4645-8EE8-17E9FBD8862B}"/>
              </a:ext>
            </a:extLst>
          </p:cNvPr>
          <p:cNvSpPr/>
          <p:nvPr/>
        </p:nvSpPr>
        <p:spPr>
          <a:xfrm>
            <a:off x="5339443" y="5769429"/>
            <a:ext cx="1088571" cy="729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Lifecycle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Architecture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Milestone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032C9621-1E86-43B5-82EB-6B13E9040D45}"/>
              </a:ext>
            </a:extLst>
          </p:cNvPr>
          <p:cNvSpPr/>
          <p:nvPr/>
        </p:nvSpPr>
        <p:spPr>
          <a:xfrm>
            <a:off x="6691993" y="5769429"/>
            <a:ext cx="1088571" cy="835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Initial 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Operational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 err="1">
                <a:solidFill>
                  <a:schemeClr val="tx1"/>
                </a:solidFill>
              </a:rPr>
              <a:t>Capability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Milestone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4C98700-E18D-4F6B-95F1-F630B246D548}"/>
              </a:ext>
            </a:extLst>
          </p:cNvPr>
          <p:cNvSpPr/>
          <p:nvPr/>
        </p:nvSpPr>
        <p:spPr>
          <a:xfrm>
            <a:off x="8477249" y="5789841"/>
            <a:ext cx="1088571" cy="729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tx1"/>
                </a:solidFill>
              </a:rPr>
              <a:t>Product</a:t>
            </a:r>
            <a:r>
              <a:rPr lang="de-DE" sz="1400" dirty="0">
                <a:solidFill>
                  <a:schemeClr val="tx1"/>
                </a:solidFill>
              </a:rPr>
              <a:t> Release</a:t>
            </a:r>
            <a:br>
              <a:rPr lang="de-DE" sz="1400" dirty="0">
                <a:solidFill>
                  <a:schemeClr val="tx1"/>
                </a:solidFill>
              </a:rPr>
            </a:br>
            <a:r>
              <a:rPr lang="de-DE" sz="1400" dirty="0">
                <a:solidFill>
                  <a:schemeClr val="tx1"/>
                </a:solidFill>
              </a:rPr>
              <a:t>Milestone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641F47D-9D6B-4C41-B22C-C2C99EDB3AF9}"/>
              </a:ext>
            </a:extLst>
          </p:cNvPr>
          <p:cNvSpPr/>
          <p:nvPr/>
        </p:nvSpPr>
        <p:spPr>
          <a:xfrm>
            <a:off x="4063093" y="5148951"/>
            <a:ext cx="1088571" cy="244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Initial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75DF341E-B790-4DEE-A0AE-F93F8693F0DF}"/>
              </a:ext>
            </a:extLst>
          </p:cNvPr>
          <p:cNvSpPr/>
          <p:nvPr/>
        </p:nvSpPr>
        <p:spPr>
          <a:xfrm>
            <a:off x="5339443" y="5146238"/>
            <a:ext cx="434067" cy="239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E1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8FD9ECB-6488-4612-A497-7A83E372AA07}"/>
              </a:ext>
            </a:extLst>
          </p:cNvPr>
          <p:cNvSpPr/>
          <p:nvPr/>
        </p:nvSpPr>
        <p:spPr>
          <a:xfrm>
            <a:off x="6102804" y="5154402"/>
            <a:ext cx="434067" cy="239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E2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B5C1049E-8AD2-4322-B692-2B0A28097192}"/>
              </a:ext>
            </a:extLst>
          </p:cNvPr>
          <p:cNvSpPr/>
          <p:nvPr/>
        </p:nvSpPr>
        <p:spPr>
          <a:xfrm>
            <a:off x="6802211" y="5146237"/>
            <a:ext cx="434067" cy="239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D91C87B-8365-4697-B30C-5718F3E11D52}"/>
              </a:ext>
            </a:extLst>
          </p:cNvPr>
          <p:cNvSpPr/>
          <p:nvPr/>
        </p:nvSpPr>
        <p:spPr>
          <a:xfrm>
            <a:off x="7424057" y="5154402"/>
            <a:ext cx="434067" cy="239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797C218-24A0-4C87-B244-31CDD8B5C148}"/>
              </a:ext>
            </a:extLst>
          </p:cNvPr>
          <p:cNvSpPr/>
          <p:nvPr/>
        </p:nvSpPr>
        <p:spPr>
          <a:xfrm>
            <a:off x="8079240" y="5146236"/>
            <a:ext cx="434067" cy="239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CN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2049567-DC56-4DBE-949A-B85C18D37BAE}"/>
              </a:ext>
            </a:extLst>
          </p:cNvPr>
          <p:cNvSpPr/>
          <p:nvPr/>
        </p:nvSpPr>
        <p:spPr>
          <a:xfrm>
            <a:off x="8662988" y="5146235"/>
            <a:ext cx="434067" cy="239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B5A5E3F-8563-44E2-9DED-F71FA82E186A}"/>
              </a:ext>
            </a:extLst>
          </p:cNvPr>
          <p:cNvSpPr/>
          <p:nvPr/>
        </p:nvSpPr>
        <p:spPr>
          <a:xfrm>
            <a:off x="9136176" y="5146234"/>
            <a:ext cx="383381" cy="239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tx1"/>
                </a:solidFill>
              </a:rPr>
              <a:t>T2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9964240-3C51-4036-91FF-13C3E38CBFD3}"/>
              </a:ext>
            </a:extLst>
          </p:cNvPr>
          <p:cNvSpPr/>
          <p:nvPr/>
        </p:nvSpPr>
        <p:spPr>
          <a:xfrm>
            <a:off x="3888921" y="408218"/>
            <a:ext cx="1088571" cy="244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bg1"/>
                </a:solidFill>
              </a:rPr>
              <a:t>Phases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7AA23A9-DE6C-4F80-A5D6-AF2348F9FB37}"/>
              </a:ext>
            </a:extLst>
          </p:cNvPr>
          <p:cNvSpPr/>
          <p:nvPr/>
        </p:nvSpPr>
        <p:spPr>
          <a:xfrm>
            <a:off x="3854902" y="5434688"/>
            <a:ext cx="953862" cy="2449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 err="1">
                <a:solidFill>
                  <a:schemeClr val="bg1"/>
                </a:solidFill>
              </a:rPr>
              <a:t>Iterations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61A623F-4995-4937-8EC9-78164A9D2624}"/>
              </a:ext>
            </a:extLst>
          </p:cNvPr>
          <p:cNvSpPr/>
          <p:nvPr/>
        </p:nvSpPr>
        <p:spPr>
          <a:xfrm>
            <a:off x="1676400" y="749747"/>
            <a:ext cx="1877786" cy="310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 err="1">
                <a:solidFill>
                  <a:schemeClr val="tx1"/>
                </a:solidFill>
              </a:rPr>
              <a:t>Disciplines</a:t>
            </a:r>
            <a:endParaRPr lang="de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Desel, Jörg</dc:creator>
  <cp:lastModifiedBy>Desel, Jörg</cp:lastModifiedBy>
  <cp:revision>2</cp:revision>
  <dcterms:created xsi:type="dcterms:W3CDTF">2024-12-03T10:56:48Z</dcterms:created>
  <dcterms:modified xsi:type="dcterms:W3CDTF">2024-12-03T11:01:21Z</dcterms:modified>
</cp:coreProperties>
</file>