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160"/>
    <a:srgbClr val="A97263"/>
    <a:srgbClr val="5EEC3C"/>
    <a:srgbClr val="A40062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2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438" y="2131142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92" y="380509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22433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15845"/>
            <a:ext cx="8246070" cy="31220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9065" y="1214307"/>
            <a:ext cx="58477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2197511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136605"/>
            <a:ext cx="4107553" cy="1202151"/>
          </a:xfrm>
        </p:spPr>
        <p:txBody>
          <a:bodyPr>
            <a:normAutofit/>
          </a:bodyPr>
          <a:lstStyle/>
          <a:p>
            <a:r>
              <a:rPr lang="es-AR" dirty="0"/>
              <a:t>Entrega Nro. 1</a:t>
            </a:r>
          </a:p>
          <a:p>
            <a:r>
              <a:rPr lang="es-AR" dirty="0"/>
              <a:t>Posibles proyectos finales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90" y="1797154"/>
            <a:ext cx="8246070" cy="3122012"/>
          </a:xfrm>
        </p:spPr>
        <p:txBody>
          <a:bodyPr/>
          <a:lstStyle/>
          <a:p>
            <a:r>
              <a:rPr lang="es-AR" dirty="0"/>
              <a:t>Presentar diferentes alternativas a proyectos finales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/>
              <a:t>Alternativas para trabajo final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9064" y="1405692"/>
            <a:ext cx="5847733" cy="3511061"/>
          </a:xfrm>
        </p:spPr>
        <p:txBody>
          <a:bodyPr>
            <a:normAutofit/>
          </a:bodyPr>
          <a:lstStyle/>
          <a:p>
            <a:r>
              <a:rPr lang="es-AR" dirty="0"/>
              <a:t>Control de contraseñas de sites</a:t>
            </a:r>
          </a:p>
          <a:p>
            <a:r>
              <a:rPr lang="es-AR" dirty="0"/>
              <a:t>Control de documentación de proyectos</a:t>
            </a:r>
          </a:p>
          <a:p>
            <a:r>
              <a:rPr lang="es-AR" dirty="0"/>
              <a:t>Asistencia a capacitaciones</a:t>
            </a:r>
          </a:p>
          <a:p>
            <a:r>
              <a:rPr lang="es-AR" dirty="0"/>
              <a:t>Control de inventarios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Presentación en pantalla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SQL</vt:lpstr>
      <vt:lpstr>Objetivos</vt:lpstr>
      <vt:lpstr>Alternativas para trabajo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2022-08-15T22:06:10Z</dcterms:modified>
</cp:coreProperties>
</file>