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731"/>
  </p:normalViewPr>
  <p:slideViewPr>
    <p:cSldViewPr snapToGrid="0" snapToObjects="1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3CD87-ACA8-954E-6C85-91547A10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06806-6C24-5A5C-F675-927B0D68F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6BD72-AD0F-C85B-779C-52F1B238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5018C-1402-6EDF-8099-AB636971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60A24-36C4-05A8-BABA-D4A09079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578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41C84-8326-2E1A-1867-850C9D0C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94378D-37E2-5C1D-633F-ED6FE257B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2DA2AD-1798-27C4-AE5C-49EC482D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D91006-20F8-643E-E68D-1081862E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90093-090B-BBFC-51FE-8E45879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55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80845C-F04C-EF17-C9BA-3ACB5D30E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0FA2F9-17EB-876E-52DA-354652549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37AD9-7051-42E0-D29F-CC2D6B2F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9A9AAE-22BF-AB41-E6BE-A5D473AA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BE38C-DAF1-3974-6153-5C48BF2D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32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4BDB1-B3B2-C735-5218-EE141625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850BD-6548-9C02-B290-1A6A46FC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3A7AD-4FB0-EA11-3370-D33FF7D7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AE37CD-4594-3D1D-B1AD-E39C094E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BCBAE-A928-EC9B-E37D-9EA5B28E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5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F07C-72BF-F2DF-A36D-8803A7C9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1CED5-691E-DE42-F581-30FF0822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40F7F-7753-6678-F3A4-7241E91D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BBD4E-AEA5-F836-906D-B4C8F51E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51A1B8-EC1F-B882-657E-3E4BA54C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24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32DC8-A597-8D53-7B14-F483FBD20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C72D2-F0A9-9F58-BDA8-CDEC511B6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B18B70-37AC-AE15-6A0C-2CE986D8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EA9545-A4DA-CD3A-33A7-17D5FDA2F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13DDFD-D08B-C972-B2CC-24666B4C5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FE925F-61EE-B12D-FEF9-D846FD23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128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C494F-FC4F-122E-2F4E-DA3DC0CE7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E288F1-0605-5EC7-1456-166FCA5F4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8A5BC1-AEC6-F9BD-B20E-E4BA54DA0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8BFE03-8250-9D99-B76B-ADBAEA9BE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736622-C15B-ABBE-617B-12FF6A90B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016EB2-25B2-6108-FA84-F7FA0576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9D874C-8B2E-5D34-4772-43734209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F005EF-D9F2-251A-F942-B09F7C33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48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F5AB6-8EA2-427F-0A27-ECCCADD9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1C8FB0C-286C-EEF5-DC44-D35D64FD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054F9C1-9DB8-B82E-B22B-5A04D180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1AE1D6-1E2B-812B-9A18-3C453F8E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72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00C862-6577-7C4E-D42A-97196B2BF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5AE515-CF12-623D-DF7E-74B571BA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77033-94CB-88B2-E639-8E0DF72A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28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5EE672-1828-2579-E3D3-C918C36A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064931-5E02-B968-C28F-4AE0CB5E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85C3F0-9B6A-8EDD-95B1-96E0F8E4B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81D754-9803-F25F-E602-C6C6AF3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B4F9FA-0FE6-9906-28B5-12D64238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32447F-95DF-7EF9-4369-A1B99315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35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53844-7930-7D37-8731-F5BC94E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C07593-1945-65C4-9D6D-38E84D2AF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9FF073-652E-B962-D93D-B727FDA87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B52F35-519C-74C1-552D-0CCB2019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F2A581-3294-2109-4955-23B56215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150A1D-CAB0-9510-3C8C-827D605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137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68402B-2868-6715-6E80-FCCDF5EE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C454F7-C4E9-7774-74DF-C0E6F8A4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D1319-1557-591F-AABF-DB0B6DCAB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3EE8-0CF5-6A43-B1B2-D4F83435039F}" type="datetimeFigureOut">
              <a:rPr lang="es-ES" smtClean="0"/>
              <a:t>15/9/22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A58118-779B-21F8-85D4-8296447E9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9DFE95-89E3-6F0E-9E16-C2515F83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84060-AA75-BB49-9AB4-01DEDF3E8C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25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B7524-0AEA-4351-D619-60E35017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996" y="4571216"/>
            <a:ext cx="10906008" cy="1115415"/>
          </a:xfrm>
        </p:spPr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E8CC1-62EB-A80C-E5E2-1DE3AC97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96" y="5859140"/>
            <a:ext cx="10906008" cy="497210"/>
          </a:xfrm>
        </p:spPr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9" name="Imagen 8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3176C5F-C8B6-9C52-B5E3-4F91A1F32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211" y="1527029"/>
            <a:ext cx="3529109" cy="1588098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3CAF3B4D-57FB-2C70-D0ED-CF17532B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31" y="1526708"/>
            <a:ext cx="2857907" cy="1588740"/>
          </a:xfrm>
          <a:prstGeom prst="rect">
            <a:avLst/>
          </a:prstGeom>
        </p:spPr>
      </p:pic>
      <p:pic>
        <p:nvPicPr>
          <p:cNvPr id="5" name="Imagen 4" descr="Imagen que contiene firmar, dibujo, parada, señal&#10;&#10;Descripción generada automáticamente">
            <a:extLst>
              <a:ext uri="{FF2B5EF4-FFF2-40B4-BE49-F238E27FC236}">
                <a16:creationId xmlns:a16="http://schemas.microsoft.com/office/drawing/2014/main" id="{510888ED-9878-948F-9016-C4C36A4D1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613256"/>
            <a:ext cx="3553968" cy="1501550"/>
          </a:xfrm>
          <a:prstGeom prst="rect">
            <a:avLst/>
          </a:prstGeom>
        </p:spPr>
      </p:pic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29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9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Manuel Vicente Montesinos Calvo Fernández</dc:creator>
  <cp:lastModifiedBy>Manuel Vicente Montesinos Calvo Fernández</cp:lastModifiedBy>
  <cp:revision>1</cp:revision>
  <dcterms:created xsi:type="dcterms:W3CDTF">2022-09-15T10:36:10Z</dcterms:created>
  <dcterms:modified xsi:type="dcterms:W3CDTF">2022-09-15T12:38:46Z</dcterms:modified>
</cp:coreProperties>
</file>