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06_A9DC1F83.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0"/>
  </p:notesMasterIdLst>
  <p:sldIdLst>
    <p:sldId id="274" r:id="rId2"/>
    <p:sldId id="275" r:id="rId3"/>
    <p:sldId id="277" r:id="rId4"/>
    <p:sldId id="265" r:id="rId5"/>
    <p:sldId id="278" r:id="rId6"/>
    <p:sldId id="267" r:id="rId7"/>
    <p:sldId id="279" r:id="rId8"/>
    <p:sldId id="270" r:id="rId9"/>
    <p:sldId id="273" r:id="rId10"/>
    <p:sldId id="272" r:id="rId11"/>
    <p:sldId id="263" r:id="rId12"/>
    <p:sldId id="284" r:id="rId13"/>
    <p:sldId id="262" r:id="rId14"/>
    <p:sldId id="283" r:id="rId15"/>
    <p:sldId id="282" r:id="rId16"/>
    <p:sldId id="286" r:id="rId17"/>
    <p:sldId id="287"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FD45F-6CC7-3179-E378-5DEC91D04028}" name="Andrade, Manuel" initials="AM" userId="S::mandrade7@csu.fullerton.edu::74c234e6-7cb8-4dbc-b365-066e6bd1512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10F09-6F44-DEB7-821D-C2444BED7392}" v="3" dt="2021-12-01T21:59:51.174"/>
    <p1510:client id="{08EE04E0-6363-3F1F-11A1-146C02A8C6C5}" v="7" dt="2021-12-02T05:15:54.295"/>
    <p1510:client id="{1072AA43-3E65-FF5D-CC80-E1355D335302}" v="1179" dt="2021-11-28T21:45:13.967"/>
    <p1510:client id="{12F32D54-10A2-1F78-D4DF-22044C369DE3}" v="10" dt="2021-11-23T06:19:42.023"/>
    <p1510:client id="{25B35C35-CFB6-E5CB-A664-F21E3B39A6C6}" v="5" dt="2021-11-23T18:50:12.794"/>
    <p1510:client id="{289EBF95-C7F9-06A3-5CC3-CC24D067518B}" v="386" dt="2021-11-27T05:27:41.033"/>
    <p1510:client id="{3C5BD307-D7B9-FBF7-42BA-15BF206EE36B}" v="13" dt="2021-11-25T05:34:10.890"/>
    <p1510:client id="{403DC36D-2A01-C75B-173B-9AECEB23D85A}" v="11" dt="2021-11-28T08:34:22.651"/>
    <p1510:client id="{415AD739-7724-FBDC-AB14-CF60BF2862DD}" v="23" dt="2021-12-06T21:20:26.652"/>
    <p1510:client id="{442538D8-EF44-FC5C-0E41-C52E7F8B7586}" v="195" dt="2021-12-05T05:44:27.835"/>
    <p1510:client id="{4B3796BF-CE0D-CD8C-CE2A-BED3361E3DF9}" v="6" dt="2021-11-23T06:19:13.008"/>
    <p1510:client id="{4C5F7A1F-8CF2-0556-B0AC-C2EAEFD749A9}" v="10" dt="2021-11-23T06:14:07.551"/>
    <p1510:client id="{544E863D-A730-9E91-927E-B040A7F8E4E6}" v="168" dt="2021-11-29T01:55:31.488"/>
    <p1510:client id="{56BA7BF1-8DD8-8194-70EE-D0B0375F7EAD}" v="12" dt="2021-11-23T06:13:08.967"/>
    <p1510:client id="{724125C8-3D13-A68D-C9FD-B69CAD82855E}" v="24" dt="2021-11-23T18:37:10.190"/>
    <p1510:client id="{73E807EE-D216-C7A4-7222-0D263567A976}" v="1" dt="2021-11-23T06:19:24.447"/>
    <p1510:client id="{7C5B9412-C9D8-DD33-F9B0-CD850DE2611C}" v="359" dt="2021-11-23T18:17:24.699"/>
    <p1510:client id="{850267D3-8F41-120E-274C-425D9D2E8A46}" v="17" dt="2021-11-23T06:22:20.955"/>
    <p1510:client id="{8DFC9F8E-13F2-B656-EDC0-4E84BC7ADCF9}" v="17" dt="2021-11-24T22:35:09.711"/>
    <p1510:client id="{9876E3C8-9457-181F-2343-B41F06557A48}" v="181" dt="2021-11-28T05:53:34.375"/>
    <p1510:client id="{9CBCF6DF-1B7F-F96E-B792-0028066947DA}" v="47" dt="2021-11-23T05:54:22.238"/>
    <p1510:client id="{A1F91A24-643B-2B3B-8F7D-FA53E7D2DCAA}" v="57" dt="2021-12-06T05:22:55.631"/>
    <p1510:client id="{B34417ED-9C11-5D1D-99E0-0CF9D5781F32}" v="10" dt="2021-11-23T06:14:43.418"/>
    <p1510:client id="{B815F1FA-8EEB-524E-1E0B-76E20A6EDB1F}" v="10" dt="2021-11-24T06:30:03.556"/>
    <p1510:client id="{B92E1B80-CBD5-C316-A1E2-08E2EE4F2543}" v="1" dt="2021-11-27T22:04:30.419"/>
    <p1510:client id="{B98E5EEC-D0FA-4F9F-B902-FD90ADD2EA1F}" v="2" dt="2021-11-24T06:27:50.645"/>
    <p1510:client id="{C38EF515-FDB7-299B-D7BE-6D4F35E1EED2}" v="27" dt="2021-11-27T22:03:54.140"/>
    <p1510:client id="{C3F9ADEF-54A4-FA25-0E01-E0F4A5AD853F}" v="5" dt="2021-12-01T09:03:57.743"/>
    <p1510:client id="{CA95C849-4553-E24F-EF50-F016F346F6DF}" v="286" dt="2021-11-24T22:54:27.682"/>
    <p1510:client id="{CC9BC1CE-546F-5968-75FF-629CAF7748F9}" v="1" dt="2021-11-23T06:12:42.276"/>
    <p1510:client id="{D8628570-1B2D-CCE5-8F94-4CC1AB79EA63}" v="2" dt="2021-11-25T05:00:20.549"/>
    <p1510:client id="{E251D7DD-3DE2-5E3C-912B-AF660F288126}" v="14" dt="2021-11-24T06:38:51.747"/>
    <p1510:client id="{E5E4D2E3-8888-FED3-0142-4DBAB01370B8}" v="13" dt="2021-11-23T21:27:27.657"/>
    <p1510:client id="{E62398D3-E6B5-B47C-CE88-FB2567CAB29E}" v="2" dt="2021-11-23T06:19:10.890"/>
    <p1510:client id="{F5EFEBEA-3AA4-178B-8A98-A56AF5987B78}" v="7" dt="2021-12-03T05:23:47.867"/>
    <p1510:client id="{F84007CE-DE06-1D8A-1FF6-510E447D6A3C}" v="22" dt="2021-11-28T23:56:23.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ade, Manuel" userId="S::mandrade7@csu.fullerton.edu::74c234e6-7cb8-4dbc-b365-066e6bd1512d" providerId="AD" clId="Web-{4AB0C8F0-EF82-9B13-1ACF-E88331756CD7}"/>
    <pc:docChg chg="modSld">
      <pc:chgData name="Andrade, Manuel" userId="S::mandrade7@csu.fullerton.edu::74c234e6-7cb8-4dbc-b365-066e6bd1512d" providerId="AD" clId="Web-{4AB0C8F0-EF82-9B13-1ACF-E88331756CD7}" dt="2021-12-06T05:50:09.418" v="1"/>
      <pc:docMkLst>
        <pc:docMk/>
      </pc:docMkLst>
      <pc:sldChg chg="modNotes">
        <pc:chgData name="Andrade, Manuel" userId="S::mandrade7@csu.fullerton.edu::74c234e6-7cb8-4dbc-b365-066e6bd1512d" providerId="AD" clId="Web-{4AB0C8F0-EF82-9B13-1ACF-E88331756CD7}" dt="2021-12-06T05:50:09.418" v="1"/>
        <pc:sldMkLst>
          <pc:docMk/>
          <pc:sldMk cId="1609509687" sldId="264"/>
        </pc:sldMkLst>
      </pc:sldChg>
    </pc:docChg>
  </pc:docChgLst>
  <pc:docChgLst>
    <pc:chgData name="ZHANG, Johnny" userId="S::johnny.zhang@csu.fullerton.edu::8f9bb752-c0e1-47ef-b19e-c47fb2b30142" providerId="AD" clId="Web-{CA95C849-4553-E24F-EF50-F016F346F6DF}"/>
    <pc:docChg chg="addSld delSld modSld addMainMaster delMainMaster">
      <pc:chgData name="ZHANG, Johnny" userId="S::johnny.zhang@csu.fullerton.edu::8f9bb752-c0e1-47ef-b19e-c47fb2b30142" providerId="AD" clId="Web-{CA95C849-4553-E24F-EF50-F016F346F6DF}" dt="2021-11-24T22:54:27.682" v="283" actId="20577"/>
      <pc:docMkLst>
        <pc:docMk/>
      </pc:docMkLst>
      <pc:sldChg chg="addSp delSp modSp del mod modClrScheme chgLayout">
        <pc:chgData name="ZHANG, Johnny" userId="S::johnny.zhang@csu.fullerton.edu::8f9bb752-c0e1-47ef-b19e-c47fb2b30142" providerId="AD" clId="Web-{CA95C849-4553-E24F-EF50-F016F346F6DF}" dt="2021-11-24T22:31:33.080" v="74"/>
        <pc:sldMkLst>
          <pc:docMk/>
          <pc:sldMk cId="109857222" sldId="256"/>
        </pc:sldMkLst>
        <pc:spChg chg="del mod ord">
          <ac:chgData name="ZHANG, Johnny" userId="S::johnny.zhang@csu.fullerton.edu::8f9bb752-c0e1-47ef-b19e-c47fb2b30142" providerId="AD" clId="Web-{CA95C849-4553-E24F-EF50-F016F346F6DF}" dt="2021-11-24T22:27:36.083" v="15"/>
          <ac:spMkLst>
            <pc:docMk/>
            <pc:sldMk cId="109857222" sldId="256"/>
            <ac:spMk id="2" creationId="{00000000-0000-0000-0000-000000000000}"/>
          </ac:spMkLst>
        </pc:spChg>
        <pc:spChg chg="del mod ord">
          <ac:chgData name="ZHANG, Johnny" userId="S::johnny.zhang@csu.fullerton.edu::8f9bb752-c0e1-47ef-b19e-c47fb2b30142" providerId="AD" clId="Web-{CA95C849-4553-E24F-EF50-F016F346F6DF}" dt="2021-11-24T22:30:27.092" v="53"/>
          <ac:spMkLst>
            <pc:docMk/>
            <pc:sldMk cId="109857222" sldId="256"/>
            <ac:spMk id="3" creationId="{00000000-0000-0000-0000-000000000000}"/>
          </ac:spMkLst>
        </pc:spChg>
        <pc:spChg chg="add del">
          <ac:chgData name="ZHANG, Johnny" userId="S::johnny.zhang@csu.fullerton.edu::8f9bb752-c0e1-47ef-b19e-c47fb2b30142" providerId="AD" clId="Web-{CA95C849-4553-E24F-EF50-F016F346F6DF}" dt="2021-11-24T22:28:30.914" v="25"/>
          <ac:spMkLst>
            <pc:docMk/>
            <pc:sldMk cId="109857222" sldId="256"/>
            <ac:spMk id="5" creationId="{1ED15FFA-3FFB-4640-AE08-3DB1931CE0E8}"/>
          </ac:spMkLst>
        </pc:spChg>
        <pc:spChg chg="add del">
          <ac:chgData name="ZHANG, Johnny" userId="S::johnny.zhang@csu.fullerton.edu::8f9bb752-c0e1-47ef-b19e-c47fb2b30142" providerId="AD" clId="Web-{CA95C849-4553-E24F-EF50-F016F346F6DF}" dt="2021-11-24T22:28:36.461" v="28"/>
          <ac:spMkLst>
            <pc:docMk/>
            <pc:sldMk cId="109857222" sldId="256"/>
            <ac:spMk id="6" creationId="{17F67E44-1B9A-4555-9FD3-1E57E71B29A4}"/>
          </ac:spMkLst>
        </pc:spChg>
        <pc:spChg chg="add del mod">
          <ac:chgData name="ZHANG, Johnny" userId="S::johnny.zhang@csu.fullerton.edu::8f9bb752-c0e1-47ef-b19e-c47fb2b30142" providerId="AD" clId="Web-{CA95C849-4553-E24F-EF50-F016F346F6DF}" dt="2021-11-24T22:28:49.774" v="34"/>
          <ac:spMkLst>
            <pc:docMk/>
            <pc:sldMk cId="109857222" sldId="256"/>
            <ac:spMk id="7" creationId="{44018F60-C0D8-4702-A8E5-6C328A886206}"/>
          </ac:spMkLst>
        </pc:spChg>
        <pc:spChg chg="add mod">
          <ac:chgData name="ZHANG, Johnny" userId="S::johnny.zhang@csu.fullerton.edu::8f9bb752-c0e1-47ef-b19e-c47fb2b30142" providerId="AD" clId="Web-{CA95C849-4553-E24F-EF50-F016F346F6DF}" dt="2021-11-24T22:30:27.092" v="53"/>
          <ac:spMkLst>
            <pc:docMk/>
            <pc:sldMk cId="109857222" sldId="256"/>
            <ac:spMk id="9" creationId="{FF416366-29F8-4708-BE87-F751F6E855DC}"/>
          </ac:spMkLst>
        </pc:spChg>
        <pc:picChg chg="add del mod">
          <ac:chgData name="ZHANG, Johnny" userId="S::johnny.zhang@csu.fullerton.edu::8f9bb752-c0e1-47ef-b19e-c47fb2b30142" providerId="AD" clId="Web-{CA95C849-4553-E24F-EF50-F016F346F6DF}" dt="2021-11-24T22:30:36.717" v="56"/>
          <ac:picMkLst>
            <pc:docMk/>
            <pc:sldMk cId="109857222" sldId="256"/>
            <ac:picMk id="4" creationId="{E0860728-E091-4BFC-B00B-2B483C22E370}"/>
          </ac:picMkLst>
        </pc:picChg>
      </pc:sldChg>
      <pc:sldChg chg="modSp mod modClrScheme chgLayout">
        <pc:chgData name="ZHANG, Johnny" userId="S::johnny.zhang@csu.fullerton.edu::8f9bb752-c0e1-47ef-b19e-c47fb2b30142" providerId="AD" clId="Web-{CA95C849-4553-E24F-EF50-F016F346F6DF}" dt="2021-11-24T22:47:20.675" v="248" actId="1076"/>
        <pc:sldMkLst>
          <pc:docMk/>
          <pc:sldMk cId="2843805721" sldId="258"/>
        </pc:sldMkLst>
        <pc:spChg chg="mod ord">
          <ac:chgData name="ZHANG, Johnny" userId="S::johnny.zhang@csu.fullerton.edu::8f9bb752-c0e1-47ef-b19e-c47fb2b30142" providerId="AD" clId="Web-{CA95C849-4553-E24F-EF50-F016F346F6DF}" dt="2021-11-24T22:47:14.409" v="245" actId="1076"/>
          <ac:spMkLst>
            <pc:docMk/>
            <pc:sldMk cId="2843805721" sldId="258"/>
            <ac:spMk id="2" creationId="{907A369B-E76E-48F3-BFBD-41181BF9D2AF}"/>
          </ac:spMkLst>
        </pc:spChg>
        <pc:picChg chg="mod ord">
          <ac:chgData name="ZHANG, Johnny" userId="S::johnny.zhang@csu.fullerton.edu::8f9bb752-c0e1-47ef-b19e-c47fb2b30142" providerId="AD" clId="Web-{CA95C849-4553-E24F-EF50-F016F346F6DF}" dt="2021-11-24T22:47:16.128" v="246" actId="1076"/>
          <ac:picMkLst>
            <pc:docMk/>
            <pc:sldMk cId="2843805721" sldId="258"/>
            <ac:picMk id="6" creationId="{F73E447C-96A1-403C-B045-6123EA96381E}"/>
          </ac:picMkLst>
        </pc:picChg>
        <pc:picChg chg="mod">
          <ac:chgData name="ZHANG, Johnny" userId="S::johnny.zhang@csu.fullerton.edu::8f9bb752-c0e1-47ef-b19e-c47fb2b30142" providerId="AD" clId="Web-{CA95C849-4553-E24F-EF50-F016F346F6DF}" dt="2021-11-24T22:47:18.160" v="247" actId="1076"/>
          <ac:picMkLst>
            <pc:docMk/>
            <pc:sldMk cId="2843805721" sldId="258"/>
            <ac:picMk id="8" creationId="{1F0DABC4-D0BA-4381-93C2-F651688D22BE}"/>
          </ac:picMkLst>
        </pc:picChg>
        <pc:picChg chg="mod">
          <ac:chgData name="ZHANG, Johnny" userId="S::johnny.zhang@csu.fullerton.edu::8f9bb752-c0e1-47ef-b19e-c47fb2b30142" providerId="AD" clId="Web-{CA95C849-4553-E24F-EF50-F016F346F6DF}" dt="2021-11-24T22:47:20.675" v="248" actId="1076"/>
          <ac:picMkLst>
            <pc:docMk/>
            <pc:sldMk cId="2843805721" sldId="258"/>
            <ac:picMk id="10" creationId="{6EFD3FED-C21D-49D5-BB26-0785A467B70A}"/>
          </ac:picMkLst>
        </pc:picChg>
      </pc:sldChg>
      <pc:sldChg chg="addSp delSp modSp mod setBg modClrScheme chgLayout">
        <pc:chgData name="ZHANG, Johnny" userId="S::johnny.zhang@csu.fullerton.edu::8f9bb752-c0e1-47ef-b19e-c47fb2b30142" providerId="AD" clId="Web-{CA95C849-4553-E24F-EF50-F016F346F6DF}" dt="2021-11-24T22:54:27.682" v="283" actId="20577"/>
        <pc:sldMkLst>
          <pc:docMk/>
          <pc:sldMk cId="1453400170" sldId="259"/>
        </pc:sldMkLst>
        <pc:spChg chg="mod ord">
          <ac:chgData name="ZHANG, Johnny" userId="S::johnny.zhang@csu.fullerton.edu::8f9bb752-c0e1-47ef-b19e-c47fb2b30142" providerId="AD" clId="Web-{CA95C849-4553-E24F-EF50-F016F346F6DF}" dt="2021-11-24T22:54:16.103" v="282"/>
          <ac:spMkLst>
            <pc:docMk/>
            <pc:sldMk cId="1453400170" sldId="259"/>
            <ac:spMk id="2" creationId="{4AC9191A-B080-4963-BE90-9D7ACF36895D}"/>
          </ac:spMkLst>
        </pc:spChg>
        <pc:spChg chg="mod ord">
          <ac:chgData name="ZHANG, Johnny" userId="S::johnny.zhang@csu.fullerton.edu::8f9bb752-c0e1-47ef-b19e-c47fb2b30142" providerId="AD" clId="Web-{CA95C849-4553-E24F-EF50-F016F346F6DF}" dt="2021-11-24T22:54:27.682" v="283" actId="20577"/>
          <ac:spMkLst>
            <pc:docMk/>
            <pc:sldMk cId="1453400170" sldId="259"/>
            <ac:spMk id="3" creationId="{30E0E794-FE98-447C-98A5-8EB2AE6BA61B}"/>
          </ac:spMkLst>
        </pc:spChg>
        <pc:spChg chg="add del">
          <ac:chgData name="ZHANG, Johnny" userId="S::johnny.zhang@csu.fullerton.edu::8f9bb752-c0e1-47ef-b19e-c47fb2b30142" providerId="AD" clId="Web-{CA95C849-4553-E24F-EF50-F016F346F6DF}" dt="2021-11-24T22:54:16.103" v="282"/>
          <ac:spMkLst>
            <pc:docMk/>
            <pc:sldMk cId="1453400170" sldId="259"/>
            <ac:spMk id="9" creationId="{990D0034-F768-41E7-85D4-F38C4DE85770}"/>
          </ac:spMkLst>
        </pc:spChg>
        <pc:spChg chg="add">
          <ac:chgData name="ZHANG, Johnny" userId="S::johnny.zhang@csu.fullerton.edu::8f9bb752-c0e1-47ef-b19e-c47fb2b30142" providerId="AD" clId="Web-{CA95C849-4553-E24F-EF50-F016F346F6DF}" dt="2021-11-24T22:54:16.103" v="282"/>
          <ac:spMkLst>
            <pc:docMk/>
            <pc:sldMk cId="1453400170" sldId="259"/>
            <ac:spMk id="13" creationId="{990D0034-F768-41E7-85D4-F38C4DE85770}"/>
          </ac:spMkLst>
        </pc:spChg>
        <pc:spChg chg="add">
          <ac:chgData name="ZHANG, Johnny" userId="S::johnny.zhang@csu.fullerton.edu::8f9bb752-c0e1-47ef-b19e-c47fb2b30142" providerId="AD" clId="Web-{CA95C849-4553-E24F-EF50-F016F346F6DF}" dt="2021-11-24T22:54:16.103" v="282"/>
          <ac:spMkLst>
            <pc:docMk/>
            <pc:sldMk cId="1453400170" sldId="259"/>
            <ac:spMk id="14" creationId="{C4F7E42D-8B5A-4FC8-81CD-9E60171F7FA8}"/>
          </ac:spMkLst>
        </pc:spChg>
        <pc:spChg chg="add">
          <ac:chgData name="ZHANG, Johnny" userId="S::johnny.zhang@csu.fullerton.edu::8f9bb752-c0e1-47ef-b19e-c47fb2b30142" providerId="AD" clId="Web-{CA95C849-4553-E24F-EF50-F016F346F6DF}" dt="2021-11-24T22:54:16.103" v="282"/>
          <ac:spMkLst>
            <pc:docMk/>
            <pc:sldMk cId="1453400170" sldId="259"/>
            <ac:spMk id="15" creationId="{8C04651D-B9F4-4935-A02D-364153FBDF54}"/>
          </ac:spMkLst>
        </pc:spChg>
        <pc:spChg chg="add del">
          <ac:chgData name="ZHANG, Johnny" userId="S::johnny.zhang@csu.fullerton.edu::8f9bb752-c0e1-47ef-b19e-c47fb2b30142" providerId="AD" clId="Web-{CA95C849-4553-E24F-EF50-F016F346F6DF}" dt="2021-11-24T22:54:16.103" v="281"/>
          <ac:spMkLst>
            <pc:docMk/>
            <pc:sldMk cId="1453400170" sldId="259"/>
            <ac:spMk id="16" creationId="{5CF81D86-BDBA-477C-B7DD-8D359BB9965B}"/>
          </ac:spMkLst>
        </pc:spChg>
        <pc:spChg chg="add del">
          <ac:chgData name="ZHANG, Johnny" userId="S::johnny.zhang@csu.fullerton.edu::8f9bb752-c0e1-47ef-b19e-c47fb2b30142" providerId="AD" clId="Web-{CA95C849-4553-E24F-EF50-F016F346F6DF}" dt="2021-11-24T22:54:16.103" v="281"/>
          <ac:spMkLst>
            <pc:docMk/>
            <pc:sldMk cId="1453400170" sldId="259"/>
            <ac:spMk id="20" creationId="{88AA064E-5F6E-4024-BC28-EDDC3DFC70E1}"/>
          </ac:spMkLst>
        </pc:spChg>
        <pc:spChg chg="add del">
          <ac:chgData name="ZHANG, Johnny" userId="S::johnny.zhang@csu.fullerton.edu::8f9bb752-c0e1-47ef-b19e-c47fb2b30142" providerId="AD" clId="Web-{CA95C849-4553-E24F-EF50-F016F346F6DF}" dt="2021-11-24T22:54:16.103" v="281"/>
          <ac:spMkLst>
            <pc:docMk/>
            <pc:sldMk cId="1453400170" sldId="259"/>
            <ac:spMk id="22" creationId="{03B29638-4838-4B9B-B9DB-96E542BAF3E6}"/>
          </ac:spMkLst>
        </pc:spChg>
        <pc:picChg chg="add mod">
          <ac:chgData name="ZHANG, Johnny" userId="S::johnny.zhang@csu.fullerton.edu::8f9bb752-c0e1-47ef-b19e-c47fb2b30142" providerId="AD" clId="Web-{CA95C849-4553-E24F-EF50-F016F346F6DF}" dt="2021-11-24T22:54:16.103" v="282"/>
          <ac:picMkLst>
            <pc:docMk/>
            <pc:sldMk cId="1453400170" sldId="259"/>
            <ac:picMk id="6" creationId="{91D414AF-FEB1-422D-B6CC-64CAEB73769C}"/>
          </ac:picMkLst>
        </pc:picChg>
        <pc:cxnChg chg="add del">
          <ac:chgData name="ZHANG, Johnny" userId="S::johnny.zhang@csu.fullerton.edu::8f9bb752-c0e1-47ef-b19e-c47fb2b30142" providerId="AD" clId="Web-{CA95C849-4553-E24F-EF50-F016F346F6DF}" dt="2021-11-24T22:54:16.103" v="282"/>
          <ac:cxnSpMkLst>
            <pc:docMk/>
            <pc:sldMk cId="1453400170" sldId="259"/>
            <ac:cxnSpMk id="11" creationId="{5A0A5CF6-407C-4691-8122-49DF69D0020D}"/>
          </ac:cxnSpMkLst>
        </pc:cxnChg>
        <pc:cxnChg chg="add del">
          <ac:chgData name="ZHANG, Johnny" userId="S::johnny.zhang@csu.fullerton.edu::8f9bb752-c0e1-47ef-b19e-c47fb2b30142" providerId="AD" clId="Web-{CA95C849-4553-E24F-EF50-F016F346F6DF}" dt="2021-11-24T22:54:16.103" v="281"/>
          <ac:cxnSpMkLst>
            <pc:docMk/>
            <pc:sldMk cId="1453400170" sldId="259"/>
            <ac:cxnSpMk id="18" creationId="{C65F3E9C-EF11-4F8F-A621-399C7A3E6401}"/>
          </ac:cxnSpMkLst>
        </pc:cxnChg>
      </pc:sldChg>
      <pc:sldChg chg="addSp delSp modSp mod modClrScheme delDesignElem chgLayout">
        <pc:chgData name="ZHANG, Johnny" userId="S::johnny.zhang@csu.fullerton.edu::8f9bb752-c0e1-47ef-b19e-c47fb2b30142" providerId="AD" clId="Web-{CA95C849-4553-E24F-EF50-F016F346F6DF}" dt="2021-11-24T22:48:40.430" v="268" actId="1076"/>
        <pc:sldMkLst>
          <pc:docMk/>
          <pc:sldMk cId="2849775491" sldId="262"/>
        </pc:sldMkLst>
        <pc:spChg chg="mod ord">
          <ac:chgData name="ZHANG, Johnny" userId="S::johnny.zhang@csu.fullerton.edu::8f9bb752-c0e1-47ef-b19e-c47fb2b30142" providerId="AD" clId="Web-{CA95C849-4553-E24F-EF50-F016F346F6DF}" dt="2021-11-24T22:38:59.837" v="205"/>
          <ac:spMkLst>
            <pc:docMk/>
            <pc:sldMk cId="2849775491" sldId="262"/>
            <ac:spMk id="2" creationId="{5C6FEDD7-755E-4D14-898E-FDD356B8B30B}"/>
          </ac:spMkLst>
        </pc:spChg>
        <pc:spChg chg="mod ord">
          <ac:chgData name="ZHANG, Johnny" userId="S::johnny.zhang@csu.fullerton.edu::8f9bb752-c0e1-47ef-b19e-c47fb2b30142" providerId="AD" clId="Web-{CA95C849-4553-E24F-EF50-F016F346F6DF}" dt="2021-11-24T22:39:04.025" v="206" actId="20577"/>
          <ac:spMkLst>
            <pc:docMk/>
            <pc:sldMk cId="2849775491" sldId="262"/>
            <ac:spMk id="3" creationId="{21DE58FA-8599-498B-A0F6-AC84949E1D50}"/>
          </ac:spMkLst>
        </pc:spChg>
        <pc:spChg chg="add">
          <ac:chgData name="ZHANG, Johnny" userId="S::johnny.zhang@csu.fullerton.edu::8f9bb752-c0e1-47ef-b19e-c47fb2b30142" providerId="AD" clId="Web-{CA95C849-4553-E24F-EF50-F016F346F6DF}" dt="2021-11-24T22:38:59.837" v="205"/>
          <ac:spMkLst>
            <pc:docMk/>
            <pc:sldMk cId="2849775491" sldId="262"/>
            <ac:spMk id="14" creationId="{44CC594A-A820-450F-B363-C19201FCFEC6}"/>
          </ac:spMkLst>
        </pc:spChg>
        <pc:spChg chg="add">
          <ac:chgData name="ZHANG, Johnny" userId="S::johnny.zhang@csu.fullerton.edu::8f9bb752-c0e1-47ef-b19e-c47fb2b30142" providerId="AD" clId="Web-{CA95C849-4553-E24F-EF50-F016F346F6DF}" dt="2021-11-24T22:38:59.837" v="205"/>
          <ac:spMkLst>
            <pc:docMk/>
            <pc:sldMk cId="2849775491" sldId="262"/>
            <ac:spMk id="16" creationId="{59FAB3DA-E9ED-4574-ABCC-378BC0FF1BBC}"/>
          </ac:spMkLst>
        </pc:spChg>
        <pc:spChg chg="del">
          <ac:chgData name="ZHANG, Johnny" userId="S::johnny.zhang@csu.fullerton.edu::8f9bb752-c0e1-47ef-b19e-c47fb2b30142" providerId="AD" clId="Web-{CA95C849-4553-E24F-EF50-F016F346F6DF}" dt="2021-11-24T22:24:13.869" v="0"/>
          <ac:spMkLst>
            <pc:docMk/>
            <pc:sldMk cId="2849775491" sldId="262"/>
            <ac:spMk id="17" creationId="{32AEEBC8-9D30-42EF-95F2-386C2653FBF0}"/>
          </ac:spMkLst>
        </pc:spChg>
        <pc:spChg chg="add">
          <ac:chgData name="ZHANG, Johnny" userId="S::johnny.zhang@csu.fullerton.edu::8f9bb752-c0e1-47ef-b19e-c47fb2b30142" providerId="AD" clId="Web-{CA95C849-4553-E24F-EF50-F016F346F6DF}" dt="2021-11-24T22:38:59.837" v="205"/>
          <ac:spMkLst>
            <pc:docMk/>
            <pc:sldMk cId="2849775491" sldId="262"/>
            <ac:spMk id="18" creationId="{53B8D6B0-55D6-48DC-86D8-FD95D5F118AB}"/>
          </ac:spMkLst>
        </pc:spChg>
        <pc:spChg chg="del">
          <ac:chgData name="ZHANG, Johnny" userId="S::johnny.zhang@csu.fullerton.edu::8f9bb752-c0e1-47ef-b19e-c47fb2b30142" providerId="AD" clId="Web-{CA95C849-4553-E24F-EF50-F016F346F6DF}" dt="2021-11-24T22:24:13.869" v="0"/>
          <ac:spMkLst>
            <pc:docMk/>
            <pc:sldMk cId="2849775491" sldId="262"/>
            <ac:spMk id="19" creationId="{2E92FA66-67D7-4CB4-94D3-E643A9AD4757}"/>
          </ac:spMkLst>
        </pc:spChg>
        <pc:picChg chg="mod">
          <ac:chgData name="ZHANG, Johnny" userId="S::johnny.zhang@csu.fullerton.edu::8f9bb752-c0e1-47ef-b19e-c47fb2b30142" providerId="AD" clId="Web-{CA95C849-4553-E24F-EF50-F016F346F6DF}" dt="2021-11-24T22:48:40.430" v="268" actId="1076"/>
          <ac:picMkLst>
            <pc:docMk/>
            <pc:sldMk cId="2849775491" sldId="262"/>
            <ac:picMk id="4" creationId="{828777AC-AE18-45E6-932C-62D38E5BDEC3}"/>
          </ac:picMkLst>
        </pc:picChg>
      </pc:sldChg>
      <pc:sldChg chg="delSp modSp mod modClrScheme delDesignElem chgLayout">
        <pc:chgData name="ZHANG, Johnny" userId="S::johnny.zhang@csu.fullerton.edu::8f9bb752-c0e1-47ef-b19e-c47fb2b30142" providerId="AD" clId="Web-{CA95C849-4553-E24F-EF50-F016F346F6DF}" dt="2021-11-24T22:38:42.461" v="204" actId="14100"/>
        <pc:sldMkLst>
          <pc:docMk/>
          <pc:sldMk cId="1537858178" sldId="263"/>
        </pc:sldMkLst>
        <pc:spChg chg="mod ord">
          <ac:chgData name="ZHANG, Johnny" userId="S::johnny.zhang@csu.fullerton.edu::8f9bb752-c0e1-47ef-b19e-c47fb2b30142" providerId="AD" clId="Web-{CA95C849-4553-E24F-EF50-F016F346F6DF}" dt="2021-11-24T22:38:38.148" v="203" actId="1076"/>
          <ac:spMkLst>
            <pc:docMk/>
            <pc:sldMk cId="1537858178" sldId="263"/>
            <ac:spMk id="2" creationId="{05250642-A280-41C3-85FB-BBF28963F0CA}"/>
          </ac:spMkLst>
        </pc:spChg>
        <pc:spChg chg="mod ord">
          <ac:chgData name="ZHANG, Johnny" userId="S::johnny.zhang@csu.fullerton.edu::8f9bb752-c0e1-47ef-b19e-c47fb2b30142" providerId="AD" clId="Web-{CA95C849-4553-E24F-EF50-F016F346F6DF}" dt="2021-11-24T22:25:55.750" v="8"/>
          <ac:spMkLst>
            <pc:docMk/>
            <pc:sldMk cId="1537858178" sldId="263"/>
            <ac:spMk id="9" creationId="{17AE85CE-B5DC-49C1-8C94-6A8E3EF070BF}"/>
          </ac:spMkLst>
        </pc:spChg>
        <pc:spChg chg="del">
          <ac:chgData name="ZHANG, Johnny" userId="S::johnny.zhang@csu.fullerton.edu::8f9bb752-c0e1-47ef-b19e-c47fb2b30142" providerId="AD" clId="Web-{CA95C849-4553-E24F-EF50-F016F346F6DF}" dt="2021-11-24T22:24:13.869" v="0"/>
          <ac:spMkLst>
            <pc:docMk/>
            <pc:sldMk cId="1537858178" sldId="263"/>
            <ac:spMk id="12" creationId="{2B97F24A-32CE-4C1C-A50D-3016B394DCFB}"/>
          </ac:spMkLst>
        </pc:spChg>
        <pc:spChg chg="del">
          <ac:chgData name="ZHANG, Johnny" userId="S::johnny.zhang@csu.fullerton.edu::8f9bb752-c0e1-47ef-b19e-c47fb2b30142" providerId="AD" clId="Web-{CA95C849-4553-E24F-EF50-F016F346F6DF}" dt="2021-11-24T22:24:13.869" v="0"/>
          <ac:spMkLst>
            <pc:docMk/>
            <pc:sldMk cId="1537858178" sldId="263"/>
            <ac:spMk id="14" creationId="{6357EC4F-235E-4222-A36F-C7878ACE37F2}"/>
          </ac:spMkLst>
        </pc:spChg>
        <pc:picChg chg="mod">
          <ac:chgData name="ZHANG, Johnny" userId="S::johnny.zhang@csu.fullerton.edu::8f9bb752-c0e1-47ef-b19e-c47fb2b30142" providerId="AD" clId="Web-{CA95C849-4553-E24F-EF50-F016F346F6DF}" dt="2021-11-24T22:38:42.461" v="204" actId="14100"/>
          <ac:picMkLst>
            <pc:docMk/>
            <pc:sldMk cId="1537858178" sldId="263"/>
            <ac:picMk id="5" creationId="{E2261523-3847-4443-A3B0-B95077C6986E}"/>
          </ac:picMkLst>
        </pc:picChg>
      </pc:sldChg>
      <pc:sldChg chg="addSp delSp modSp mod modClrScheme delDesignElem chgLayout">
        <pc:chgData name="ZHANG, Johnny" userId="S::johnny.zhang@csu.fullerton.edu::8f9bb752-c0e1-47ef-b19e-c47fb2b30142" providerId="AD" clId="Web-{CA95C849-4553-E24F-EF50-F016F346F6DF}" dt="2021-11-24T22:38:10.334" v="199"/>
        <pc:sldMkLst>
          <pc:docMk/>
          <pc:sldMk cId="1609509687" sldId="264"/>
        </pc:sldMkLst>
        <pc:spChg chg="mod ord">
          <ac:chgData name="ZHANG, Johnny" userId="S::johnny.zhang@csu.fullerton.edu::8f9bb752-c0e1-47ef-b19e-c47fb2b30142" providerId="AD" clId="Web-{CA95C849-4553-E24F-EF50-F016F346F6DF}" dt="2021-11-24T22:38:10.334" v="199"/>
          <ac:spMkLst>
            <pc:docMk/>
            <pc:sldMk cId="1609509687" sldId="264"/>
            <ac:spMk id="2" creationId="{C40CE9E7-015D-45D6-B01F-340743B47C52}"/>
          </ac:spMkLst>
        </pc:spChg>
        <pc:spChg chg="mod ord">
          <ac:chgData name="ZHANG, Johnny" userId="S::johnny.zhang@csu.fullerton.edu::8f9bb752-c0e1-47ef-b19e-c47fb2b30142" providerId="AD" clId="Web-{CA95C849-4553-E24F-EF50-F016F346F6DF}" dt="2021-11-24T22:38:10.334" v="199"/>
          <ac:spMkLst>
            <pc:docMk/>
            <pc:sldMk cId="1609509687" sldId="264"/>
            <ac:spMk id="3" creationId="{EF2D5C02-D8BC-404E-8970-6A55F6BDF6E4}"/>
          </ac:spMkLst>
        </pc:spChg>
        <pc:spChg chg="add">
          <ac:chgData name="ZHANG, Johnny" userId="S::johnny.zhang@csu.fullerton.edu::8f9bb752-c0e1-47ef-b19e-c47fb2b30142" providerId="AD" clId="Web-{CA95C849-4553-E24F-EF50-F016F346F6DF}" dt="2021-11-24T22:38:10.334" v="199"/>
          <ac:spMkLst>
            <pc:docMk/>
            <pc:sldMk cId="1609509687" sldId="264"/>
            <ac:spMk id="5" creationId="{3741B58E-3B65-4A01-A276-975AB2CF8A08}"/>
          </ac:spMkLst>
        </pc:spChg>
        <pc:spChg chg="add">
          <ac:chgData name="ZHANG, Johnny" userId="S::johnny.zhang@csu.fullerton.edu::8f9bb752-c0e1-47ef-b19e-c47fb2b30142" providerId="AD" clId="Web-{CA95C849-4553-E24F-EF50-F016F346F6DF}" dt="2021-11-24T22:38:10.334" v="199"/>
          <ac:spMkLst>
            <pc:docMk/>
            <pc:sldMk cId="1609509687" sldId="264"/>
            <ac:spMk id="6" creationId="{7AAC67C3-831B-4AB1-A259-DFB839CAFAFC}"/>
          </ac:spMkLst>
        </pc:spChg>
        <pc:spChg chg="add">
          <ac:chgData name="ZHANG, Johnny" userId="S::johnny.zhang@csu.fullerton.edu::8f9bb752-c0e1-47ef-b19e-c47fb2b30142" providerId="AD" clId="Web-{CA95C849-4553-E24F-EF50-F016F346F6DF}" dt="2021-11-24T22:38:10.334" v="199"/>
          <ac:spMkLst>
            <pc:docMk/>
            <pc:sldMk cId="1609509687" sldId="264"/>
            <ac:spMk id="7" creationId="{054B3F04-9EAC-45C0-B3CE-0387EEA10A0C}"/>
          </ac:spMkLst>
        </pc:spChg>
        <pc:spChg chg="del">
          <ac:chgData name="ZHANG, Johnny" userId="S::johnny.zhang@csu.fullerton.edu::8f9bb752-c0e1-47ef-b19e-c47fb2b30142" providerId="AD" clId="Web-{CA95C849-4553-E24F-EF50-F016F346F6DF}" dt="2021-11-24T22:24:13.869" v="0"/>
          <ac:spMkLst>
            <pc:docMk/>
            <pc:sldMk cId="1609509687" sldId="264"/>
            <ac:spMk id="16" creationId="{777A147A-9ED8-46B4-8660-1B3C2AA880B5}"/>
          </ac:spMkLst>
        </pc:spChg>
        <pc:spChg chg="del">
          <ac:chgData name="ZHANG, Johnny" userId="S::johnny.zhang@csu.fullerton.edu::8f9bb752-c0e1-47ef-b19e-c47fb2b30142" providerId="AD" clId="Web-{CA95C849-4553-E24F-EF50-F016F346F6DF}" dt="2021-11-24T22:24:13.869" v="0"/>
          <ac:spMkLst>
            <pc:docMk/>
            <pc:sldMk cId="1609509687" sldId="264"/>
            <ac:spMk id="17" creationId="{5D6C15A0-C087-4593-8414-2B4EC1CDC3DE}"/>
          </ac:spMkLst>
        </pc:spChg>
      </pc:sldChg>
      <pc:sldChg chg="modSp mod modClrScheme chgLayout">
        <pc:chgData name="ZHANG, Johnny" userId="S::johnny.zhang@csu.fullerton.edu::8f9bb752-c0e1-47ef-b19e-c47fb2b30142" providerId="AD" clId="Web-{CA95C849-4553-E24F-EF50-F016F346F6DF}" dt="2021-11-24T22:26:13.266" v="10" actId="1076"/>
        <pc:sldMkLst>
          <pc:docMk/>
          <pc:sldMk cId="55060111" sldId="265"/>
        </pc:sldMkLst>
        <pc:spChg chg="mod ord">
          <ac:chgData name="ZHANG, Johnny" userId="S::johnny.zhang@csu.fullerton.edu::8f9bb752-c0e1-47ef-b19e-c47fb2b30142" providerId="AD" clId="Web-{CA95C849-4553-E24F-EF50-F016F346F6DF}" dt="2021-11-24T22:26:11.360" v="9" actId="1076"/>
          <ac:spMkLst>
            <pc:docMk/>
            <pc:sldMk cId="55060111" sldId="265"/>
            <ac:spMk id="2" creationId="{907A369B-E76E-48F3-BFBD-41181BF9D2AF}"/>
          </ac:spMkLst>
        </pc:spChg>
        <pc:picChg chg="mod">
          <ac:chgData name="ZHANG, Johnny" userId="S::johnny.zhang@csu.fullerton.edu::8f9bb752-c0e1-47ef-b19e-c47fb2b30142" providerId="AD" clId="Web-{CA95C849-4553-E24F-EF50-F016F346F6DF}" dt="2021-11-24T22:26:13.266" v="10" actId="1076"/>
          <ac:picMkLst>
            <pc:docMk/>
            <pc:sldMk cId="55060111" sldId="265"/>
            <ac:picMk id="11" creationId="{36AE1950-60C2-499C-94B8-363DD0588695}"/>
          </ac:picMkLst>
        </pc:picChg>
        <pc:picChg chg="mod ord">
          <ac:chgData name="ZHANG, Johnny" userId="S::johnny.zhang@csu.fullerton.edu::8f9bb752-c0e1-47ef-b19e-c47fb2b30142" providerId="AD" clId="Web-{CA95C849-4553-E24F-EF50-F016F346F6DF}" dt="2021-11-24T22:25:55.750" v="8"/>
          <ac:picMkLst>
            <pc:docMk/>
            <pc:sldMk cId="55060111" sldId="265"/>
            <ac:picMk id="15" creationId="{11A62D90-A240-4DFB-9F37-802B28433B77}"/>
          </ac:picMkLst>
        </pc:picChg>
      </pc:sldChg>
      <pc:sldChg chg="modSp mod modClrScheme chgLayout">
        <pc:chgData name="ZHANG, Johnny" userId="S::johnny.zhang@csu.fullerton.edu::8f9bb752-c0e1-47ef-b19e-c47fb2b30142" providerId="AD" clId="Web-{CA95C849-4553-E24F-EF50-F016F346F6DF}" dt="2021-11-24T22:25:55.750" v="8"/>
        <pc:sldMkLst>
          <pc:docMk/>
          <pc:sldMk cId="876317367" sldId="266"/>
        </pc:sldMkLst>
        <pc:spChg chg="mod ord">
          <ac:chgData name="ZHANG, Johnny" userId="S::johnny.zhang@csu.fullerton.edu::8f9bb752-c0e1-47ef-b19e-c47fb2b30142" providerId="AD" clId="Web-{CA95C849-4553-E24F-EF50-F016F346F6DF}" dt="2021-11-24T22:25:55.750" v="8"/>
          <ac:spMkLst>
            <pc:docMk/>
            <pc:sldMk cId="876317367" sldId="266"/>
            <ac:spMk id="2" creationId="{907A369B-E76E-48F3-BFBD-41181BF9D2AF}"/>
          </ac:spMkLst>
        </pc:spChg>
        <pc:picChg chg="mod ord">
          <ac:chgData name="ZHANG, Johnny" userId="S::johnny.zhang@csu.fullerton.edu::8f9bb752-c0e1-47ef-b19e-c47fb2b30142" providerId="AD" clId="Web-{CA95C849-4553-E24F-EF50-F016F346F6DF}" dt="2021-11-24T22:25:55.750" v="8"/>
          <ac:picMkLst>
            <pc:docMk/>
            <pc:sldMk cId="876317367" sldId="266"/>
            <ac:picMk id="10" creationId="{6566F53A-0FA1-4120-9F0A-200409EFF27E}"/>
          </ac:picMkLst>
        </pc:picChg>
      </pc:sldChg>
      <pc:sldChg chg="modSp mod modClrScheme chgLayout">
        <pc:chgData name="ZHANG, Johnny" userId="S::johnny.zhang@csu.fullerton.edu::8f9bb752-c0e1-47ef-b19e-c47fb2b30142" providerId="AD" clId="Web-{CA95C849-4553-E24F-EF50-F016F346F6DF}" dt="2021-11-24T22:47:33.270" v="253" actId="1076"/>
        <pc:sldMkLst>
          <pc:docMk/>
          <pc:sldMk cId="700875382" sldId="267"/>
        </pc:sldMkLst>
        <pc:spChg chg="mod ord">
          <ac:chgData name="ZHANG, Johnny" userId="S::johnny.zhang@csu.fullerton.edu::8f9bb752-c0e1-47ef-b19e-c47fb2b30142" providerId="AD" clId="Web-{CA95C849-4553-E24F-EF50-F016F346F6DF}" dt="2021-11-24T22:47:27.238" v="250" actId="14100"/>
          <ac:spMkLst>
            <pc:docMk/>
            <pc:sldMk cId="700875382" sldId="267"/>
            <ac:spMk id="2" creationId="{907A369B-E76E-48F3-BFBD-41181BF9D2AF}"/>
          </ac:spMkLst>
        </pc:spChg>
        <pc:picChg chg="mod ord">
          <ac:chgData name="ZHANG, Johnny" userId="S::johnny.zhang@csu.fullerton.edu::8f9bb752-c0e1-47ef-b19e-c47fb2b30142" providerId="AD" clId="Web-{CA95C849-4553-E24F-EF50-F016F346F6DF}" dt="2021-11-24T22:47:23.754" v="249" actId="1076"/>
          <ac:picMkLst>
            <pc:docMk/>
            <pc:sldMk cId="700875382" sldId="267"/>
            <ac:picMk id="6" creationId="{3E8D2C39-5B98-4A09-AA0A-4858C7DB76EB}"/>
          </ac:picMkLst>
        </pc:picChg>
        <pc:picChg chg="mod">
          <ac:chgData name="ZHANG, Johnny" userId="S::johnny.zhang@csu.fullerton.edu::8f9bb752-c0e1-47ef-b19e-c47fb2b30142" providerId="AD" clId="Web-{CA95C849-4553-E24F-EF50-F016F346F6DF}" dt="2021-11-24T22:47:29.176" v="251" actId="1076"/>
          <ac:picMkLst>
            <pc:docMk/>
            <pc:sldMk cId="700875382" sldId="267"/>
            <ac:picMk id="8" creationId="{3B5DA4EF-43FE-48BE-97D3-EE06CA65D32B}"/>
          </ac:picMkLst>
        </pc:picChg>
        <pc:picChg chg="mod">
          <ac:chgData name="ZHANG, Johnny" userId="S::johnny.zhang@csu.fullerton.edu::8f9bb752-c0e1-47ef-b19e-c47fb2b30142" providerId="AD" clId="Web-{CA95C849-4553-E24F-EF50-F016F346F6DF}" dt="2021-11-24T22:47:33.270" v="253" actId="1076"/>
          <ac:picMkLst>
            <pc:docMk/>
            <pc:sldMk cId="700875382" sldId="267"/>
            <ac:picMk id="10" creationId="{6BCC4D9E-33C4-42E5-8F95-A0D809661D14}"/>
          </ac:picMkLst>
        </pc:picChg>
      </pc:sldChg>
      <pc:sldChg chg="modSp mod modClrScheme chgLayout">
        <pc:chgData name="ZHANG, Johnny" userId="S::johnny.zhang@csu.fullerton.edu::8f9bb752-c0e1-47ef-b19e-c47fb2b30142" providerId="AD" clId="Web-{CA95C849-4553-E24F-EF50-F016F346F6DF}" dt="2021-11-24T22:47:48.474" v="259" actId="1076"/>
        <pc:sldMkLst>
          <pc:docMk/>
          <pc:sldMk cId="3375676677" sldId="268"/>
        </pc:sldMkLst>
        <pc:spChg chg="mod ord">
          <ac:chgData name="ZHANG, Johnny" userId="S::johnny.zhang@csu.fullerton.edu::8f9bb752-c0e1-47ef-b19e-c47fb2b30142" providerId="AD" clId="Web-{CA95C849-4553-E24F-EF50-F016F346F6DF}" dt="2021-11-24T22:47:44.520" v="256" actId="1076"/>
          <ac:spMkLst>
            <pc:docMk/>
            <pc:sldMk cId="3375676677" sldId="268"/>
            <ac:spMk id="2" creationId="{907A369B-E76E-48F3-BFBD-41181BF9D2AF}"/>
          </ac:spMkLst>
        </pc:spChg>
        <pc:picChg chg="mod ord">
          <ac:chgData name="ZHANG, Johnny" userId="S::johnny.zhang@csu.fullerton.edu::8f9bb752-c0e1-47ef-b19e-c47fb2b30142" providerId="AD" clId="Web-{CA95C849-4553-E24F-EF50-F016F346F6DF}" dt="2021-11-24T22:47:46.161" v="257" actId="1076"/>
          <ac:picMkLst>
            <pc:docMk/>
            <pc:sldMk cId="3375676677" sldId="268"/>
            <ac:picMk id="6" creationId="{3C9DE9D2-FC15-4DA5-BE4A-AB2ED61ABF1B}"/>
          </ac:picMkLst>
        </pc:picChg>
        <pc:picChg chg="mod">
          <ac:chgData name="ZHANG, Johnny" userId="S::johnny.zhang@csu.fullerton.edu::8f9bb752-c0e1-47ef-b19e-c47fb2b30142" providerId="AD" clId="Web-{CA95C849-4553-E24F-EF50-F016F346F6DF}" dt="2021-11-24T22:47:47.349" v="258" actId="1076"/>
          <ac:picMkLst>
            <pc:docMk/>
            <pc:sldMk cId="3375676677" sldId="268"/>
            <ac:picMk id="8" creationId="{DFD83480-A142-407E-B87F-4D74398B5FD9}"/>
          </ac:picMkLst>
        </pc:picChg>
        <pc:picChg chg="mod">
          <ac:chgData name="ZHANG, Johnny" userId="S::johnny.zhang@csu.fullerton.edu::8f9bb752-c0e1-47ef-b19e-c47fb2b30142" providerId="AD" clId="Web-{CA95C849-4553-E24F-EF50-F016F346F6DF}" dt="2021-11-24T22:47:48.474" v="259" actId="1076"/>
          <ac:picMkLst>
            <pc:docMk/>
            <pc:sldMk cId="3375676677" sldId="268"/>
            <ac:picMk id="10" creationId="{5E0E9EC4-EFAF-4C72-9087-3FCECFACCD3F}"/>
          </ac:picMkLst>
        </pc:picChg>
      </pc:sldChg>
      <pc:sldChg chg="modSp mod modClrScheme chgLayout">
        <pc:chgData name="ZHANG, Johnny" userId="S::johnny.zhang@csu.fullerton.edu::8f9bb752-c0e1-47ef-b19e-c47fb2b30142" providerId="AD" clId="Web-{CA95C849-4553-E24F-EF50-F016F346F6DF}" dt="2021-11-24T22:40:14.232" v="225" actId="1076"/>
        <pc:sldMkLst>
          <pc:docMk/>
          <pc:sldMk cId="823945323" sldId="269"/>
        </pc:sldMkLst>
        <pc:spChg chg="mod ord">
          <ac:chgData name="ZHANG, Johnny" userId="S::johnny.zhang@csu.fullerton.edu::8f9bb752-c0e1-47ef-b19e-c47fb2b30142" providerId="AD" clId="Web-{CA95C849-4553-E24F-EF50-F016F346F6DF}" dt="2021-11-24T22:40:09.184" v="223" actId="1076"/>
          <ac:spMkLst>
            <pc:docMk/>
            <pc:sldMk cId="823945323" sldId="269"/>
            <ac:spMk id="2" creationId="{907A369B-E76E-48F3-BFBD-41181BF9D2AF}"/>
          </ac:spMkLst>
        </pc:spChg>
        <pc:picChg chg="mod ord">
          <ac:chgData name="ZHANG, Johnny" userId="S::johnny.zhang@csu.fullerton.edu::8f9bb752-c0e1-47ef-b19e-c47fb2b30142" providerId="AD" clId="Web-{CA95C849-4553-E24F-EF50-F016F346F6DF}" dt="2021-11-24T22:39:56.949" v="220" actId="1076"/>
          <ac:picMkLst>
            <pc:docMk/>
            <pc:sldMk cId="823945323" sldId="269"/>
            <ac:picMk id="6" creationId="{A4CA1DE9-3278-4F84-9955-17BF8E7DB792}"/>
          </ac:picMkLst>
        </pc:picChg>
        <pc:picChg chg="mod">
          <ac:chgData name="ZHANG, Johnny" userId="S::johnny.zhang@csu.fullerton.edu::8f9bb752-c0e1-47ef-b19e-c47fb2b30142" providerId="AD" clId="Web-{CA95C849-4553-E24F-EF50-F016F346F6DF}" dt="2021-11-24T22:40:11.638" v="224" actId="1076"/>
          <ac:picMkLst>
            <pc:docMk/>
            <pc:sldMk cId="823945323" sldId="269"/>
            <ac:picMk id="8" creationId="{91606B2E-76C2-4B79-9E77-5435838A212E}"/>
          </ac:picMkLst>
        </pc:picChg>
        <pc:picChg chg="mod">
          <ac:chgData name="ZHANG, Johnny" userId="S::johnny.zhang@csu.fullerton.edu::8f9bb752-c0e1-47ef-b19e-c47fb2b30142" providerId="AD" clId="Web-{CA95C849-4553-E24F-EF50-F016F346F6DF}" dt="2021-11-24T22:40:14.232" v="225" actId="1076"/>
          <ac:picMkLst>
            <pc:docMk/>
            <pc:sldMk cId="823945323" sldId="269"/>
            <ac:picMk id="10" creationId="{2D894ED4-B0C2-455A-BFBA-1562A70CD19B}"/>
          </ac:picMkLst>
        </pc:picChg>
      </pc:sldChg>
      <pc:sldChg chg="modSp mod modClrScheme chgLayout">
        <pc:chgData name="ZHANG, Johnny" userId="S::johnny.zhang@csu.fullerton.edu::8f9bb752-c0e1-47ef-b19e-c47fb2b30142" providerId="AD" clId="Web-{CA95C849-4553-E24F-EF50-F016F346F6DF}" dt="2021-11-24T22:39:53.090" v="219" actId="1076"/>
        <pc:sldMkLst>
          <pc:docMk/>
          <pc:sldMk cId="2721438232" sldId="270"/>
        </pc:sldMkLst>
        <pc:spChg chg="mod ord">
          <ac:chgData name="ZHANG, Johnny" userId="S::johnny.zhang@csu.fullerton.edu::8f9bb752-c0e1-47ef-b19e-c47fb2b30142" providerId="AD" clId="Web-{CA95C849-4553-E24F-EF50-F016F346F6DF}" dt="2021-11-24T22:39:42.261" v="215" actId="1076"/>
          <ac:spMkLst>
            <pc:docMk/>
            <pc:sldMk cId="2721438232" sldId="270"/>
            <ac:spMk id="2" creationId="{907A369B-E76E-48F3-BFBD-41181BF9D2AF}"/>
          </ac:spMkLst>
        </pc:spChg>
        <pc:picChg chg="mod ord">
          <ac:chgData name="ZHANG, Johnny" userId="S::johnny.zhang@csu.fullerton.edu::8f9bb752-c0e1-47ef-b19e-c47fb2b30142" providerId="AD" clId="Web-{CA95C849-4553-E24F-EF50-F016F346F6DF}" dt="2021-11-24T22:39:36.573" v="214" actId="1076"/>
          <ac:picMkLst>
            <pc:docMk/>
            <pc:sldMk cId="2721438232" sldId="270"/>
            <ac:picMk id="6" creationId="{8C33D1EF-FB43-4CFF-B58C-C745FBBCF092}"/>
          </ac:picMkLst>
        </pc:picChg>
        <pc:picChg chg="mod">
          <ac:chgData name="ZHANG, Johnny" userId="S::johnny.zhang@csu.fullerton.edu::8f9bb752-c0e1-47ef-b19e-c47fb2b30142" providerId="AD" clId="Web-{CA95C849-4553-E24F-EF50-F016F346F6DF}" dt="2021-11-24T22:39:44.949" v="216" actId="1076"/>
          <ac:picMkLst>
            <pc:docMk/>
            <pc:sldMk cId="2721438232" sldId="270"/>
            <ac:picMk id="8" creationId="{36749D88-C769-4853-B790-F3D0B018CA6F}"/>
          </ac:picMkLst>
        </pc:picChg>
        <pc:picChg chg="mod">
          <ac:chgData name="ZHANG, Johnny" userId="S::johnny.zhang@csu.fullerton.edu::8f9bb752-c0e1-47ef-b19e-c47fb2b30142" providerId="AD" clId="Web-{CA95C849-4553-E24F-EF50-F016F346F6DF}" dt="2021-11-24T22:39:53.090" v="219" actId="1076"/>
          <ac:picMkLst>
            <pc:docMk/>
            <pc:sldMk cId="2721438232" sldId="270"/>
            <ac:picMk id="10" creationId="{8951B6A8-41FE-4D94-AB52-0ED622F4FE15}"/>
          </ac:picMkLst>
        </pc:picChg>
      </pc:sldChg>
      <pc:sldChg chg="modSp mod modClrScheme chgLayout">
        <pc:chgData name="ZHANG, Johnny" userId="S::johnny.zhang@csu.fullerton.edu::8f9bb752-c0e1-47ef-b19e-c47fb2b30142" providerId="AD" clId="Web-{CA95C849-4553-E24F-EF50-F016F346F6DF}" dt="2021-11-24T22:39:32.245" v="212" actId="1076"/>
        <pc:sldMkLst>
          <pc:docMk/>
          <pc:sldMk cId="3313677681" sldId="271"/>
        </pc:sldMkLst>
        <pc:spChg chg="mod ord">
          <ac:chgData name="ZHANG, Johnny" userId="S::johnny.zhang@csu.fullerton.edu::8f9bb752-c0e1-47ef-b19e-c47fb2b30142" providerId="AD" clId="Web-{CA95C849-4553-E24F-EF50-F016F346F6DF}" dt="2021-11-24T22:39:26.745" v="210" actId="1076"/>
          <ac:spMkLst>
            <pc:docMk/>
            <pc:sldMk cId="3313677681" sldId="271"/>
            <ac:spMk id="2" creationId="{907A369B-E76E-48F3-BFBD-41181BF9D2AF}"/>
          </ac:spMkLst>
        </pc:spChg>
        <pc:picChg chg="mod ord">
          <ac:chgData name="ZHANG, Johnny" userId="S::johnny.zhang@csu.fullerton.edu::8f9bb752-c0e1-47ef-b19e-c47fb2b30142" providerId="AD" clId="Web-{CA95C849-4553-E24F-EF50-F016F346F6DF}" dt="2021-11-24T22:39:21.198" v="209" actId="1076"/>
          <ac:picMkLst>
            <pc:docMk/>
            <pc:sldMk cId="3313677681" sldId="271"/>
            <ac:picMk id="6" creationId="{E82C9C0C-0B6A-4746-B23C-2B79C36BA48F}"/>
          </ac:picMkLst>
        </pc:picChg>
        <pc:picChg chg="mod">
          <ac:chgData name="ZHANG, Johnny" userId="S::johnny.zhang@csu.fullerton.edu::8f9bb752-c0e1-47ef-b19e-c47fb2b30142" providerId="AD" clId="Web-{CA95C849-4553-E24F-EF50-F016F346F6DF}" dt="2021-11-24T22:39:29.292" v="211" actId="1076"/>
          <ac:picMkLst>
            <pc:docMk/>
            <pc:sldMk cId="3313677681" sldId="271"/>
            <ac:picMk id="8" creationId="{338326FD-6197-4DA7-AE21-B3AB877A6C49}"/>
          </ac:picMkLst>
        </pc:picChg>
        <pc:picChg chg="mod">
          <ac:chgData name="ZHANG, Johnny" userId="S::johnny.zhang@csu.fullerton.edu::8f9bb752-c0e1-47ef-b19e-c47fb2b30142" providerId="AD" clId="Web-{CA95C849-4553-E24F-EF50-F016F346F6DF}" dt="2021-11-24T22:39:32.245" v="212" actId="1076"/>
          <ac:picMkLst>
            <pc:docMk/>
            <pc:sldMk cId="3313677681" sldId="271"/>
            <ac:picMk id="10" creationId="{9C2B2DE9-E83C-4474-93E6-4C770B56BFDE}"/>
          </ac:picMkLst>
        </pc:picChg>
      </pc:sldChg>
      <pc:sldChg chg="modSp mod modClrScheme chgLayout">
        <pc:chgData name="ZHANG, Johnny" userId="S::johnny.zhang@csu.fullerton.edu::8f9bb752-c0e1-47ef-b19e-c47fb2b30142" providerId="AD" clId="Web-{CA95C849-4553-E24F-EF50-F016F346F6DF}" dt="2021-11-24T22:48:22.069" v="265" actId="1076"/>
        <pc:sldMkLst>
          <pc:docMk/>
          <pc:sldMk cId="4234327124" sldId="272"/>
        </pc:sldMkLst>
        <pc:spChg chg="mod">
          <ac:chgData name="ZHANG, Johnny" userId="S::johnny.zhang@csu.fullerton.edu::8f9bb752-c0e1-47ef-b19e-c47fb2b30142" providerId="AD" clId="Web-{CA95C849-4553-E24F-EF50-F016F346F6DF}" dt="2021-11-24T22:48:22.069" v="265" actId="1076"/>
          <ac:spMkLst>
            <pc:docMk/>
            <pc:sldMk cId="4234327124" sldId="272"/>
            <ac:spMk id="13" creationId="{384D21E4-7E9F-4DA0-963B-D77BF6E39B96}"/>
          </ac:spMkLst>
        </pc:spChg>
        <pc:picChg chg="mod">
          <ac:chgData name="ZHANG, Johnny" userId="S::johnny.zhang@csu.fullerton.edu::8f9bb752-c0e1-47ef-b19e-c47fb2b30142" providerId="AD" clId="Web-{CA95C849-4553-E24F-EF50-F016F346F6DF}" dt="2021-11-24T22:48:14.772" v="264" actId="1076"/>
          <ac:picMkLst>
            <pc:docMk/>
            <pc:sldMk cId="4234327124" sldId="272"/>
            <ac:picMk id="2" creationId="{5B7525CB-12D8-466E-BE03-71BDC84AA3F3}"/>
          </ac:picMkLst>
        </pc:picChg>
      </pc:sldChg>
      <pc:sldChg chg="addSp delSp modSp mod modClrScheme delDesignElem chgLayout">
        <pc:chgData name="ZHANG, Johnny" userId="S::johnny.zhang@csu.fullerton.edu::8f9bb752-c0e1-47ef-b19e-c47fb2b30142" providerId="AD" clId="Web-{CA95C849-4553-E24F-EF50-F016F346F6DF}" dt="2021-11-24T22:48:27.194" v="267" actId="1076"/>
        <pc:sldMkLst>
          <pc:docMk/>
          <pc:sldMk cId="1203231811" sldId="273"/>
        </pc:sldMkLst>
        <pc:spChg chg="del">
          <ac:chgData name="ZHANG, Johnny" userId="S::johnny.zhang@csu.fullerton.edu::8f9bb752-c0e1-47ef-b19e-c47fb2b30142" providerId="AD" clId="Web-{CA95C849-4553-E24F-EF50-F016F346F6DF}" dt="2021-11-24T22:24:13.869" v="0"/>
          <ac:spMkLst>
            <pc:docMk/>
            <pc:sldMk cId="1203231811" sldId="273"/>
            <ac:spMk id="15" creationId="{C4879EFC-8E62-4E00-973C-C45EE9EC676D}"/>
          </ac:spMkLst>
        </pc:spChg>
        <pc:spChg chg="del">
          <ac:chgData name="ZHANG, Johnny" userId="S::johnny.zhang@csu.fullerton.edu::8f9bb752-c0e1-47ef-b19e-c47fb2b30142" providerId="AD" clId="Web-{CA95C849-4553-E24F-EF50-F016F346F6DF}" dt="2021-11-24T22:24:13.869" v="0"/>
          <ac:spMkLst>
            <pc:docMk/>
            <pc:sldMk cId="1203231811" sldId="273"/>
            <ac:spMk id="16" creationId="{D6A9C53F-5F90-40A5-8C85-5412D39C8C68}"/>
          </ac:spMkLst>
        </pc:spChg>
        <pc:spChg chg="del">
          <ac:chgData name="ZHANG, Johnny" userId="S::johnny.zhang@csu.fullerton.edu::8f9bb752-c0e1-47ef-b19e-c47fb2b30142" providerId="AD" clId="Web-{CA95C849-4553-E24F-EF50-F016F346F6DF}" dt="2021-11-24T22:38:19.163" v="200"/>
          <ac:spMkLst>
            <pc:docMk/>
            <pc:sldMk cId="1203231811" sldId="273"/>
            <ac:spMk id="37" creationId="{BB2B8762-61F0-4F1B-9364-D633EE9D6AF5}"/>
          </ac:spMkLst>
        </pc:spChg>
        <pc:spChg chg="del">
          <ac:chgData name="ZHANG, Johnny" userId="S::johnny.zhang@csu.fullerton.edu::8f9bb752-c0e1-47ef-b19e-c47fb2b30142" providerId="AD" clId="Web-{CA95C849-4553-E24F-EF50-F016F346F6DF}" dt="2021-11-24T22:38:19.163" v="200"/>
          <ac:spMkLst>
            <pc:docMk/>
            <pc:sldMk cId="1203231811" sldId="273"/>
            <ac:spMk id="39" creationId="{E97675C8-1328-460C-9EBF-6B446B67EAD3}"/>
          </ac:spMkLst>
        </pc:spChg>
        <pc:spChg chg="del">
          <ac:chgData name="ZHANG, Johnny" userId="S::johnny.zhang@csu.fullerton.edu::8f9bb752-c0e1-47ef-b19e-c47fb2b30142" providerId="AD" clId="Web-{CA95C849-4553-E24F-EF50-F016F346F6DF}" dt="2021-11-24T22:38:19.163" v="200"/>
          <ac:spMkLst>
            <pc:docMk/>
            <pc:sldMk cId="1203231811" sldId="273"/>
            <ac:spMk id="43" creationId="{C6417104-D4C1-4710-9982-2154A7F48492}"/>
          </ac:spMkLst>
        </pc:spChg>
        <pc:spChg chg="del">
          <ac:chgData name="ZHANG, Johnny" userId="S::johnny.zhang@csu.fullerton.edu::8f9bb752-c0e1-47ef-b19e-c47fb2b30142" providerId="AD" clId="Web-{CA95C849-4553-E24F-EF50-F016F346F6DF}" dt="2021-11-24T22:38:19.163" v="200"/>
          <ac:spMkLst>
            <pc:docMk/>
            <pc:sldMk cId="1203231811" sldId="273"/>
            <ac:spMk id="45" creationId="{626F1402-2DEC-4071-84AF-350C7BF00D43}"/>
          </ac:spMkLst>
        </pc:spChg>
        <pc:spChg chg="del">
          <ac:chgData name="ZHANG, Johnny" userId="S::johnny.zhang@csu.fullerton.edu::8f9bb752-c0e1-47ef-b19e-c47fb2b30142" providerId="AD" clId="Web-{CA95C849-4553-E24F-EF50-F016F346F6DF}" dt="2021-11-24T22:38:19.163" v="200"/>
          <ac:spMkLst>
            <pc:docMk/>
            <pc:sldMk cId="1203231811" sldId="273"/>
            <ac:spMk id="49" creationId="{DA52A394-10F4-4AA5-90E4-634D1E919DBA}"/>
          </ac:spMkLst>
        </pc:spChg>
        <pc:spChg chg="del">
          <ac:chgData name="ZHANG, Johnny" userId="S::johnny.zhang@csu.fullerton.edu::8f9bb752-c0e1-47ef-b19e-c47fb2b30142" providerId="AD" clId="Web-{CA95C849-4553-E24F-EF50-F016F346F6DF}" dt="2021-11-24T22:38:19.163" v="200"/>
          <ac:spMkLst>
            <pc:docMk/>
            <pc:sldMk cId="1203231811" sldId="273"/>
            <ac:spMk id="51" creationId="{07BDDC51-8BB2-42BE-8EA8-39B3E9AC1EF6}"/>
          </ac:spMkLst>
        </pc:spChg>
        <pc:spChg chg="add">
          <ac:chgData name="ZHANG, Johnny" userId="S::johnny.zhang@csu.fullerton.edu::8f9bb752-c0e1-47ef-b19e-c47fb2b30142" providerId="AD" clId="Web-{CA95C849-4553-E24F-EF50-F016F346F6DF}" dt="2021-11-24T22:38:19.163" v="200"/>
          <ac:spMkLst>
            <pc:docMk/>
            <pc:sldMk cId="1203231811" sldId="273"/>
            <ac:spMk id="56" creationId="{BB2B8762-61F0-4F1B-9364-D633EE9D6AF5}"/>
          </ac:spMkLst>
        </pc:spChg>
        <pc:spChg chg="add">
          <ac:chgData name="ZHANG, Johnny" userId="S::johnny.zhang@csu.fullerton.edu::8f9bb752-c0e1-47ef-b19e-c47fb2b30142" providerId="AD" clId="Web-{CA95C849-4553-E24F-EF50-F016F346F6DF}" dt="2021-11-24T22:38:19.163" v="200"/>
          <ac:spMkLst>
            <pc:docMk/>
            <pc:sldMk cId="1203231811" sldId="273"/>
            <ac:spMk id="58" creationId="{E97675C8-1328-460C-9EBF-6B446B67EAD3}"/>
          </ac:spMkLst>
        </pc:spChg>
        <pc:spChg chg="add">
          <ac:chgData name="ZHANG, Johnny" userId="S::johnny.zhang@csu.fullerton.edu::8f9bb752-c0e1-47ef-b19e-c47fb2b30142" providerId="AD" clId="Web-{CA95C849-4553-E24F-EF50-F016F346F6DF}" dt="2021-11-24T22:38:19.163" v="200"/>
          <ac:spMkLst>
            <pc:docMk/>
            <pc:sldMk cId="1203231811" sldId="273"/>
            <ac:spMk id="62" creationId="{C6417104-D4C1-4710-9982-2154A7F48492}"/>
          </ac:spMkLst>
        </pc:spChg>
        <pc:spChg chg="add">
          <ac:chgData name="ZHANG, Johnny" userId="S::johnny.zhang@csu.fullerton.edu::8f9bb752-c0e1-47ef-b19e-c47fb2b30142" providerId="AD" clId="Web-{CA95C849-4553-E24F-EF50-F016F346F6DF}" dt="2021-11-24T22:38:19.163" v="200"/>
          <ac:spMkLst>
            <pc:docMk/>
            <pc:sldMk cId="1203231811" sldId="273"/>
            <ac:spMk id="64" creationId="{626F1402-2DEC-4071-84AF-350C7BF00D43}"/>
          </ac:spMkLst>
        </pc:spChg>
        <pc:spChg chg="add">
          <ac:chgData name="ZHANG, Johnny" userId="S::johnny.zhang@csu.fullerton.edu::8f9bb752-c0e1-47ef-b19e-c47fb2b30142" providerId="AD" clId="Web-{CA95C849-4553-E24F-EF50-F016F346F6DF}" dt="2021-11-24T22:38:19.163" v="200"/>
          <ac:spMkLst>
            <pc:docMk/>
            <pc:sldMk cId="1203231811" sldId="273"/>
            <ac:spMk id="68" creationId="{DA52A394-10F4-4AA5-90E4-634D1E919DBA}"/>
          </ac:spMkLst>
        </pc:spChg>
        <pc:spChg chg="add">
          <ac:chgData name="ZHANG, Johnny" userId="S::johnny.zhang@csu.fullerton.edu::8f9bb752-c0e1-47ef-b19e-c47fb2b30142" providerId="AD" clId="Web-{CA95C849-4553-E24F-EF50-F016F346F6DF}" dt="2021-11-24T22:38:19.163" v="200"/>
          <ac:spMkLst>
            <pc:docMk/>
            <pc:sldMk cId="1203231811" sldId="273"/>
            <ac:spMk id="70" creationId="{07BDDC51-8BB2-42BE-8EA8-39B3E9AC1EF6}"/>
          </ac:spMkLst>
        </pc:spChg>
        <pc:picChg chg="mod">
          <ac:chgData name="ZHANG, Johnny" userId="S::johnny.zhang@csu.fullerton.edu::8f9bb752-c0e1-47ef-b19e-c47fb2b30142" providerId="AD" clId="Web-{CA95C849-4553-E24F-EF50-F016F346F6DF}" dt="2021-11-24T22:48:27.194" v="267" actId="1076"/>
          <ac:picMkLst>
            <pc:docMk/>
            <pc:sldMk cId="1203231811" sldId="273"/>
            <ac:picMk id="5" creationId="{FA9E2EB5-C733-4EA8-8C25-8E3810DF439A}"/>
          </ac:picMkLst>
        </pc:picChg>
        <pc:cxnChg chg="del">
          <ac:chgData name="ZHANG, Johnny" userId="S::johnny.zhang@csu.fullerton.edu::8f9bb752-c0e1-47ef-b19e-c47fb2b30142" providerId="AD" clId="Web-{CA95C849-4553-E24F-EF50-F016F346F6DF}" dt="2021-11-24T22:38:19.163" v="200"/>
          <ac:cxnSpMkLst>
            <pc:docMk/>
            <pc:sldMk cId="1203231811" sldId="273"/>
            <ac:cxnSpMk id="41" creationId="{514EE78B-AF71-4195-A01B-F1165D9233BF}"/>
          </ac:cxnSpMkLst>
        </pc:cxnChg>
        <pc:cxnChg chg="del">
          <ac:chgData name="ZHANG, Johnny" userId="S::johnny.zhang@csu.fullerton.edu::8f9bb752-c0e1-47ef-b19e-c47fb2b30142" providerId="AD" clId="Web-{CA95C849-4553-E24F-EF50-F016F346F6DF}" dt="2021-11-24T22:38:19.163" v="200"/>
          <ac:cxnSpMkLst>
            <pc:docMk/>
            <pc:sldMk cId="1203231811" sldId="273"/>
            <ac:cxnSpMk id="47" creationId="{04733B62-1719-4677-A612-CA0AC0AD7482}"/>
          </ac:cxnSpMkLst>
        </pc:cxnChg>
        <pc:cxnChg chg="add">
          <ac:chgData name="ZHANG, Johnny" userId="S::johnny.zhang@csu.fullerton.edu::8f9bb752-c0e1-47ef-b19e-c47fb2b30142" providerId="AD" clId="Web-{CA95C849-4553-E24F-EF50-F016F346F6DF}" dt="2021-11-24T22:38:19.163" v="200"/>
          <ac:cxnSpMkLst>
            <pc:docMk/>
            <pc:sldMk cId="1203231811" sldId="273"/>
            <ac:cxnSpMk id="60" creationId="{514EE78B-AF71-4195-A01B-F1165D9233BF}"/>
          </ac:cxnSpMkLst>
        </pc:cxnChg>
        <pc:cxnChg chg="add">
          <ac:chgData name="ZHANG, Johnny" userId="S::johnny.zhang@csu.fullerton.edu::8f9bb752-c0e1-47ef-b19e-c47fb2b30142" providerId="AD" clId="Web-{CA95C849-4553-E24F-EF50-F016F346F6DF}" dt="2021-11-24T22:38:19.163" v="200"/>
          <ac:cxnSpMkLst>
            <pc:docMk/>
            <pc:sldMk cId="1203231811" sldId="273"/>
            <ac:cxnSpMk id="66" creationId="{04733B62-1719-4677-A612-CA0AC0AD7482}"/>
          </ac:cxnSpMkLst>
        </pc:cxnChg>
      </pc:sldChg>
      <pc:sldChg chg="addSp modSp new mod setBg">
        <pc:chgData name="ZHANG, Johnny" userId="S::johnny.zhang@csu.fullerton.edu::8f9bb752-c0e1-47ef-b19e-c47fb2b30142" providerId="AD" clId="Web-{CA95C849-4553-E24F-EF50-F016F346F6DF}" dt="2021-11-24T22:49:07.868" v="275" actId="20577"/>
        <pc:sldMkLst>
          <pc:docMk/>
          <pc:sldMk cId="2881171273" sldId="274"/>
        </pc:sldMkLst>
        <pc:spChg chg="add mod ord">
          <ac:chgData name="ZHANG, Johnny" userId="S::johnny.zhang@csu.fullerton.edu::8f9bb752-c0e1-47ef-b19e-c47fb2b30142" providerId="AD" clId="Web-{CA95C849-4553-E24F-EF50-F016F346F6DF}" dt="2021-11-24T22:49:07.868" v="275" actId="20577"/>
          <ac:spMkLst>
            <pc:docMk/>
            <pc:sldMk cId="2881171273" sldId="274"/>
            <ac:spMk id="2" creationId="{2AD7BB5F-CA70-4986-A0F3-989A480E97A5}"/>
          </ac:spMkLst>
        </pc:spChg>
        <pc:spChg chg="add">
          <ac:chgData name="ZHANG, Johnny" userId="S::johnny.zhang@csu.fullerton.edu::8f9bb752-c0e1-47ef-b19e-c47fb2b30142" providerId="AD" clId="Web-{CA95C849-4553-E24F-EF50-F016F346F6DF}" dt="2021-11-24T22:33:41.883" v="88"/>
          <ac:spMkLst>
            <pc:docMk/>
            <pc:sldMk cId="2881171273" sldId="274"/>
            <ac:spMk id="8" creationId="{7D379150-F6B4-45C8-BE10-6B278AD400EB}"/>
          </ac:spMkLst>
        </pc:spChg>
        <pc:spChg chg="add">
          <ac:chgData name="ZHANG, Johnny" userId="S::johnny.zhang@csu.fullerton.edu::8f9bb752-c0e1-47ef-b19e-c47fb2b30142" providerId="AD" clId="Web-{CA95C849-4553-E24F-EF50-F016F346F6DF}" dt="2021-11-24T22:33:41.883" v="88"/>
          <ac:spMkLst>
            <pc:docMk/>
            <pc:sldMk cId="2881171273" sldId="274"/>
            <ac:spMk id="10" creationId="{5FFCF544-A370-4A5D-A95F-CA6E0E7191E6}"/>
          </ac:spMkLst>
        </pc:spChg>
        <pc:spChg chg="add">
          <ac:chgData name="ZHANG, Johnny" userId="S::johnny.zhang@csu.fullerton.edu::8f9bb752-c0e1-47ef-b19e-c47fb2b30142" providerId="AD" clId="Web-{CA95C849-4553-E24F-EF50-F016F346F6DF}" dt="2021-11-24T22:33:41.883" v="88"/>
          <ac:spMkLst>
            <pc:docMk/>
            <pc:sldMk cId="2881171273" sldId="274"/>
            <ac:spMk id="14" creationId="{284B70D5-875B-433D-BDBD-1522A85D6C1D}"/>
          </ac:spMkLst>
        </pc:spChg>
        <pc:spChg chg="add">
          <ac:chgData name="ZHANG, Johnny" userId="S::johnny.zhang@csu.fullerton.edu::8f9bb752-c0e1-47ef-b19e-c47fb2b30142" providerId="AD" clId="Web-{CA95C849-4553-E24F-EF50-F016F346F6DF}" dt="2021-11-24T22:33:41.883" v="88"/>
          <ac:spMkLst>
            <pc:docMk/>
            <pc:sldMk cId="2881171273" sldId="274"/>
            <ac:spMk id="18" creationId="{1E299956-A9E7-4FC1-A0B1-D590CA9730E8}"/>
          </ac:spMkLst>
        </pc:spChg>
        <pc:spChg chg="add">
          <ac:chgData name="ZHANG, Johnny" userId="S::johnny.zhang@csu.fullerton.edu::8f9bb752-c0e1-47ef-b19e-c47fb2b30142" providerId="AD" clId="Web-{CA95C849-4553-E24F-EF50-F016F346F6DF}" dt="2021-11-24T22:33:41.883" v="88"/>
          <ac:spMkLst>
            <pc:docMk/>
            <pc:sldMk cId="2881171273" sldId="274"/>
            <ac:spMk id="20" creationId="{17FC539C-B783-4B03-9F9E-D13430F3F64F}"/>
          </ac:spMkLst>
        </pc:spChg>
        <pc:picChg chg="add mod">
          <ac:chgData name="ZHANG, Johnny" userId="S::johnny.zhang@csu.fullerton.edu::8f9bb752-c0e1-47ef-b19e-c47fb2b30142" providerId="AD" clId="Web-{CA95C849-4553-E24F-EF50-F016F346F6DF}" dt="2021-11-24T22:33:41.883" v="88"/>
          <ac:picMkLst>
            <pc:docMk/>
            <pc:sldMk cId="2881171273" sldId="274"/>
            <ac:picMk id="3" creationId="{90BB5F1F-62A3-4458-A67D-46B0401F0027}"/>
          </ac:picMkLst>
        </pc:picChg>
        <pc:cxnChg chg="add">
          <ac:chgData name="ZHANG, Johnny" userId="S::johnny.zhang@csu.fullerton.edu::8f9bb752-c0e1-47ef-b19e-c47fb2b30142" providerId="AD" clId="Web-{CA95C849-4553-E24F-EF50-F016F346F6DF}" dt="2021-11-24T22:33:41.883" v="88"/>
          <ac:cxnSpMkLst>
            <pc:docMk/>
            <pc:sldMk cId="2881171273" sldId="274"/>
            <ac:cxnSpMk id="12" creationId="{6EEB3B97-A638-498B-8083-54191CE71E01}"/>
          </ac:cxnSpMkLst>
        </pc:cxnChg>
        <pc:cxnChg chg="add">
          <ac:chgData name="ZHANG, Johnny" userId="S::johnny.zhang@csu.fullerton.edu::8f9bb752-c0e1-47ef-b19e-c47fb2b30142" providerId="AD" clId="Web-{CA95C849-4553-E24F-EF50-F016F346F6DF}" dt="2021-11-24T22:33:41.883" v="88"/>
          <ac:cxnSpMkLst>
            <pc:docMk/>
            <pc:sldMk cId="2881171273" sldId="274"/>
            <ac:cxnSpMk id="16" creationId="{C947DF4A-614C-4B4C-8B80-E5B9D8E8CFED}"/>
          </ac:cxnSpMkLst>
        </pc:cxnChg>
      </pc:sldChg>
      <pc:sldChg chg="addSp delSp modSp new mod setBg">
        <pc:chgData name="ZHANG, Johnny" userId="S::johnny.zhang@csu.fullerton.edu::8f9bb752-c0e1-47ef-b19e-c47fb2b30142" providerId="AD" clId="Web-{CA95C849-4553-E24F-EF50-F016F346F6DF}" dt="2021-11-24T22:49:40.464" v="279" actId="20577"/>
        <pc:sldMkLst>
          <pc:docMk/>
          <pc:sldMk cId="4154552722" sldId="275"/>
        </pc:sldMkLst>
        <pc:spChg chg="mod">
          <ac:chgData name="ZHANG, Johnny" userId="S::johnny.zhang@csu.fullerton.edu::8f9bb752-c0e1-47ef-b19e-c47fb2b30142" providerId="AD" clId="Web-{CA95C849-4553-E24F-EF50-F016F346F6DF}" dt="2021-11-24T22:46:44.236" v="243" actId="20577"/>
          <ac:spMkLst>
            <pc:docMk/>
            <pc:sldMk cId="4154552722" sldId="275"/>
            <ac:spMk id="2" creationId="{8AFFD953-DA22-4953-B8A8-0C5C51591A92}"/>
          </ac:spMkLst>
        </pc:spChg>
        <pc:spChg chg="mod ord">
          <ac:chgData name="ZHANG, Johnny" userId="S::johnny.zhang@csu.fullerton.edu::8f9bb752-c0e1-47ef-b19e-c47fb2b30142" providerId="AD" clId="Web-{CA95C849-4553-E24F-EF50-F016F346F6DF}" dt="2021-11-24T22:49:40.464" v="279" actId="20577"/>
          <ac:spMkLst>
            <pc:docMk/>
            <pc:sldMk cId="4154552722" sldId="275"/>
            <ac:spMk id="3" creationId="{98A1F907-06DC-42A7-A970-17BE9052E730}"/>
          </ac:spMkLst>
        </pc:spChg>
        <pc:spChg chg="add">
          <ac:chgData name="ZHANG, Johnny" userId="S::johnny.zhang@csu.fullerton.edu::8f9bb752-c0e1-47ef-b19e-c47fb2b30142" providerId="AD" clId="Web-{CA95C849-4553-E24F-EF50-F016F346F6DF}" dt="2021-11-24T22:46:24.829" v="232"/>
          <ac:spMkLst>
            <pc:docMk/>
            <pc:sldMk cId="4154552722" sldId="275"/>
            <ac:spMk id="10" creationId="{284B70D5-875B-433D-BDBD-1522A85D6C1D}"/>
          </ac:spMkLst>
        </pc:spChg>
        <pc:spChg chg="add">
          <ac:chgData name="ZHANG, Johnny" userId="S::johnny.zhang@csu.fullerton.edu::8f9bb752-c0e1-47ef-b19e-c47fb2b30142" providerId="AD" clId="Web-{CA95C849-4553-E24F-EF50-F016F346F6DF}" dt="2021-11-24T22:46:24.829" v="232"/>
          <ac:spMkLst>
            <pc:docMk/>
            <pc:sldMk cId="4154552722" sldId="275"/>
            <ac:spMk id="14" creationId="{1E299956-A9E7-4FC1-A0B1-D590CA9730E8}"/>
          </ac:spMkLst>
        </pc:spChg>
        <pc:spChg chg="add">
          <ac:chgData name="ZHANG, Johnny" userId="S::johnny.zhang@csu.fullerton.edu::8f9bb752-c0e1-47ef-b19e-c47fb2b30142" providerId="AD" clId="Web-{CA95C849-4553-E24F-EF50-F016F346F6DF}" dt="2021-11-24T22:46:24.829" v="232"/>
          <ac:spMkLst>
            <pc:docMk/>
            <pc:sldMk cId="4154552722" sldId="275"/>
            <ac:spMk id="16" creationId="{17FC539C-B783-4B03-9F9E-D13430F3F64F}"/>
          </ac:spMkLst>
        </pc:spChg>
        <pc:picChg chg="add del mod">
          <ac:chgData name="ZHANG, Johnny" userId="S::johnny.zhang@csu.fullerton.edu::8f9bb752-c0e1-47ef-b19e-c47fb2b30142" providerId="AD" clId="Web-{CA95C849-4553-E24F-EF50-F016F346F6DF}" dt="2021-11-24T22:43:42.367" v="230"/>
          <ac:picMkLst>
            <pc:docMk/>
            <pc:sldMk cId="4154552722" sldId="275"/>
            <ac:picMk id="4" creationId="{A80E854B-1735-406F-99EC-23439FBF88D8}"/>
          </ac:picMkLst>
        </pc:picChg>
        <pc:picChg chg="add mod">
          <ac:chgData name="ZHANG, Johnny" userId="S::johnny.zhang@csu.fullerton.edu::8f9bb752-c0e1-47ef-b19e-c47fb2b30142" providerId="AD" clId="Web-{CA95C849-4553-E24F-EF50-F016F346F6DF}" dt="2021-11-24T22:46:51.518" v="244" actId="1076"/>
          <ac:picMkLst>
            <pc:docMk/>
            <pc:sldMk cId="4154552722" sldId="275"/>
            <ac:picMk id="5" creationId="{E6DAB387-6F03-41ED-9FE2-219F512BE4DD}"/>
          </ac:picMkLst>
        </pc:picChg>
        <pc:cxnChg chg="add">
          <ac:chgData name="ZHANG, Johnny" userId="S::johnny.zhang@csu.fullerton.edu::8f9bb752-c0e1-47ef-b19e-c47fb2b30142" providerId="AD" clId="Web-{CA95C849-4553-E24F-EF50-F016F346F6DF}" dt="2021-11-24T22:46:24.829" v="232"/>
          <ac:cxnSpMkLst>
            <pc:docMk/>
            <pc:sldMk cId="4154552722" sldId="275"/>
            <ac:cxnSpMk id="12" creationId="{C947DF4A-614C-4B4C-8B80-E5B9D8E8CFED}"/>
          </ac:cxnSpMkLst>
        </pc:cxnChg>
      </pc:sldChg>
      <pc:sldMasterChg chg="del delSldLayout">
        <pc:chgData name="ZHANG, Johnny" userId="S::johnny.zhang@csu.fullerton.edu::8f9bb752-c0e1-47ef-b19e-c47fb2b30142" providerId="AD" clId="Web-{CA95C849-4553-E24F-EF50-F016F346F6DF}" dt="2021-11-24T22:24:13.869" v="0"/>
        <pc:sldMasterMkLst>
          <pc:docMk/>
          <pc:sldMasterMk cId="2460954070" sldId="2147483660"/>
        </pc:sldMasterMkLst>
        <pc:sldLayoutChg chg="del">
          <pc:chgData name="ZHANG, Johnny" userId="S::johnny.zhang@csu.fullerton.edu::8f9bb752-c0e1-47ef-b19e-c47fb2b30142" providerId="AD" clId="Web-{CA95C849-4553-E24F-EF50-F016F346F6DF}" dt="2021-11-24T22:24:13.869" v="0"/>
          <pc:sldLayoutMkLst>
            <pc:docMk/>
            <pc:sldMasterMk cId="2460954070" sldId="2147483660"/>
            <pc:sldLayoutMk cId="2385387890" sldId="2147483661"/>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949138452" sldId="2147483662"/>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2591524520" sldId="2147483663"/>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1203092039" sldId="2147483664"/>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3733172339" sldId="2147483665"/>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3210312558" sldId="2147483666"/>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3146388984" sldId="2147483667"/>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3171841454" sldId="2147483668"/>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1718958274" sldId="2147483669"/>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2202905451" sldId="2147483670"/>
          </pc:sldLayoutMkLst>
        </pc:sldLayoutChg>
        <pc:sldLayoutChg chg="del">
          <pc:chgData name="ZHANG, Johnny" userId="S::johnny.zhang@csu.fullerton.edu::8f9bb752-c0e1-47ef-b19e-c47fb2b30142" providerId="AD" clId="Web-{CA95C849-4553-E24F-EF50-F016F346F6DF}" dt="2021-11-24T22:24:13.869" v="0"/>
          <pc:sldLayoutMkLst>
            <pc:docMk/>
            <pc:sldMasterMk cId="2460954070" sldId="2147483660"/>
            <pc:sldLayoutMk cId="3479445657" sldId="2147483671"/>
          </pc:sldLayoutMkLst>
        </pc:sldLayoutChg>
      </pc:sldMasterChg>
      <pc:sldMasterChg chg="add del addSldLayout delSldLayout modSldLayout">
        <pc:chgData name="ZHANG, Johnny" userId="S::johnny.zhang@csu.fullerton.edu::8f9bb752-c0e1-47ef-b19e-c47fb2b30142" providerId="AD" clId="Web-{CA95C849-4553-E24F-EF50-F016F346F6DF}" dt="2021-11-24T22:24:20.104" v="1"/>
        <pc:sldMasterMkLst>
          <pc:docMk/>
          <pc:sldMasterMk cId="506912190" sldId="2147483672"/>
        </pc:sldMasterMkLst>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1851355330" sldId="2147483673"/>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4266857494" sldId="2147483674"/>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742570259" sldId="2147483675"/>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2695322593" sldId="2147483676"/>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2832337978" sldId="2147483677"/>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798656571" sldId="2147483678"/>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2561468384" sldId="2147483679"/>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3820627097" sldId="2147483680"/>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1464650400" sldId="2147483681"/>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1962649469" sldId="2147483682"/>
          </pc:sldLayoutMkLst>
        </pc:sldLayoutChg>
        <pc:sldLayoutChg chg="add del mod replId">
          <pc:chgData name="ZHANG, Johnny" userId="S::johnny.zhang@csu.fullerton.edu::8f9bb752-c0e1-47ef-b19e-c47fb2b30142" providerId="AD" clId="Web-{CA95C849-4553-E24F-EF50-F016F346F6DF}" dt="2021-11-24T22:24:20.104" v="1"/>
          <pc:sldLayoutMkLst>
            <pc:docMk/>
            <pc:sldMasterMk cId="506912190" sldId="2147483672"/>
            <pc:sldLayoutMk cId="3642108416" sldId="2147483683"/>
          </pc:sldLayoutMkLst>
        </pc:sldLayoutChg>
      </pc:sldMasterChg>
      <pc:sldMasterChg chg="add del addSldLayout delSldLayout modSldLayout">
        <pc:chgData name="ZHANG, Johnny" userId="S::johnny.zhang@csu.fullerton.edu::8f9bb752-c0e1-47ef-b19e-c47fb2b30142" providerId="AD" clId="Web-{CA95C849-4553-E24F-EF50-F016F346F6DF}" dt="2021-11-24T22:24:29.276" v="2"/>
        <pc:sldMasterMkLst>
          <pc:docMk/>
          <pc:sldMasterMk cId="243323669" sldId="2147483684"/>
        </pc:sldMasterMkLst>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1745427599" sldId="2147483685"/>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1073930553" sldId="2147483686"/>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896598938" sldId="2147483687"/>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388021864" sldId="2147483688"/>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2298943168" sldId="2147483689"/>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1776660481" sldId="2147483690"/>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311429250" sldId="2147483691"/>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3197993549" sldId="2147483692"/>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2136908510" sldId="2147483693"/>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1573615239" sldId="2147483694"/>
          </pc:sldLayoutMkLst>
        </pc:sldLayoutChg>
        <pc:sldLayoutChg chg="add del mod replId">
          <pc:chgData name="ZHANG, Johnny" userId="S::johnny.zhang@csu.fullerton.edu::8f9bb752-c0e1-47ef-b19e-c47fb2b30142" providerId="AD" clId="Web-{CA95C849-4553-E24F-EF50-F016F346F6DF}" dt="2021-11-24T22:24:29.276" v="2"/>
          <pc:sldLayoutMkLst>
            <pc:docMk/>
            <pc:sldMasterMk cId="243323669" sldId="2147483684"/>
            <pc:sldLayoutMk cId="180000916" sldId="2147483695"/>
          </pc:sldLayoutMkLst>
        </pc:sldLayoutChg>
      </pc:sldMasterChg>
      <pc:sldMasterChg chg="add del addSldLayout delSldLayout modSldLayout">
        <pc:chgData name="ZHANG, Johnny" userId="S::johnny.zhang@csu.fullerton.edu::8f9bb752-c0e1-47ef-b19e-c47fb2b30142" providerId="AD" clId="Web-{CA95C849-4553-E24F-EF50-F016F346F6DF}" dt="2021-11-24T22:24:45.559" v="3"/>
        <pc:sldMasterMkLst>
          <pc:docMk/>
          <pc:sldMasterMk cId="4052543918" sldId="2147483696"/>
        </pc:sldMasterMkLst>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4207740703" sldId="2147483697"/>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1925307260" sldId="2147483698"/>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490300061" sldId="2147483699"/>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1085632677" sldId="2147483700"/>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2250594753" sldId="2147483701"/>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4066767205" sldId="2147483702"/>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3959095588" sldId="2147483703"/>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668800618" sldId="2147483704"/>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2567388828" sldId="2147483705"/>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137257868" sldId="2147483706"/>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169794459" sldId="2147483707"/>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2877622794" sldId="2147483708"/>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231464270" sldId="2147483709"/>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1960746772" sldId="2147483710"/>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986373804" sldId="2147483711"/>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430405405" sldId="2147483712"/>
          </pc:sldLayoutMkLst>
        </pc:sldLayoutChg>
        <pc:sldLayoutChg chg="add del mod replId">
          <pc:chgData name="ZHANG, Johnny" userId="S::johnny.zhang@csu.fullerton.edu::8f9bb752-c0e1-47ef-b19e-c47fb2b30142" providerId="AD" clId="Web-{CA95C849-4553-E24F-EF50-F016F346F6DF}" dt="2021-11-24T22:24:45.559" v="3"/>
          <pc:sldLayoutMkLst>
            <pc:docMk/>
            <pc:sldMasterMk cId="4052543918" sldId="2147483696"/>
            <pc:sldLayoutMk cId="3078627903" sldId="2147483713"/>
          </pc:sldLayoutMkLst>
        </pc:sldLayoutChg>
      </pc:sldMasterChg>
      <pc:sldMasterChg chg="add del addSldLayout delSldLayout modSldLayout">
        <pc:chgData name="ZHANG, Johnny" userId="S::johnny.zhang@csu.fullerton.edu::8f9bb752-c0e1-47ef-b19e-c47fb2b30142" providerId="AD" clId="Web-{CA95C849-4553-E24F-EF50-F016F346F6DF}" dt="2021-11-24T22:25:21.670" v="5"/>
        <pc:sldMasterMkLst>
          <pc:docMk/>
          <pc:sldMasterMk cId="1253029367" sldId="2147483714"/>
        </pc:sldMasterMkLst>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302780419" sldId="2147483715"/>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3888468180" sldId="2147483716"/>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2612421499" sldId="2147483717"/>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2245761345" sldId="2147483718"/>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1403487131" sldId="2147483719"/>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815098821" sldId="2147483720"/>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341273669" sldId="2147483721"/>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4042819633" sldId="2147483722"/>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3866981806" sldId="2147483723"/>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444462972" sldId="2147483724"/>
          </pc:sldLayoutMkLst>
        </pc:sldLayoutChg>
        <pc:sldLayoutChg chg="add del mod replId">
          <pc:chgData name="ZHANG, Johnny" userId="S::johnny.zhang@csu.fullerton.edu::8f9bb752-c0e1-47ef-b19e-c47fb2b30142" providerId="AD" clId="Web-{CA95C849-4553-E24F-EF50-F016F346F6DF}" dt="2021-11-24T22:25:21.670" v="5"/>
          <pc:sldLayoutMkLst>
            <pc:docMk/>
            <pc:sldMasterMk cId="1253029367" sldId="2147483714"/>
            <pc:sldLayoutMk cId="1921755698" sldId="2147483725"/>
          </pc:sldLayoutMkLst>
        </pc:sldLayoutChg>
      </pc:sldMasterChg>
      <pc:sldMasterChg chg="add del addSldLayout delSldLayout modSldLayout">
        <pc:chgData name="ZHANG, Johnny" userId="S::johnny.zhang@csu.fullerton.edu::8f9bb752-c0e1-47ef-b19e-c47fb2b30142" providerId="AD" clId="Web-{CA95C849-4553-E24F-EF50-F016F346F6DF}" dt="2021-11-24T22:25:28.467" v="6"/>
        <pc:sldMasterMkLst>
          <pc:docMk/>
          <pc:sldMasterMk cId="1314217895" sldId="2147483726"/>
        </pc:sldMasterMkLst>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1384919930" sldId="2147483727"/>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218660532" sldId="2147483728"/>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3455287440" sldId="2147483729"/>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4148689905" sldId="2147483730"/>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4072623056" sldId="2147483731"/>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3743912445" sldId="2147483732"/>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3526267725" sldId="2147483733"/>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1206063937" sldId="2147483734"/>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3774079148" sldId="2147483735"/>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3120993865" sldId="2147483736"/>
          </pc:sldLayoutMkLst>
        </pc:sldLayoutChg>
        <pc:sldLayoutChg chg="add del mod replId">
          <pc:chgData name="ZHANG, Johnny" userId="S::johnny.zhang@csu.fullerton.edu::8f9bb752-c0e1-47ef-b19e-c47fb2b30142" providerId="AD" clId="Web-{CA95C849-4553-E24F-EF50-F016F346F6DF}" dt="2021-11-24T22:25:28.467" v="6"/>
          <pc:sldLayoutMkLst>
            <pc:docMk/>
            <pc:sldMasterMk cId="1314217895" sldId="2147483726"/>
            <pc:sldLayoutMk cId="4138400974" sldId="2147483737"/>
          </pc:sldLayoutMkLst>
        </pc:sldLayoutChg>
      </pc:sldMasterChg>
      <pc:sldMasterChg chg="add del addSldLayout delSldLayout modSldLayout">
        <pc:chgData name="ZHANG, Johnny" userId="S::johnny.zhang@csu.fullerton.edu::8f9bb752-c0e1-47ef-b19e-c47fb2b30142" providerId="AD" clId="Web-{CA95C849-4553-E24F-EF50-F016F346F6DF}" dt="2021-11-24T22:25:34.920" v="7"/>
        <pc:sldMasterMkLst>
          <pc:docMk/>
          <pc:sldMasterMk cId="2644361335" sldId="2147483738"/>
        </pc:sldMasterMkLst>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1764547595" sldId="2147483739"/>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4248361686" sldId="2147483740"/>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1893365286" sldId="2147483741"/>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12392647" sldId="2147483742"/>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2379618999" sldId="2147483743"/>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2869781225" sldId="2147483744"/>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3884807809" sldId="2147483745"/>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1333377770" sldId="2147483746"/>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2741564776" sldId="2147483747"/>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887246195" sldId="2147483748"/>
          </pc:sldLayoutMkLst>
        </pc:sldLayoutChg>
        <pc:sldLayoutChg chg="add del mod replId">
          <pc:chgData name="ZHANG, Johnny" userId="S::johnny.zhang@csu.fullerton.edu::8f9bb752-c0e1-47ef-b19e-c47fb2b30142" providerId="AD" clId="Web-{CA95C849-4553-E24F-EF50-F016F346F6DF}" dt="2021-11-24T22:25:34.920" v="7"/>
          <pc:sldLayoutMkLst>
            <pc:docMk/>
            <pc:sldMasterMk cId="2644361335" sldId="2147483738"/>
            <pc:sldLayoutMk cId="3610712184" sldId="2147483749"/>
          </pc:sldLayoutMkLst>
        </pc:sldLayoutChg>
      </pc:sldMasterChg>
      <pc:sldMasterChg chg="add del addSldLayout delSldLayout modSldLayout">
        <pc:chgData name="ZHANG, Johnny" userId="S::johnny.zhang@csu.fullerton.edu::8f9bb752-c0e1-47ef-b19e-c47fb2b30142" providerId="AD" clId="Web-{CA95C849-4553-E24F-EF50-F016F346F6DF}" dt="2021-11-24T22:25:55.750" v="8"/>
        <pc:sldMasterMkLst>
          <pc:docMk/>
          <pc:sldMasterMk cId="1151943157" sldId="2147483750"/>
        </pc:sldMasterMkLst>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4243634405" sldId="2147483751"/>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4144137655" sldId="2147483752"/>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3357771357" sldId="2147483753"/>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2496573759" sldId="2147483754"/>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3265217845" sldId="2147483755"/>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3863602737" sldId="2147483756"/>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2836446326" sldId="2147483757"/>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1079673436" sldId="2147483758"/>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913317376" sldId="2147483759"/>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768481828" sldId="2147483760"/>
          </pc:sldLayoutMkLst>
        </pc:sldLayoutChg>
        <pc:sldLayoutChg chg="add del mod replId">
          <pc:chgData name="ZHANG, Johnny" userId="S::johnny.zhang@csu.fullerton.edu::8f9bb752-c0e1-47ef-b19e-c47fb2b30142" providerId="AD" clId="Web-{CA95C849-4553-E24F-EF50-F016F346F6DF}" dt="2021-11-24T22:25:55.750" v="8"/>
          <pc:sldLayoutMkLst>
            <pc:docMk/>
            <pc:sldMasterMk cId="1151943157" sldId="2147483750"/>
            <pc:sldLayoutMk cId="1119277738" sldId="2147483761"/>
          </pc:sldLayoutMkLst>
        </pc:sldLayoutChg>
      </pc:sldMasterChg>
      <pc:sldMasterChg chg="add addSldLayout modSldLayout">
        <pc:chgData name="ZHANG, Johnny" userId="S::johnny.zhang@csu.fullerton.edu::8f9bb752-c0e1-47ef-b19e-c47fb2b30142" providerId="AD" clId="Web-{CA95C849-4553-E24F-EF50-F016F346F6DF}" dt="2021-11-24T22:25:55.750" v="8"/>
        <pc:sldMasterMkLst>
          <pc:docMk/>
          <pc:sldMasterMk cId="1546486184" sldId="2147483762"/>
        </pc:sldMasterMkLst>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371244683" sldId="2147483763"/>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4183864489" sldId="2147483764"/>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1320114348" sldId="2147483765"/>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590172646" sldId="2147483766"/>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3622735674" sldId="2147483767"/>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3595034404" sldId="2147483768"/>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2584623501" sldId="2147483769"/>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3691396234" sldId="2147483770"/>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755809236" sldId="2147483771"/>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3877918823" sldId="2147483772"/>
          </pc:sldLayoutMkLst>
        </pc:sldLayoutChg>
        <pc:sldLayoutChg chg="add mod replId">
          <pc:chgData name="ZHANG, Johnny" userId="S::johnny.zhang@csu.fullerton.edu::8f9bb752-c0e1-47ef-b19e-c47fb2b30142" providerId="AD" clId="Web-{CA95C849-4553-E24F-EF50-F016F346F6DF}" dt="2021-11-24T22:25:55.750" v="8"/>
          <pc:sldLayoutMkLst>
            <pc:docMk/>
            <pc:sldMasterMk cId="1546486184" sldId="2147483762"/>
            <pc:sldLayoutMk cId="2185296444" sldId="2147483773"/>
          </pc:sldLayoutMkLst>
        </pc:sldLayoutChg>
      </pc:sldMasterChg>
    </pc:docChg>
  </pc:docChgLst>
  <pc:docChgLst>
    <pc:chgData name="Andrade, Manuel" userId="S::mandrade7@csu.fullerton.edu::74c234e6-7cb8-4dbc-b365-066e6bd1512d" providerId="AD" clId="Web-{56BA7BF1-8DD8-8194-70EE-D0B0375F7EAD}"/>
    <pc:docChg chg="modSld">
      <pc:chgData name="Andrade, Manuel" userId="S::mandrade7@csu.fullerton.edu::74c234e6-7cb8-4dbc-b365-066e6bd1512d" providerId="AD" clId="Web-{56BA7BF1-8DD8-8194-70EE-D0B0375F7EAD}" dt="2021-11-23T06:13:08.967" v="12" actId="20577"/>
      <pc:docMkLst>
        <pc:docMk/>
      </pc:docMkLst>
      <pc:sldChg chg="modSp">
        <pc:chgData name="Andrade, Manuel" userId="S::mandrade7@csu.fullerton.edu::74c234e6-7cb8-4dbc-b365-066e6bd1512d" providerId="AD" clId="Web-{56BA7BF1-8DD8-8194-70EE-D0B0375F7EAD}" dt="2021-11-23T06:13:08.967" v="12" actId="20577"/>
        <pc:sldMkLst>
          <pc:docMk/>
          <pc:sldMk cId="109857222" sldId="256"/>
        </pc:sldMkLst>
        <pc:spChg chg="mod">
          <ac:chgData name="Andrade, Manuel" userId="S::mandrade7@csu.fullerton.edu::74c234e6-7cb8-4dbc-b365-066e6bd1512d" providerId="AD" clId="Web-{56BA7BF1-8DD8-8194-70EE-D0B0375F7EAD}" dt="2021-11-23T06:13:08.967" v="12" actId="20577"/>
          <ac:spMkLst>
            <pc:docMk/>
            <pc:sldMk cId="109857222" sldId="256"/>
            <ac:spMk id="3" creationId="{00000000-0000-0000-0000-000000000000}"/>
          </ac:spMkLst>
        </pc:spChg>
      </pc:sldChg>
    </pc:docChg>
  </pc:docChgLst>
  <pc:docChgLst>
    <pc:chgData name="Gollaba, Janelle" userId="S::janellegollaba@csu.fullerton.edu::1f93490d-294b-4bc9-93d2-59cac4fd1e7a" providerId="AD" clId="Web-{08EE04E0-6363-3F1F-11A1-146C02A8C6C5}"/>
    <pc:docChg chg="modSld">
      <pc:chgData name="Gollaba, Janelle" userId="S::janellegollaba@csu.fullerton.edu::1f93490d-294b-4bc9-93d2-59cac4fd1e7a" providerId="AD" clId="Web-{08EE04E0-6363-3F1F-11A1-146C02A8C6C5}" dt="2021-12-02T05:15:54.295" v="5" actId="14100"/>
      <pc:docMkLst>
        <pc:docMk/>
      </pc:docMkLst>
      <pc:sldChg chg="addSp modSp">
        <pc:chgData name="Gollaba, Janelle" userId="S::janellegollaba@csu.fullerton.edu::1f93490d-294b-4bc9-93d2-59cac4fd1e7a" providerId="AD" clId="Web-{08EE04E0-6363-3F1F-11A1-146C02A8C6C5}" dt="2021-12-02T05:15:54.295" v="5" actId="14100"/>
        <pc:sldMkLst>
          <pc:docMk/>
          <pc:sldMk cId="1609509687" sldId="264"/>
        </pc:sldMkLst>
        <pc:spChg chg="mod">
          <ac:chgData name="Gollaba, Janelle" userId="S::janellegollaba@csu.fullerton.edu::1f93490d-294b-4bc9-93d2-59cac4fd1e7a" providerId="AD" clId="Web-{08EE04E0-6363-3F1F-11A1-146C02A8C6C5}" dt="2021-12-02T05:15:20.965" v="2" actId="1076"/>
          <ac:spMkLst>
            <pc:docMk/>
            <pc:sldMk cId="1609509687" sldId="264"/>
            <ac:spMk id="8" creationId="{5EECCE22-1391-4720-B619-0E3F117083A8}"/>
          </ac:spMkLst>
        </pc:spChg>
        <pc:picChg chg="add mod">
          <ac:chgData name="Gollaba, Janelle" userId="S::janellegollaba@csu.fullerton.edu::1f93490d-294b-4bc9-93d2-59cac4fd1e7a" providerId="AD" clId="Web-{08EE04E0-6363-3F1F-11A1-146C02A8C6C5}" dt="2021-12-02T05:15:54.295" v="5" actId="14100"/>
          <ac:picMkLst>
            <pc:docMk/>
            <pc:sldMk cId="1609509687" sldId="264"/>
            <ac:picMk id="3" creationId="{07A0824B-CE77-45F1-ACF2-790BD9212F1C}"/>
          </ac:picMkLst>
        </pc:picChg>
        <pc:picChg chg="mod">
          <ac:chgData name="Gollaba, Janelle" userId="S::janellegollaba@csu.fullerton.edu::1f93490d-294b-4bc9-93d2-59cac4fd1e7a" providerId="AD" clId="Web-{08EE04E0-6363-3F1F-11A1-146C02A8C6C5}" dt="2021-12-02T05:15:16.512" v="1" actId="1076"/>
          <ac:picMkLst>
            <pc:docMk/>
            <pc:sldMk cId="1609509687" sldId="264"/>
            <ac:picMk id="4" creationId="{D5878049-D6AA-4EBA-8C6D-76F10AF0F305}"/>
          </ac:picMkLst>
        </pc:picChg>
      </pc:sldChg>
    </pc:docChg>
  </pc:docChgLst>
  <pc:docChgLst>
    <pc:chgData name="Andrade, Manuel" userId="S::mandrade7@csu.fullerton.edu::74c234e6-7cb8-4dbc-b365-066e6bd1512d" providerId="AD" clId="Web-{B92E1B80-CBD5-C316-A1E2-08E2EE4F2543}"/>
    <pc:docChg chg="addSld">
      <pc:chgData name="Andrade, Manuel" userId="S::mandrade7@csu.fullerton.edu::74c234e6-7cb8-4dbc-b365-066e6bd1512d" providerId="AD" clId="Web-{B92E1B80-CBD5-C316-A1E2-08E2EE4F2543}" dt="2021-11-27T22:04:30.419" v="0"/>
      <pc:docMkLst>
        <pc:docMk/>
      </pc:docMkLst>
      <pc:sldChg chg="new">
        <pc:chgData name="Andrade, Manuel" userId="S::mandrade7@csu.fullerton.edu::74c234e6-7cb8-4dbc-b365-066e6bd1512d" providerId="AD" clId="Web-{B92E1B80-CBD5-C316-A1E2-08E2EE4F2543}" dt="2021-11-27T22:04:30.419" v="0"/>
        <pc:sldMkLst>
          <pc:docMk/>
          <pc:sldMk cId="224313518" sldId="278"/>
        </pc:sldMkLst>
      </pc:sldChg>
    </pc:docChg>
  </pc:docChgLst>
  <pc:docChgLst>
    <pc:chgData name="Andrade, Manuel" userId="S::mandrade7@csu.fullerton.edu::74c234e6-7cb8-4dbc-b365-066e6bd1512d" providerId="AD" clId="Web-{403DC36D-2A01-C75B-173B-9AECEB23D85A}"/>
    <pc:docChg chg="delSld modSld">
      <pc:chgData name="Andrade, Manuel" userId="S::mandrade7@csu.fullerton.edu::74c234e6-7cb8-4dbc-b365-066e6bd1512d" providerId="AD" clId="Web-{403DC36D-2A01-C75B-173B-9AECEB23D85A}" dt="2021-11-28T09:30:54.538" v="233"/>
      <pc:docMkLst>
        <pc:docMk/>
      </pc:docMkLst>
      <pc:sldChg chg="modNotes">
        <pc:chgData name="Andrade, Manuel" userId="S::mandrade7@csu.fullerton.edu::74c234e6-7cb8-4dbc-b365-066e6bd1512d" providerId="AD" clId="Web-{403DC36D-2A01-C75B-173B-9AECEB23D85A}" dt="2021-11-28T08:27:53.375" v="92"/>
        <pc:sldMkLst>
          <pc:docMk/>
          <pc:sldMk cId="700875382" sldId="267"/>
        </pc:sldMkLst>
      </pc:sldChg>
      <pc:sldChg chg="modNotes">
        <pc:chgData name="Andrade, Manuel" userId="S::mandrade7@csu.fullerton.edu::74c234e6-7cb8-4dbc-b365-066e6bd1512d" providerId="AD" clId="Web-{403DC36D-2A01-C75B-173B-9AECEB23D85A}" dt="2021-11-28T09:30:54.538" v="233"/>
        <pc:sldMkLst>
          <pc:docMk/>
          <pc:sldMk cId="2721438232" sldId="270"/>
        </pc:sldMkLst>
      </pc:sldChg>
      <pc:sldChg chg="del">
        <pc:chgData name="Andrade, Manuel" userId="S::mandrade7@csu.fullerton.edu::74c234e6-7cb8-4dbc-b365-066e6bd1512d" providerId="AD" clId="Web-{403DC36D-2A01-C75B-173B-9AECEB23D85A}" dt="2021-11-28T08:33:47.510" v="95"/>
        <pc:sldMkLst>
          <pc:docMk/>
          <pc:sldMk cId="3313677681" sldId="271"/>
        </pc:sldMkLst>
      </pc:sldChg>
      <pc:sldChg chg="modSp">
        <pc:chgData name="Andrade, Manuel" userId="S::mandrade7@csu.fullerton.edu::74c234e6-7cb8-4dbc-b365-066e6bd1512d" providerId="AD" clId="Web-{403DC36D-2A01-C75B-173B-9AECEB23D85A}" dt="2021-11-28T08:34:22.651" v="102" actId="20577"/>
        <pc:sldMkLst>
          <pc:docMk/>
          <pc:sldMk cId="415666652" sldId="276"/>
        </pc:sldMkLst>
        <pc:spChg chg="mod">
          <ac:chgData name="Andrade, Manuel" userId="S::mandrade7@csu.fullerton.edu::74c234e6-7cb8-4dbc-b365-066e6bd1512d" providerId="AD" clId="Web-{403DC36D-2A01-C75B-173B-9AECEB23D85A}" dt="2021-11-28T08:34:22.651" v="102" actId="20577"/>
          <ac:spMkLst>
            <pc:docMk/>
            <pc:sldMk cId="415666652" sldId="276"/>
            <ac:spMk id="2" creationId="{492E9075-9040-4699-B5A5-7086F5AF651D}"/>
          </ac:spMkLst>
        </pc:spChg>
      </pc:sldChg>
      <pc:sldChg chg="modNotes">
        <pc:chgData name="Andrade, Manuel" userId="S::mandrade7@csu.fullerton.edu::74c234e6-7cb8-4dbc-b365-066e6bd1512d" providerId="AD" clId="Web-{403DC36D-2A01-C75B-173B-9AECEB23D85A}" dt="2021-11-28T07:58:47.572" v="1"/>
        <pc:sldMkLst>
          <pc:docMk/>
          <pc:sldMk cId="224313518" sldId="278"/>
        </pc:sldMkLst>
      </pc:sldChg>
      <pc:sldChg chg="modSp modNotes">
        <pc:chgData name="Andrade, Manuel" userId="S::mandrade7@csu.fullerton.edu::74c234e6-7cb8-4dbc-b365-066e6bd1512d" providerId="AD" clId="Web-{403DC36D-2A01-C75B-173B-9AECEB23D85A}" dt="2021-11-28T09:00:49.930" v="193"/>
        <pc:sldMkLst>
          <pc:docMk/>
          <pc:sldMk cId="4017039493" sldId="279"/>
        </pc:sldMkLst>
        <pc:picChg chg="mod">
          <ac:chgData name="Andrade, Manuel" userId="S::mandrade7@csu.fullerton.edu::74c234e6-7cb8-4dbc-b365-066e6bd1512d" providerId="AD" clId="Web-{403DC36D-2A01-C75B-173B-9AECEB23D85A}" dt="2021-11-28T08:28:10.298" v="94" actId="14100"/>
          <ac:picMkLst>
            <pc:docMk/>
            <pc:sldMk cId="4017039493" sldId="279"/>
            <ac:picMk id="5" creationId="{F88B647E-1376-4B4B-891D-239EB3DA65DF}"/>
          </ac:picMkLst>
        </pc:picChg>
      </pc:sldChg>
    </pc:docChg>
  </pc:docChgLst>
  <pc:docChgLst>
    <pc:chgData name="Guest User" userId="S::urn:spo:anon#c89a1bfbbfeaa6a24a45cdd44b1fb489dcf63272f6ad00800bbe1ae47db0595a::" providerId="AD" clId="Web-{850267D3-8F41-120E-274C-425D9D2E8A46}"/>
    <pc:docChg chg="modSld">
      <pc:chgData name="Guest User" userId="S::urn:spo:anon#c89a1bfbbfeaa6a24a45cdd44b1fb489dcf63272f6ad00800bbe1ae47db0595a::" providerId="AD" clId="Web-{850267D3-8F41-120E-274C-425D9D2E8A46}" dt="2021-11-23T06:22:20.955" v="16" actId="20577"/>
      <pc:docMkLst>
        <pc:docMk/>
      </pc:docMkLst>
      <pc:sldChg chg="addSp modSp">
        <pc:chgData name="Guest User" userId="S::urn:spo:anon#c89a1bfbbfeaa6a24a45cdd44b1fb489dcf63272f6ad00800bbe1ae47db0595a::" providerId="AD" clId="Web-{850267D3-8F41-120E-274C-425D9D2E8A46}" dt="2021-11-23T06:22:20.955" v="16" actId="20577"/>
        <pc:sldMkLst>
          <pc:docMk/>
          <pc:sldMk cId="4235104701" sldId="258"/>
        </pc:sldMkLst>
        <pc:spChg chg="mod">
          <ac:chgData name="Guest User" userId="S::urn:spo:anon#c89a1bfbbfeaa6a24a45cdd44b1fb489dcf63272f6ad00800bbe1ae47db0595a::" providerId="AD" clId="Web-{850267D3-8F41-120E-274C-425D9D2E8A46}" dt="2021-11-23T06:22:20.955" v="16" actId="20577"/>
          <ac:spMkLst>
            <pc:docMk/>
            <pc:sldMk cId="4235104701" sldId="258"/>
            <ac:spMk id="2" creationId="{224C18AD-15B6-4562-9E1D-3758B0BF5F06}"/>
          </ac:spMkLst>
        </pc:spChg>
        <pc:spChg chg="add">
          <ac:chgData name="Guest User" userId="S::urn:spo:anon#c89a1bfbbfeaa6a24a45cdd44b1fb489dcf63272f6ad00800bbe1ae47db0595a::" providerId="AD" clId="Web-{850267D3-8F41-120E-274C-425D9D2E8A46}" dt="2021-11-23T06:22:09.643" v="0"/>
          <ac:spMkLst>
            <pc:docMk/>
            <pc:sldMk cId="4235104701" sldId="258"/>
            <ac:spMk id="4" creationId="{7A14598D-5EB4-4916-A098-E3A018F8F010}"/>
          </ac:spMkLst>
        </pc:spChg>
      </pc:sldChg>
    </pc:docChg>
  </pc:docChgLst>
  <pc:docChgLst>
    <pc:chgData name="Agrawal, Aditi" userId="S::aditi1810@csu.fullerton.edu::a37d5e5c-176f-4fb3-aa96-919bcb287075" providerId="AD" clId="Web-{01E10F09-6F44-DEB7-821D-C2444BED7392}"/>
    <pc:docChg chg="modSld">
      <pc:chgData name="Agrawal, Aditi" userId="S::aditi1810@csu.fullerton.edu::a37d5e5c-176f-4fb3-aa96-919bcb287075" providerId="AD" clId="Web-{01E10F09-6F44-DEB7-821D-C2444BED7392}" dt="2021-12-01T21:59:51.174" v="2" actId="14100"/>
      <pc:docMkLst>
        <pc:docMk/>
      </pc:docMkLst>
      <pc:sldChg chg="modSp">
        <pc:chgData name="Agrawal, Aditi" userId="S::aditi1810@csu.fullerton.edu::a37d5e5c-176f-4fb3-aa96-919bcb287075" providerId="AD" clId="Web-{01E10F09-6F44-DEB7-821D-C2444BED7392}" dt="2021-12-01T21:59:51.174" v="2" actId="14100"/>
        <pc:sldMkLst>
          <pc:docMk/>
          <pc:sldMk cId="4234327124" sldId="272"/>
        </pc:sldMkLst>
        <pc:picChg chg="mod">
          <ac:chgData name="Agrawal, Aditi" userId="S::aditi1810@csu.fullerton.edu::a37d5e5c-176f-4fb3-aa96-919bcb287075" providerId="AD" clId="Web-{01E10F09-6F44-DEB7-821D-C2444BED7392}" dt="2021-12-01T21:59:51.174" v="2" actId="14100"/>
          <ac:picMkLst>
            <pc:docMk/>
            <pc:sldMk cId="4234327124" sldId="272"/>
            <ac:picMk id="2" creationId="{5B7525CB-12D8-466E-BE03-71BDC84AA3F3}"/>
          </ac:picMkLst>
        </pc:picChg>
      </pc:sldChg>
      <pc:sldChg chg="modSp">
        <pc:chgData name="Agrawal, Aditi" userId="S::aditi1810@csu.fullerton.edu::a37d5e5c-176f-4fb3-aa96-919bcb287075" providerId="AD" clId="Web-{01E10F09-6F44-DEB7-821D-C2444BED7392}" dt="2021-12-01T21:59:35.487" v="1" actId="1076"/>
        <pc:sldMkLst>
          <pc:docMk/>
          <pc:sldMk cId="1203231811" sldId="273"/>
        </pc:sldMkLst>
        <pc:picChg chg="mod">
          <ac:chgData name="Agrawal, Aditi" userId="S::aditi1810@csu.fullerton.edu::a37d5e5c-176f-4fb3-aa96-919bcb287075" providerId="AD" clId="Web-{01E10F09-6F44-DEB7-821D-C2444BED7392}" dt="2021-12-01T21:59:35.487" v="1" actId="1076"/>
          <ac:picMkLst>
            <pc:docMk/>
            <pc:sldMk cId="1203231811" sldId="273"/>
            <ac:picMk id="5" creationId="{FA9E2EB5-C733-4EA8-8C25-8E3810DF439A}"/>
          </ac:picMkLst>
        </pc:picChg>
      </pc:sldChg>
    </pc:docChg>
  </pc:docChgLst>
  <pc:docChgLst>
    <pc:chgData name="Gollaba, Janelle" userId="S::janellegollaba@csu.fullerton.edu::1f93490d-294b-4bc9-93d2-59cac4fd1e7a" providerId="AD" clId="Web-{4C5F7A1F-8CF2-0556-B0AC-C2EAEFD749A9}"/>
    <pc:docChg chg="addSld modSld">
      <pc:chgData name="Gollaba, Janelle" userId="S::janellegollaba@csu.fullerton.edu::1f93490d-294b-4bc9-93d2-59cac4fd1e7a" providerId="AD" clId="Web-{4C5F7A1F-8CF2-0556-B0AC-C2EAEFD749A9}" dt="2021-11-23T06:14:05.145" v="8" actId="20577"/>
      <pc:docMkLst>
        <pc:docMk/>
      </pc:docMkLst>
      <pc:sldChg chg="modSp new">
        <pc:chgData name="Gollaba, Janelle" userId="S::janellegollaba@csu.fullerton.edu::1f93490d-294b-4bc9-93d2-59cac4fd1e7a" providerId="AD" clId="Web-{4C5F7A1F-8CF2-0556-B0AC-C2EAEFD749A9}" dt="2021-11-23T06:14:05.145" v="8" actId="20577"/>
        <pc:sldMkLst>
          <pc:docMk/>
          <pc:sldMk cId="4235104701" sldId="258"/>
        </pc:sldMkLst>
        <pc:spChg chg="mod">
          <ac:chgData name="Gollaba, Janelle" userId="S::janellegollaba@csu.fullerton.edu::1f93490d-294b-4bc9-93d2-59cac4fd1e7a" providerId="AD" clId="Web-{4C5F7A1F-8CF2-0556-B0AC-C2EAEFD749A9}" dt="2021-11-23T06:14:05.145" v="8" actId="20577"/>
          <ac:spMkLst>
            <pc:docMk/>
            <pc:sldMk cId="4235104701" sldId="258"/>
            <ac:spMk id="2" creationId="{224C18AD-15B6-4562-9E1D-3758B0BF5F06}"/>
          </ac:spMkLst>
        </pc:spChg>
      </pc:sldChg>
    </pc:docChg>
  </pc:docChgLst>
  <pc:docChgLst>
    <pc:chgData name="Gollaba, Janelle" userId="S::janellegollaba@csu.fullerton.edu::1f93490d-294b-4bc9-93d2-59cac4fd1e7a" providerId="AD" clId="Web-{B98E5EEC-D0FA-4F9F-B902-FD90ADD2EA1F}"/>
    <pc:docChg chg="modSld">
      <pc:chgData name="Gollaba, Janelle" userId="S::janellegollaba@csu.fullerton.edu::1f93490d-294b-4bc9-93d2-59cac4fd1e7a" providerId="AD" clId="Web-{B98E5EEC-D0FA-4F9F-B902-FD90ADD2EA1F}" dt="2021-11-24T06:27:50.645" v="1"/>
      <pc:docMkLst>
        <pc:docMk/>
      </pc:docMkLst>
      <pc:sldChg chg="addSp delSp modSp">
        <pc:chgData name="Gollaba, Janelle" userId="S::janellegollaba@csu.fullerton.edu::1f93490d-294b-4bc9-93d2-59cac4fd1e7a" providerId="AD" clId="Web-{B98E5EEC-D0FA-4F9F-B902-FD90ADD2EA1F}" dt="2021-11-24T06:27:50.645" v="1"/>
        <pc:sldMkLst>
          <pc:docMk/>
          <pc:sldMk cId="1203231811" sldId="273"/>
        </pc:sldMkLst>
        <pc:spChg chg="del">
          <ac:chgData name="Gollaba, Janelle" userId="S::janellegollaba@csu.fullerton.edu::1f93490d-294b-4bc9-93d2-59cac4fd1e7a" providerId="AD" clId="Web-{B98E5EEC-D0FA-4F9F-B902-FD90ADD2EA1F}" dt="2021-11-24T06:27:46.723" v="0"/>
          <ac:spMkLst>
            <pc:docMk/>
            <pc:sldMk cId="1203231811" sldId="273"/>
            <ac:spMk id="4" creationId="{FAEFBE9A-F80D-4AEF-BA56-925E2B73E963}"/>
          </ac:spMkLst>
        </pc:spChg>
        <pc:spChg chg="add del mod">
          <ac:chgData name="Gollaba, Janelle" userId="S::janellegollaba@csu.fullerton.edu::1f93490d-294b-4bc9-93d2-59cac4fd1e7a" providerId="AD" clId="Web-{B98E5EEC-D0FA-4F9F-B902-FD90ADD2EA1F}" dt="2021-11-24T06:27:50.645" v="1"/>
          <ac:spMkLst>
            <pc:docMk/>
            <pc:sldMk cId="1203231811" sldId="273"/>
            <ac:spMk id="5" creationId="{0AE33FB4-D110-45E6-BE4C-431973A0C52D}"/>
          </ac:spMkLst>
        </pc:spChg>
      </pc:sldChg>
    </pc:docChg>
  </pc:docChgLst>
  <pc:docChgLst>
    <pc:chgData name="Guest User" userId="S::urn:spo:anon#c89a1bfbbfeaa6a24a45cdd44b1fb489dcf63272f6ad00800bbe1ae47db0595a::" providerId="AD" clId="Web-{12F32D54-10A2-1F78-D4DF-22044C369DE3}"/>
    <pc:docChg chg="modSld">
      <pc:chgData name="Guest User" userId="S::urn:spo:anon#c89a1bfbbfeaa6a24a45cdd44b1fb489dcf63272f6ad00800bbe1ae47db0595a::" providerId="AD" clId="Web-{12F32D54-10A2-1F78-D4DF-22044C369DE3}" dt="2021-11-23T06:19:42.023" v="9" actId="20577"/>
      <pc:docMkLst>
        <pc:docMk/>
      </pc:docMkLst>
      <pc:sldChg chg="modSp">
        <pc:chgData name="Guest User" userId="S::urn:spo:anon#c89a1bfbbfeaa6a24a45cdd44b1fb489dcf63272f6ad00800bbe1ae47db0595a::" providerId="AD" clId="Web-{12F32D54-10A2-1F78-D4DF-22044C369DE3}" dt="2021-11-23T06:19:42.023" v="9" actId="20577"/>
        <pc:sldMkLst>
          <pc:docMk/>
          <pc:sldMk cId="109857222" sldId="256"/>
        </pc:sldMkLst>
        <pc:spChg chg="mod">
          <ac:chgData name="Guest User" userId="S::urn:spo:anon#c89a1bfbbfeaa6a24a45cdd44b1fb489dcf63272f6ad00800bbe1ae47db0595a::" providerId="AD" clId="Web-{12F32D54-10A2-1F78-D4DF-22044C369DE3}" dt="2021-11-23T06:19:42.023" v="9" actId="20577"/>
          <ac:spMkLst>
            <pc:docMk/>
            <pc:sldMk cId="109857222" sldId="256"/>
            <ac:spMk id="2" creationId="{00000000-0000-0000-0000-000000000000}"/>
          </ac:spMkLst>
        </pc:spChg>
      </pc:sldChg>
    </pc:docChg>
  </pc:docChgLst>
  <pc:docChgLst>
    <pc:chgData name="Gollaba, Janelle" userId="S::janellegollaba@csu.fullerton.edu::1f93490d-294b-4bc9-93d2-59cac4fd1e7a" providerId="AD" clId="Web-{CC9BC1CE-546F-5968-75FF-629CAF7748F9}"/>
    <pc:docChg chg="addSld">
      <pc:chgData name="Gollaba, Janelle" userId="S::janellegollaba@csu.fullerton.edu::1f93490d-294b-4bc9-93d2-59cac4fd1e7a" providerId="AD" clId="Web-{CC9BC1CE-546F-5968-75FF-629CAF7748F9}" dt="2021-11-23T06:12:42.276" v="0"/>
      <pc:docMkLst>
        <pc:docMk/>
      </pc:docMkLst>
      <pc:sldChg chg="new">
        <pc:chgData name="Gollaba, Janelle" userId="S::janellegollaba@csu.fullerton.edu::1f93490d-294b-4bc9-93d2-59cac4fd1e7a" providerId="AD" clId="Web-{CC9BC1CE-546F-5968-75FF-629CAF7748F9}" dt="2021-11-23T06:12:42.276" v="0"/>
        <pc:sldMkLst>
          <pc:docMk/>
          <pc:sldMk cId="1507982094" sldId="257"/>
        </pc:sldMkLst>
      </pc:sldChg>
    </pc:docChg>
  </pc:docChgLst>
  <pc:docChgLst>
    <pc:chgData name="Agrawal, Aditi" userId="S::aditi1810@csu.fullerton.edu::a37d5e5c-176f-4fb3-aa96-919bcb287075" providerId="AD" clId="Web-{B34417ED-9C11-5D1D-99E0-0CF9D5781F32}"/>
    <pc:docChg chg="modSld">
      <pc:chgData name="Agrawal, Aditi" userId="S::aditi1810@csu.fullerton.edu::a37d5e5c-176f-4fb3-aa96-919bcb287075" providerId="AD" clId="Web-{B34417ED-9C11-5D1D-99E0-0CF9D5781F32}" dt="2021-11-23T06:14:43.418" v="9" actId="20577"/>
      <pc:docMkLst>
        <pc:docMk/>
      </pc:docMkLst>
      <pc:sldChg chg="modSp">
        <pc:chgData name="Agrawal, Aditi" userId="S::aditi1810@csu.fullerton.edu::a37d5e5c-176f-4fb3-aa96-919bcb287075" providerId="AD" clId="Web-{B34417ED-9C11-5D1D-99E0-0CF9D5781F32}" dt="2021-11-23T06:14:43.418" v="9" actId="20577"/>
        <pc:sldMkLst>
          <pc:docMk/>
          <pc:sldMk cId="1507982094" sldId="257"/>
        </pc:sldMkLst>
        <pc:spChg chg="mod">
          <ac:chgData name="Agrawal, Aditi" userId="S::aditi1810@csu.fullerton.edu::a37d5e5c-176f-4fb3-aa96-919bcb287075" providerId="AD" clId="Web-{B34417ED-9C11-5D1D-99E0-0CF9D5781F32}" dt="2021-11-23T06:14:43.418" v="9" actId="20577"/>
          <ac:spMkLst>
            <pc:docMk/>
            <pc:sldMk cId="1507982094" sldId="257"/>
            <ac:spMk id="3" creationId="{BA933E4A-0AE3-482B-BEB1-03A6D6F9DAD2}"/>
          </ac:spMkLst>
        </pc:spChg>
      </pc:sldChg>
    </pc:docChg>
  </pc:docChgLst>
  <pc:docChgLst>
    <pc:chgData name="Gollaba, Janelle" userId="S::janellegollaba@csu.fullerton.edu::1f93490d-294b-4bc9-93d2-59cac4fd1e7a" providerId="AD" clId="Web-{415AD739-7724-FBDC-AB14-CF60BF2862DD}"/>
    <pc:docChg chg="modSld">
      <pc:chgData name="Gollaba, Janelle" userId="S::janellegollaba@csu.fullerton.edu::1f93490d-294b-4bc9-93d2-59cac4fd1e7a" providerId="AD" clId="Web-{415AD739-7724-FBDC-AB14-CF60BF2862DD}" dt="2021-12-06T21:20:26.652" v="11"/>
      <pc:docMkLst>
        <pc:docMk/>
      </pc:docMkLst>
      <pc:sldChg chg="modCm">
        <pc:chgData name="Gollaba, Janelle" userId="S::janellegollaba@csu.fullerton.edu::1f93490d-294b-4bc9-93d2-59cac4fd1e7a" providerId="AD" clId="Web-{415AD739-7724-FBDC-AB14-CF60BF2862DD}" dt="2021-12-06T21:20:26.652" v="11"/>
        <pc:sldMkLst>
          <pc:docMk/>
          <pc:sldMk cId="2849775491" sldId="262"/>
        </pc:sldMkLst>
      </pc:sldChg>
      <pc:sldChg chg="modSp">
        <pc:chgData name="Gollaba, Janelle" userId="S::janellegollaba@csu.fullerton.edu::1f93490d-294b-4bc9-93d2-59cac4fd1e7a" providerId="AD" clId="Web-{415AD739-7724-FBDC-AB14-CF60BF2862DD}" dt="2021-12-06T05:43:13.103" v="10" actId="20577"/>
        <pc:sldMkLst>
          <pc:docMk/>
          <pc:sldMk cId="3678606960" sldId="282"/>
        </pc:sldMkLst>
        <pc:spChg chg="mod">
          <ac:chgData name="Gollaba, Janelle" userId="S::janellegollaba@csu.fullerton.edu::1f93490d-294b-4bc9-93d2-59cac4fd1e7a" providerId="AD" clId="Web-{415AD739-7724-FBDC-AB14-CF60BF2862DD}" dt="2021-12-06T05:43:13.103" v="10" actId="20577"/>
          <ac:spMkLst>
            <pc:docMk/>
            <pc:sldMk cId="3678606960" sldId="282"/>
            <ac:spMk id="28" creationId="{9C9B4640-30C9-4DDD-81BF-8933955BBC72}"/>
          </ac:spMkLst>
        </pc:spChg>
      </pc:sldChg>
    </pc:docChg>
  </pc:docChgLst>
  <pc:docChgLst>
    <pc:chgData name="ZHANG, Johnny" userId="S::johnny.zhang@csu.fullerton.edu::8f9bb752-c0e1-47ef-b19e-c47fb2b30142" providerId="AD" clId="Web-{4B3796BF-CE0D-CD8C-CE2A-BED3361E3DF9}"/>
    <pc:docChg chg="modSld">
      <pc:chgData name="ZHANG, Johnny" userId="S::johnny.zhang@csu.fullerton.edu::8f9bb752-c0e1-47ef-b19e-c47fb2b30142" providerId="AD" clId="Web-{4B3796BF-CE0D-CD8C-CE2A-BED3361E3DF9}" dt="2021-11-23T06:19:13.008" v="5" actId="20577"/>
      <pc:docMkLst>
        <pc:docMk/>
      </pc:docMkLst>
      <pc:sldChg chg="modSp">
        <pc:chgData name="ZHANG, Johnny" userId="S::johnny.zhang@csu.fullerton.edu::8f9bb752-c0e1-47ef-b19e-c47fb2b30142" providerId="AD" clId="Web-{4B3796BF-CE0D-CD8C-CE2A-BED3361E3DF9}" dt="2021-11-23T06:19:13.008" v="5" actId="20577"/>
        <pc:sldMkLst>
          <pc:docMk/>
          <pc:sldMk cId="1507982094" sldId="257"/>
        </pc:sldMkLst>
        <pc:spChg chg="mod">
          <ac:chgData name="ZHANG, Johnny" userId="S::johnny.zhang@csu.fullerton.edu::8f9bb752-c0e1-47ef-b19e-c47fb2b30142" providerId="AD" clId="Web-{4B3796BF-CE0D-CD8C-CE2A-BED3361E3DF9}" dt="2021-11-23T06:19:13.008" v="5" actId="20577"/>
          <ac:spMkLst>
            <pc:docMk/>
            <pc:sldMk cId="1507982094" sldId="257"/>
            <ac:spMk id="2" creationId="{80971DCB-0BF9-4C72-BA15-87135C55A912}"/>
          </ac:spMkLst>
        </pc:spChg>
      </pc:sldChg>
    </pc:docChg>
  </pc:docChgLst>
  <pc:docChgLst>
    <pc:chgData name="Andrade, Manuel" userId="S::mandrade7@csu.fullerton.edu::74c234e6-7cb8-4dbc-b365-066e6bd1512d" providerId="AD" clId="Web-{9CBCF6DF-1B7F-F96E-B792-0028066947DA}"/>
    <pc:docChg chg="modSld">
      <pc:chgData name="Andrade, Manuel" userId="S::mandrade7@csu.fullerton.edu::74c234e6-7cb8-4dbc-b365-066e6bd1512d" providerId="AD" clId="Web-{9CBCF6DF-1B7F-F96E-B792-0028066947DA}" dt="2021-11-23T05:54:22.238" v="46" actId="20577"/>
      <pc:docMkLst>
        <pc:docMk/>
      </pc:docMkLst>
      <pc:sldChg chg="modSp">
        <pc:chgData name="Andrade, Manuel" userId="S::mandrade7@csu.fullerton.edu::74c234e6-7cb8-4dbc-b365-066e6bd1512d" providerId="AD" clId="Web-{9CBCF6DF-1B7F-F96E-B792-0028066947DA}" dt="2021-11-23T05:54:22.238" v="46" actId="20577"/>
        <pc:sldMkLst>
          <pc:docMk/>
          <pc:sldMk cId="109857222" sldId="256"/>
        </pc:sldMkLst>
        <pc:spChg chg="mod">
          <ac:chgData name="Andrade, Manuel" userId="S::mandrade7@csu.fullerton.edu::74c234e6-7cb8-4dbc-b365-066e6bd1512d" providerId="AD" clId="Web-{9CBCF6DF-1B7F-F96E-B792-0028066947DA}" dt="2021-11-23T05:54:22.238" v="46" actId="20577"/>
          <ac:spMkLst>
            <pc:docMk/>
            <pc:sldMk cId="109857222" sldId="256"/>
            <ac:spMk id="3" creationId="{00000000-0000-0000-0000-000000000000}"/>
          </ac:spMkLst>
        </pc:spChg>
      </pc:sldChg>
    </pc:docChg>
  </pc:docChgLst>
  <pc:docChgLst>
    <pc:chgData name="Andrade, Manuel" userId="S::mandrade7@csu.fullerton.edu::74c234e6-7cb8-4dbc-b365-066e6bd1512d" providerId="AD" clId="Web-{289EBF95-C7F9-06A3-5CC3-CC24D067518B}"/>
    <pc:docChg chg="addSld delSld modSld">
      <pc:chgData name="Andrade, Manuel" userId="S::mandrade7@csu.fullerton.edu::74c234e6-7cb8-4dbc-b365-066e6bd1512d" providerId="AD" clId="Web-{289EBF95-C7F9-06A3-5CC3-CC24D067518B}" dt="2021-11-27T05:27:38.861" v="1038"/>
      <pc:docMkLst>
        <pc:docMk/>
      </pc:docMkLst>
      <pc:sldChg chg="modSp del">
        <pc:chgData name="Andrade, Manuel" userId="S::mandrade7@csu.fullerton.edu::74c234e6-7cb8-4dbc-b365-066e6bd1512d" providerId="AD" clId="Web-{289EBF95-C7F9-06A3-5CC3-CC24D067518B}" dt="2021-11-27T04:13:40.206" v="165"/>
        <pc:sldMkLst>
          <pc:docMk/>
          <pc:sldMk cId="1453400170" sldId="259"/>
        </pc:sldMkLst>
        <pc:spChg chg="mod">
          <ac:chgData name="Andrade, Manuel" userId="S::mandrade7@csu.fullerton.edu::74c234e6-7cb8-4dbc-b365-066e6bd1512d" providerId="AD" clId="Web-{289EBF95-C7F9-06A3-5CC3-CC24D067518B}" dt="2021-11-27T03:53:56.280" v="0" actId="20577"/>
          <ac:spMkLst>
            <pc:docMk/>
            <pc:sldMk cId="1453400170" sldId="259"/>
            <ac:spMk id="3" creationId="{30E0E794-FE98-447C-98A5-8EB2AE6BA61B}"/>
          </ac:spMkLst>
        </pc:spChg>
      </pc:sldChg>
      <pc:sldChg chg="addSp modSp modNotes">
        <pc:chgData name="Andrade, Manuel" userId="S::mandrade7@csu.fullerton.edu::74c234e6-7cb8-4dbc-b365-066e6bd1512d" providerId="AD" clId="Web-{289EBF95-C7F9-06A3-5CC3-CC24D067518B}" dt="2021-11-27T05:27:38.861" v="1038"/>
        <pc:sldMkLst>
          <pc:docMk/>
          <pc:sldMk cId="55060111" sldId="265"/>
        </pc:sldMkLst>
        <pc:spChg chg="add mod">
          <ac:chgData name="Andrade, Manuel" userId="S::mandrade7@csu.fullerton.edu::74c234e6-7cb8-4dbc-b365-066e6bd1512d" providerId="AD" clId="Web-{289EBF95-C7F9-06A3-5CC3-CC24D067518B}" dt="2021-11-27T05:23:40.574" v="1013" actId="20577"/>
          <ac:spMkLst>
            <pc:docMk/>
            <pc:sldMk cId="55060111" sldId="265"/>
            <ac:spMk id="3" creationId="{95B4AAF7-A9A6-4D9D-AB0D-AB72EFEB2C86}"/>
          </ac:spMkLst>
        </pc:spChg>
        <pc:picChg chg="mod">
          <ac:chgData name="Andrade, Manuel" userId="S::mandrade7@csu.fullerton.edu::74c234e6-7cb8-4dbc-b365-066e6bd1512d" providerId="AD" clId="Web-{289EBF95-C7F9-06A3-5CC3-CC24D067518B}" dt="2021-11-27T05:19:00.984" v="906" actId="1076"/>
          <ac:picMkLst>
            <pc:docMk/>
            <pc:sldMk cId="55060111" sldId="265"/>
            <ac:picMk id="11" creationId="{36AE1950-60C2-499C-94B8-363DD0588695}"/>
          </ac:picMkLst>
        </pc:picChg>
        <pc:picChg chg="mod">
          <ac:chgData name="Andrade, Manuel" userId="S::mandrade7@csu.fullerton.edu::74c234e6-7cb8-4dbc-b365-066e6bd1512d" providerId="AD" clId="Web-{289EBF95-C7F9-06A3-5CC3-CC24D067518B}" dt="2021-11-27T05:18:56.077" v="905" actId="1076"/>
          <ac:picMkLst>
            <pc:docMk/>
            <pc:sldMk cId="55060111" sldId="265"/>
            <ac:picMk id="15" creationId="{11A62D90-A240-4DFB-9F37-802B28433B77}"/>
          </ac:picMkLst>
        </pc:picChg>
      </pc:sldChg>
      <pc:sldChg chg="addSp delSp modSp modNotes">
        <pc:chgData name="Andrade, Manuel" userId="S::mandrade7@csu.fullerton.edu::74c234e6-7cb8-4dbc-b365-066e6bd1512d" providerId="AD" clId="Web-{289EBF95-C7F9-06A3-5CC3-CC24D067518B}" dt="2021-11-27T04:13:04.846" v="164"/>
        <pc:sldMkLst>
          <pc:docMk/>
          <pc:sldMk cId="2881171273" sldId="274"/>
        </pc:sldMkLst>
        <pc:spChg chg="mod">
          <ac:chgData name="Andrade, Manuel" userId="S::mandrade7@csu.fullerton.edu::74c234e6-7cb8-4dbc-b365-066e6bd1512d" providerId="AD" clId="Web-{289EBF95-C7F9-06A3-5CC3-CC24D067518B}" dt="2021-11-27T03:55:45.611" v="37" actId="20577"/>
          <ac:spMkLst>
            <pc:docMk/>
            <pc:sldMk cId="2881171273" sldId="274"/>
            <ac:spMk id="2" creationId="{2AD7BB5F-CA70-4986-A0F3-989A480E97A5}"/>
          </ac:spMkLst>
        </pc:spChg>
        <pc:picChg chg="add del">
          <ac:chgData name="Andrade, Manuel" userId="S::mandrade7@csu.fullerton.edu::74c234e6-7cb8-4dbc-b365-066e6bd1512d" providerId="AD" clId="Web-{289EBF95-C7F9-06A3-5CC3-CC24D067518B}" dt="2021-11-27T04:11:21.218" v="93"/>
          <ac:picMkLst>
            <pc:docMk/>
            <pc:sldMk cId="2881171273" sldId="274"/>
            <ac:picMk id="3" creationId="{90BB5F1F-62A3-4458-A67D-46B0401F0027}"/>
          </ac:picMkLst>
        </pc:picChg>
      </pc:sldChg>
      <pc:sldChg chg="modSp modNotes">
        <pc:chgData name="Andrade, Manuel" userId="S::mandrade7@csu.fullerton.edu::74c234e6-7cb8-4dbc-b365-066e6bd1512d" providerId="AD" clId="Web-{289EBF95-C7F9-06A3-5CC3-CC24D067518B}" dt="2021-11-27T04:55:21.556" v="628"/>
        <pc:sldMkLst>
          <pc:docMk/>
          <pc:sldMk cId="4154552722" sldId="275"/>
        </pc:sldMkLst>
        <pc:spChg chg="mod">
          <ac:chgData name="Andrade, Manuel" userId="S::mandrade7@csu.fullerton.edu::74c234e6-7cb8-4dbc-b365-066e6bd1512d" providerId="AD" clId="Web-{289EBF95-C7F9-06A3-5CC3-CC24D067518B}" dt="2021-11-27T04:36:10.510" v="377" actId="20577"/>
          <ac:spMkLst>
            <pc:docMk/>
            <pc:sldMk cId="4154552722" sldId="275"/>
            <ac:spMk id="2" creationId="{8AFFD953-DA22-4953-B8A8-0C5C51591A92}"/>
          </ac:spMkLst>
        </pc:spChg>
        <pc:spChg chg="mod">
          <ac:chgData name="Andrade, Manuel" userId="S::mandrade7@csu.fullerton.edu::74c234e6-7cb8-4dbc-b365-066e6bd1512d" providerId="AD" clId="Web-{289EBF95-C7F9-06A3-5CC3-CC24D067518B}" dt="2021-11-27T04:53:38.804" v="562" actId="20577"/>
          <ac:spMkLst>
            <pc:docMk/>
            <pc:sldMk cId="4154552722" sldId="275"/>
            <ac:spMk id="3" creationId="{98A1F907-06DC-42A7-A970-17BE9052E730}"/>
          </ac:spMkLst>
        </pc:spChg>
        <pc:picChg chg="mod">
          <ac:chgData name="Andrade, Manuel" userId="S::mandrade7@csu.fullerton.edu::74c234e6-7cb8-4dbc-b365-066e6bd1512d" providerId="AD" clId="Web-{289EBF95-C7F9-06A3-5CC3-CC24D067518B}" dt="2021-11-27T04:30:50.236" v="316" actId="14100"/>
          <ac:picMkLst>
            <pc:docMk/>
            <pc:sldMk cId="4154552722" sldId="275"/>
            <ac:picMk id="5" creationId="{E6DAB387-6F03-41ED-9FE2-219F512BE4DD}"/>
          </ac:picMkLst>
        </pc:picChg>
      </pc:sldChg>
      <pc:sldChg chg="addSp delSp modSp new mod setBg addAnim delAnim modNotes">
        <pc:chgData name="Andrade, Manuel" userId="S::mandrade7@csu.fullerton.edu::74c234e6-7cb8-4dbc-b365-066e6bd1512d" providerId="AD" clId="Web-{289EBF95-C7F9-06A3-5CC3-CC24D067518B}" dt="2021-11-27T05:15:27.352" v="866"/>
        <pc:sldMkLst>
          <pc:docMk/>
          <pc:sldMk cId="3887126318" sldId="277"/>
        </pc:sldMkLst>
        <pc:spChg chg="mod ord">
          <ac:chgData name="Andrade, Manuel" userId="S::mandrade7@csu.fullerton.edu::74c234e6-7cb8-4dbc-b365-066e6bd1512d" providerId="AD" clId="Web-{289EBF95-C7F9-06A3-5CC3-CC24D067518B}" dt="2021-11-27T04:57:23.825" v="641"/>
          <ac:spMkLst>
            <pc:docMk/>
            <pc:sldMk cId="3887126318" sldId="277"/>
            <ac:spMk id="2" creationId="{ABDCC2AC-762E-4CDD-8B43-D17359F14A1D}"/>
          </ac:spMkLst>
        </pc:spChg>
        <pc:spChg chg="del mod">
          <ac:chgData name="Andrade, Manuel" userId="S::mandrade7@csu.fullerton.edu::74c234e6-7cb8-4dbc-b365-066e6bd1512d" providerId="AD" clId="Web-{289EBF95-C7F9-06A3-5CC3-CC24D067518B}" dt="2021-11-27T04:27:53.466" v="289"/>
          <ac:spMkLst>
            <pc:docMk/>
            <pc:sldMk cId="3887126318" sldId="277"/>
            <ac:spMk id="3" creationId="{C303CB67-2332-42A3-9DA8-2F8E90C6A88A}"/>
          </ac:spMkLst>
        </pc:spChg>
        <pc:spChg chg="add del">
          <ac:chgData name="Andrade, Manuel" userId="S::mandrade7@csu.fullerton.edu::74c234e6-7cb8-4dbc-b365-066e6bd1512d" providerId="AD" clId="Web-{289EBF95-C7F9-06A3-5CC3-CC24D067518B}" dt="2021-11-27T04:57:23.825" v="641"/>
          <ac:spMkLst>
            <pc:docMk/>
            <pc:sldMk cId="3887126318" sldId="277"/>
            <ac:spMk id="9" creationId="{25C8D2C1-DA83-420D-9635-D52CE066B5DA}"/>
          </ac:spMkLst>
        </pc:spChg>
        <pc:spChg chg="add del">
          <ac:chgData name="Andrade, Manuel" userId="S::mandrade7@csu.fullerton.edu::74c234e6-7cb8-4dbc-b365-066e6bd1512d" providerId="AD" clId="Web-{289EBF95-C7F9-06A3-5CC3-CC24D067518B}" dt="2021-11-27T04:57:23.825" v="641"/>
          <ac:spMkLst>
            <pc:docMk/>
            <pc:sldMk cId="3887126318" sldId="277"/>
            <ac:spMk id="11" creationId="{434F74C9-6A0B-409E-AD1C-45B58BE91BB8}"/>
          </ac:spMkLst>
        </pc:spChg>
        <pc:spChg chg="add del">
          <ac:chgData name="Andrade, Manuel" userId="S::mandrade7@csu.fullerton.edu::74c234e6-7cb8-4dbc-b365-066e6bd1512d" providerId="AD" clId="Web-{289EBF95-C7F9-06A3-5CC3-CC24D067518B}" dt="2021-11-27T04:57:23.825" v="641"/>
          <ac:spMkLst>
            <pc:docMk/>
            <pc:sldMk cId="3887126318" sldId="277"/>
            <ac:spMk id="15" creationId="{9549EB89-5BFB-4E1E-AEEA-87C343D80563}"/>
          </ac:spMkLst>
        </pc:spChg>
        <pc:spChg chg="add del">
          <ac:chgData name="Andrade, Manuel" userId="S::mandrade7@csu.fullerton.edu::74c234e6-7cb8-4dbc-b365-066e6bd1512d" providerId="AD" clId="Web-{289EBF95-C7F9-06A3-5CC3-CC24D067518B}" dt="2021-11-27T04:57:23.825" v="641"/>
          <ac:spMkLst>
            <pc:docMk/>
            <pc:sldMk cId="3887126318" sldId="277"/>
            <ac:spMk id="17" creationId="{3D1FA295-BDF6-44B9-90C5-FE3E2CE352AE}"/>
          </ac:spMkLst>
        </pc:spChg>
        <pc:spChg chg="add del">
          <ac:chgData name="Andrade, Manuel" userId="S::mandrade7@csu.fullerton.edu::74c234e6-7cb8-4dbc-b365-066e6bd1512d" providerId="AD" clId="Web-{289EBF95-C7F9-06A3-5CC3-CC24D067518B}" dt="2021-11-27T04:57:23.825" v="641"/>
          <ac:spMkLst>
            <pc:docMk/>
            <pc:sldMk cId="3887126318" sldId="277"/>
            <ac:spMk id="19" creationId="{81A36F1F-EEAE-48D1-A1FB-BD6FC8506B4E}"/>
          </ac:spMkLst>
        </pc:spChg>
        <pc:picChg chg="add del mod">
          <ac:chgData name="Andrade, Manuel" userId="S::mandrade7@csu.fullerton.edu::74c234e6-7cb8-4dbc-b365-066e6bd1512d" providerId="AD" clId="Web-{289EBF95-C7F9-06A3-5CC3-CC24D067518B}" dt="2021-11-27T04:58:06.435" v="646"/>
          <ac:picMkLst>
            <pc:docMk/>
            <pc:sldMk cId="3887126318" sldId="277"/>
            <ac:picMk id="4" creationId="{175379B7-DEEC-4C2D-972C-1DB5AE237076}"/>
          </ac:picMkLst>
        </pc:picChg>
        <pc:picChg chg="add mod">
          <ac:chgData name="Andrade, Manuel" userId="S::mandrade7@csu.fullerton.edu::74c234e6-7cb8-4dbc-b365-066e6bd1512d" providerId="AD" clId="Web-{289EBF95-C7F9-06A3-5CC3-CC24D067518B}" dt="2021-11-27T04:58:21.842" v="650" actId="14100"/>
          <ac:picMkLst>
            <pc:docMk/>
            <pc:sldMk cId="3887126318" sldId="277"/>
            <ac:picMk id="5" creationId="{95E0574A-A1F4-42E2-9DDE-FCFF88330AF0}"/>
          </ac:picMkLst>
        </pc:picChg>
        <pc:cxnChg chg="add del">
          <ac:chgData name="Andrade, Manuel" userId="S::mandrade7@csu.fullerton.edu::74c234e6-7cb8-4dbc-b365-066e6bd1512d" providerId="AD" clId="Web-{289EBF95-C7F9-06A3-5CC3-CC24D067518B}" dt="2021-11-27T04:57:23.825" v="641"/>
          <ac:cxnSpMkLst>
            <pc:docMk/>
            <pc:sldMk cId="3887126318" sldId="277"/>
            <ac:cxnSpMk id="13" creationId="{F5486A9D-1265-4B57-91E6-68E666B978BC}"/>
          </ac:cxnSpMkLst>
        </pc:cxnChg>
      </pc:sldChg>
    </pc:docChg>
  </pc:docChgLst>
  <pc:docChgLst>
    <pc:chgData name="Gollaba, Janelle" userId="S::janellegollaba@csu.fullerton.edu::1f93490d-294b-4bc9-93d2-59cac4fd1e7a" providerId="AD" clId="Web-{B815F1FA-8EEB-524E-1E0B-76E20A6EDB1F}"/>
    <pc:docChg chg="delSld modSld">
      <pc:chgData name="Gollaba, Janelle" userId="S::janellegollaba@csu.fullerton.edu::1f93490d-294b-4bc9-93d2-59cac4fd1e7a" providerId="AD" clId="Web-{B815F1FA-8EEB-524E-1E0B-76E20A6EDB1F}" dt="2021-11-24T06:30:03.556" v="11"/>
      <pc:docMkLst>
        <pc:docMk/>
      </pc:docMkLst>
      <pc:sldChg chg="del">
        <pc:chgData name="Gollaba, Janelle" userId="S::janellegollaba@csu.fullerton.edu::1f93490d-294b-4bc9-93d2-59cac4fd1e7a" providerId="AD" clId="Web-{B815F1FA-8EEB-524E-1E0B-76E20A6EDB1F}" dt="2021-11-24T06:30:03.556" v="11"/>
        <pc:sldMkLst>
          <pc:docMk/>
          <pc:sldMk cId="3270543956" sldId="261"/>
        </pc:sldMkLst>
      </pc:sldChg>
      <pc:sldChg chg="addSp delSp modSp mod setBg">
        <pc:chgData name="Gollaba, Janelle" userId="S::janellegollaba@csu.fullerton.edu::1f93490d-294b-4bc9-93d2-59cac4fd1e7a" providerId="AD" clId="Web-{B815F1FA-8EEB-524E-1E0B-76E20A6EDB1F}" dt="2021-11-24T06:29:44.055" v="10" actId="14100"/>
        <pc:sldMkLst>
          <pc:docMk/>
          <pc:sldMk cId="1203231811" sldId="273"/>
        </pc:sldMkLst>
        <pc:spChg chg="mod">
          <ac:chgData name="Gollaba, Janelle" userId="S::janellegollaba@csu.fullerton.edu::1f93490d-294b-4bc9-93d2-59cac4fd1e7a" providerId="AD" clId="Web-{B815F1FA-8EEB-524E-1E0B-76E20A6EDB1F}" dt="2021-11-24T06:29:31.790" v="6"/>
          <ac:spMkLst>
            <pc:docMk/>
            <pc:sldMk cId="1203231811" sldId="273"/>
            <ac:spMk id="13" creationId="{384D21E4-7E9F-4DA0-963B-D77BF6E39B96}"/>
          </ac:spMkLst>
        </pc:spChg>
        <pc:spChg chg="add">
          <ac:chgData name="Gollaba, Janelle" userId="S::janellegollaba@csu.fullerton.edu::1f93490d-294b-4bc9-93d2-59cac4fd1e7a" providerId="AD" clId="Web-{B815F1FA-8EEB-524E-1E0B-76E20A6EDB1F}" dt="2021-11-24T06:29:31.790" v="6"/>
          <ac:spMkLst>
            <pc:docMk/>
            <pc:sldMk cId="1203231811" sldId="273"/>
            <ac:spMk id="15" creationId="{C4879EFC-8E62-4E00-973C-C45EE9EC676D}"/>
          </ac:spMkLst>
        </pc:spChg>
        <pc:spChg chg="add">
          <ac:chgData name="Gollaba, Janelle" userId="S::janellegollaba@csu.fullerton.edu::1f93490d-294b-4bc9-93d2-59cac4fd1e7a" providerId="AD" clId="Web-{B815F1FA-8EEB-524E-1E0B-76E20A6EDB1F}" dt="2021-11-24T06:29:31.790" v="6"/>
          <ac:spMkLst>
            <pc:docMk/>
            <pc:sldMk cId="1203231811" sldId="273"/>
            <ac:spMk id="16" creationId="{D6A9C53F-5F90-40A5-8C85-5412D39C8C68}"/>
          </ac:spMkLst>
        </pc:spChg>
        <pc:spChg chg="add del">
          <ac:chgData name="Gollaba, Janelle" userId="S::janellegollaba@csu.fullerton.edu::1f93490d-294b-4bc9-93d2-59cac4fd1e7a" providerId="AD" clId="Web-{B815F1FA-8EEB-524E-1E0B-76E20A6EDB1F}" dt="2021-11-24T06:29:31.774" v="5"/>
          <ac:spMkLst>
            <pc:docMk/>
            <pc:sldMk cId="1203231811" sldId="273"/>
            <ac:spMk id="18" creationId="{823AC064-BC96-4F32-8AE1-B2FD38754823}"/>
          </ac:spMkLst>
        </pc:spChg>
        <pc:picChg chg="add mod">
          <ac:chgData name="Gollaba, Janelle" userId="S::janellegollaba@csu.fullerton.edu::1f93490d-294b-4bc9-93d2-59cac4fd1e7a" providerId="AD" clId="Web-{B815F1FA-8EEB-524E-1E0B-76E20A6EDB1F}" dt="2021-11-24T06:29:36.727" v="7" actId="1076"/>
          <ac:picMkLst>
            <pc:docMk/>
            <pc:sldMk cId="1203231811" sldId="273"/>
            <ac:picMk id="2" creationId="{C3431C18-4E93-4C47-BBC6-76F232F2C3C7}"/>
          </ac:picMkLst>
        </pc:picChg>
        <pc:picChg chg="mod ord">
          <ac:chgData name="Gollaba, Janelle" userId="S::janellegollaba@csu.fullerton.edu::1f93490d-294b-4bc9-93d2-59cac4fd1e7a" providerId="AD" clId="Web-{B815F1FA-8EEB-524E-1E0B-76E20A6EDB1F}" dt="2021-11-24T06:29:44.055" v="10" actId="14100"/>
          <ac:picMkLst>
            <pc:docMk/>
            <pc:sldMk cId="1203231811" sldId="273"/>
            <ac:picMk id="3" creationId="{4CB977B5-A6B0-4325-8C11-8327EA513A6D}"/>
          </ac:picMkLst>
        </pc:picChg>
        <pc:cxnChg chg="add del">
          <ac:chgData name="Gollaba, Janelle" userId="S::janellegollaba@csu.fullerton.edu::1f93490d-294b-4bc9-93d2-59cac4fd1e7a" providerId="AD" clId="Web-{B815F1FA-8EEB-524E-1E0B-76E20A6EDB1F}" dt="2021-11-24T06:29:31.774" v="5"/>
          <ac:cxnSpMkLst>
            <pc:docMk/>
            <pc:sldMk cId="1203231811" sldId="273"/>
            <ac:cxnSpMk id="20" creationId="{7E7C77BC-7138-40B1-A15B-20F57A494629}"/>
          </ac:cxnSpMkLst>
        </pc:cxnChg>
        <pc:cxnChg chg="add del">
          <ac:chgData name="Gollaba, Janelle" userId="S::janellegollaba@csu.fullerton.edu::1f93490d-294b-4bc9-93d2-59cac4fd1e7a" providerId="AD" clId="Web-{B815F1FA-8EEB-524E-1E0B-76E20A6EDB1F}" dt="2021-11-24T06:29:31.774" v="5"/>
          <ac:cxnSpMkLst>
            <pc:docMk/>
            <pc:sldMk cId="1203231811" sldId="273"/>
            <ac:cxnSpMk id="22" creationId="{DB146403-F3D6-484B-B2ED-97F9565D0370}"/>
          </ac:cxnSpMkLst>
        </pc:cxnChg>
      </pc:sldChg>
    </pc:docChg>
  </pc:docChgLst>
  <pc:docChgLst>
    <pc:chgData name="Andrade, Manuel" userId="S::mandrade7@csu.fullerton.edu::74c234e6-7cb8-4dbc-b365-066e6bd1512d" providerId="AD" clId="Web-{3C5BD307-D7B9-FBF7-42BA-15BF206EE36B}"/>
    <pc:docChg chg="addSld modSld sldOrd">
      <pc:chgData name="Andrade, Manuel" userId="S::mandrade7@csu.fullerton.edu::74c234e6-7cb8-4dbc-b365-066e6bd1512d" providerId="AD" clId="Web-{3C5BD307-D7B9-FBF7-42BA-15BF206EE36B}" dt="2021-11-25T05:34:10.890" v="11"/>
      <pc:docMkLst>
        <pc:docMk/>
      </pc:docMkLst>
      <pc:sldChg chg="modSp new ord">
        <pc:chgData name="Andrade, Manuel" userId="S::mandrade7@csu.fullerton.edu::74c234e6-7cb8-4dbc-b365-066e6bd1512d" providerId="AD" clId="Web-{3C5BD307-D7B9-FBF7-42BA-15BF206EE36B}" dt="2021-11-25T05:34:10.890" v="11"/>
        <pc:sldMkLst>
          <pc:docMk/>
          <pc:sldMk cId="415666652" sldId="276"/>
        </pc:sldMkLst>
        <pc:spChg chg="mod">
          <ac:chgData name="Andrade, Manuel" userId="S::mandrade7@csu.fullerton.edu::74c234e6-7cb8-4dbc-b365-066e6bd1512d" providerId="AD" clId="Web-{3C5BD307-D7B9-FBF7-42BA-15BF206EE36B}" dt="2021-11-25T05:33:51.510" v="7" actId="20577"/>
          <ac:spMkLst>
            <pc:docMk/>
            <pc:sldMk cId="415666652" sldId="276"/>
            <ac:spMk id="2" creationId="{492E9075-9040-4699-B5A5-7086F5AF651D}"/>
          </ac:spMkLst>
        </pc:spChg>
      </pc:sldChg>
    </pc:docChg>
  </pc:docChgLst>
  <pc:docChgLst>
    <pc:chgData name="Gollaba, Janelle" userId="S::janellegollaba@csu.fullerton.edu::1f93490d-294b-4bc9-93d2-59cac4fd1e7a" providerId="AD" clId="Web-{1072AA43-3E65-FF5D-CC80-E1355D335302}"/>
    <pc:docChg chg="addSld delSld modSld sldOrd">
      <pc:chgData name="Gollaba, Janelle" userId="S::janellegollaba@csu.fullerton.edu::1f93490d-294b-4bc9-93d2-59cac4fd1e7a" providerId="AD" clId="Web-{1072AA43-3E65-FF5D-CC80-E1355D335302}" dt="2021-11-28T21:45:13.967" v="970" actId="14100"/>
      <pc:docMkLst>
        <pc:docMk/>
      </pc:docMkLst>
      <pc:sldChg chg="addSp delSp modSp">
        <pc:chgData name="Gollaba, Janelle" userId="S::janellegollaba@csu.fullerton.edu::1f93490d-294b-4bc9-93d2-59cac4fd1e7a" providerId="AD" clId="Web-{1072AA43-3E65-FF5D-CC80-E1355D335302}" dt="2021-11-28T21:30:16.827" v="733" actId="20577"/>
        <pc:sldMkLst>
          <pc:docMk/>
          <pc:sldMk cId="2849775491" sldId="262"/>
        </pc:sldMkLst>
        <pc:spChg chg="mod">
          <ac:chgData name="Gollaba, Janelle" userId="S::janellegollaba@csu.fullerton.edu::1f93490d-294b-4bc9-93d2-59cac4fd1e7a" providerId="AD" clId="Web-{1072AA43-3E65-FF5D-CC80-E1355D335302}" dt="2021-11-28T21:21:54.500" v="624" actId="1076"/>
          <ac:spMkLst>
            <pc:docMk/>
            <pc:sldMk cId="2849775491" sldId="262"/>
            <ac:spMk id="2" creationId="{5C6FEDD7-755E-4D14-898E-FDD356B8B30B}"/>
          </ac:spMkLst>
        </pc:spChg>
        <pc:spChg chg="mod">
          <ac:chgData name="Gollaba, Janelle" userId="S::janellegollaba@csu.fullerton.edu::1f93490d-294b-4bc9-93d2-59cac4fd1e7a" providerId="AD" clId="Web-{1072AA43-3E65-FF5D-CC80-E1355D335302}" dt="2021-11-28T21:30:16.827" v="733" actId="20577"/>
          <ac:spMkLst>
            <pc:docMk/>
            <pc:sldMk cId="2849775491" sldId="262"/>
            <ac:spMk id="3" creationId="{21DE58FA-8599-498B-A0F6-AC84949E1D50}"/>
          </ac:spMkLst>
        </pc:spChg>
        <pc:spChg chg="add mod">
          <ac:chgData name="Gollaba, Janelle" userId="S::janellegollaba@csu.fullerton.edu::1f93490d-294b-4bc9-93d2-59cac4fd1e7a" providerId="AD" clId="Web-{1072AA43-3E65-FF5D-CC80-E1355D335302}" dt="2021-11-28T21:23:54.881" v="649"/>
          <ac:spMkLst>
            <pc:docMk/>
            <pc:sldMk cId="2849775491" sldId="262"/>
            <ac:spMk id="7" creationId="{9B895EFC-618E-499F-B1DD-EAEC6CA5E877}"/>
          </ac:spMkLst>
        </pc:spChg>
        <pc:spChg chg="del">
          <ac:chgData name="Gollaba, Janelle" userId="S::janellegollaba@csu.fullerton.edu::1f93490d-294b-4bc9-93d2-59cac4fd1e7a" providerId="AD" clId="Web-{1072AA43-3E65-FF5D-CC80-E1355D335302}" dt="2021-11-28T21:02:03.573" v="550"/>
          <ac:spMkLst>
            <pc:docMk/>
            <pc:sldMk cId="2849775491" sldId="262"/>
            <ac:spMk id="14" creationId="{44CC594A-A820-450F-B363-C19201FCFEC6}"/>
          </ac:spMkLst>
        </pc:spChg>
        <pc:spChg chg="add mod">
          <ac:chgData name="Gollaba, Janelle" userId="S::janellegollaba@csu.fullerton.edu::1f93490d-294b-4bc9-93d2-59cac4fd1e7a" providerId="AD" clId="Web-{1072AA43-3E65-FF5D-CC80-E1355D335302}" dt="2021-11-28T21:24:13.819" v="652" actId="14100"/>
          <ac:spMkLst>
            <pc:docMk/>
            <pc:sldMk cId="2849775491" sldId="262"/>
            <ac:spMk id="15" creationId="{B36F812A-8BB3-407D-8FF1-B171C6AC042E}"/>
          </ac:spMkLst>
        </pc:spChg>
        <pc:spChg chg="del">
          <ac:chgData name="Gollaba, Janelle" userId="S::janellegollaba@csu.fullerton.edu::1f93490d-294b-4bc9-93d2-59cac4fd1e7a" providerId="AD" clId="Web-{1072AA43-3E65-FF5D-CC80-E1355D335302}" dt="2021-11-28T21:02:03.573" v="550"/>
          <ac:spMkLst>
            <pc:docMk/>
            <pc:sldMk cId="2849775491" sldId="262"/>
            <ac:spMk id="16" creationId="{59FAB3DA-E9ED-4574-ABCC-378BC0FF1BBC}"/>
          </ac:spMkLst>
        </pc:spChg>
        <pc:spChg chg="del">
          <ac:chgData name="Gollaba, Janelle" userId="S::janellegollaba@csu.fullerton.edu::1f93490d-294b-4bc9-93d2-59cac4fd1e7a" providerId="AD" clId="Web-{1072AA43-3E65-FF5D-CC80-E1355D335302}" dt="2021-11-28T21:02:03.573" v="550"/>
          <ac:spMkLst>
            <pc:docMk/>
            <pc:sldMk cId="2849775491" sldId="262"/>
            <ac:spMk id="18" creationId="{53B8D6B0-55D6-48DC-86D8-FD95D5F118AB}"/>
          </ac:spMkLst>
        </pc:spChg>
        <pc:spChg chg="add">
          <ac:chgData name="Gollaba, Janelle" userId="S::janellegollaba@csu.fullerton.edu::1f93490d-294b-4bc9-93d2-59cac4fd1e7a" providerId="AD" clId="Web-{1072AA43-3E65-FF5D-CC80-E1355D335302}" dt="2021-11-28T21:02:03.573" v="550"/>
          <ac:spMkLst>
            <pc:docMk/>
            <pc:sldMk cId="2849775491" sldId="262"/>
            <ac:spMk id="23" creationId="{44CC594A-A820-450F-B363-C19201FCFEC6}"/>
          </ac:spMkLst>
        </pc:spChg>
        <pc:spChg chg="add">
          <ac:chgData name="Gollaba, Janelle" userId="S::janellegollaba@csu.fullerton.edu::1f93490d-294b-4bc9-93d2-59cac4fd1e7a" providerId="AD" clId="Web-{1072AA43-3E65-FF5D-CC80-E1355D335302}" dt="2021-11-28T21:02:03.573" v="550"/>
          <ac:spMkLst>
            <pc:docMk/>
            <pc:sldMk cId="2849775491" sldId="262"/>
            <ac:spMk id="25" creationId="{59FAB3DA-E9ED-4574-ABCC-378BC0FF1BBC}"/>
          </ac:spMkLst>
        </pc:spChg>
        <pc:spChg chg="add">
          <ac:chgData name="Gollaba, Janelle" userId="S::janellegollaba@csu.fullerton.edu::1f93490d-294b-4bc9-93d2-59cac4fd1e7a" providerId="AD" clId="Web-{1072AA43-3E65-FF5D-CC80-E1355D335302}" dt="2021-11-28T21:02:03.573" v="550"/>
          <ac:spMkLst>
            <pc:docMk/>
            <pc:sldMk cId="2849775491" sldId="262"/>
            <ac:spMk id="27" creationId="{53B8D6B0-55D6-48DC-86D8-FD95D5F118AB}"/>
          </ac:spMkLst>
        </pc:spChg>
        <pc:picChg chg="del">
          <ac:chgData name="Gollaba, Janelle" userId="S::janellegollaba@csu.fullerton.edu::1f93490d-294b-4bc9-93d2-59cac4fd1e7a" providerId="AD" clId="Web-{1072AA43-3E65-FF5D-CC80-E1355D335302}" dt="2021-11-28T20:58:50.235" v="546"/>
          <ac:picMkLst>
            <pc:docMk/>
            <pc:sldMk cId="2849775491" sldId="262"/>
            <ac:picMk id="4" creationId="{828777AC-AE18-45E6-932C-62D38E5BDEC3}"/>
          </ac:picMkLst>
        </pc:picChg>
        <pc:picChg chg="add mod modCrop">
          <ac:chgData name="Gollaba, Janelle" userId="S::janellegollaba@csu.fullerton.edu::1f93490d-294b-4bc9-93d2-59cac4fd1e7a" providerId="AD" clId="Web-{1072AA43-3E65-FF5D-CC80-E1355D335302}" dt="2021-11-28T21:19:34.071" v="593"/>
          <ac:picMkLst>
            <pc:docMk/>
            <pc:sldMk cId="2849775491" sldId="262"/>
            <ac:picMk id="5" creationId="{F910F50B-035C-473C-9470-398CC469E6FF}"/>
          </ac:picMkLst>
        </pc:picChg>
        <pc:picChg chg="add mod">
          <ac:chgData name="Gollaba, Janelle" userId="S::janellegollaba@csu.fullerton.edu::1f93490d-294b-4bc9-93d2-59cac4fd1e7a" providerId="AD" clId="Web-{1072AA43-3E65-FF5D-CC80-E1355D335302}" dt="2021-11-28T21:21:44.843" v="622" actId="1076"/>
          <ac:picMkLst>
            <pc:docMk/>
            <pc:sldMk cId="2849775491" sldId="262"/>
            <ac:picMk id="6" creationId="{45CD8E4C-9788-4B22-B1C8-17138134415F}"/>
          </ac:picMkLst>
        </pc:picChg>
      </pc:sldChg>
      <pc:sldChg chg="addSp delSp modSp">
        <pc:chgData name="Gollaba, Janelle" userId="S::janellegollaba@csu.fullerton.edu::1f93490d-294b-4bc9-93d2-59cac4fd1e7a" providerId="AD" clId="Web-{1072AA43-3E65-FF5D-CC80-E1355D335302}" dt="2021-11-28T21:32:16.099" v="801" actId="1076"/>
        <pc:sldMkLst>
          <pc:docMk/>
          <pc:sldMk cId="1537858178" sldId="263"/>
        </pc:sldMkLst>
        <pc:spChg chg="del mod">
          <ac:chgData name="Gollaba, Janelle" userId="S::janellegollaba@csu.fullerton.edu::1f93490d-294b-4bc9-93d2-59cac4fd1e7a" providerId="AD" clId="Web-{1072AA43-3E65-FF5D-CC80-E1355D335302}" dt="2021-11-28T21:27:49.366" v="677"/>
          <ac:spMkLst>
            <pc:docMk/>
            <pc:sldMk cId="1537858178" sldId="263"/>
            <ac:spMk id="2" creationId="{05250642-A280-41C3-85FB-BBF28963F0CA}"/>
          </ac:spMkLst>
        </pc:spChg>
        <pc:spChg chg="del">
          <ac:chgData name="Gollaba, Janelle" userId="S::janellegollaba@csu.fullerton.edu::1f93490d-294b-4bc9-93d2-59cac4fd1e7a" providerId="AD" clId="Web-{1072AA43-3E65-FF5D-CC80-E1355D335302}" dt="2021-11-28T21:18:17.442" v="582"/>
          <ac:spMkLst>
            <pc:docMk/>
            <pc:sldMk cId="1537858178" sldId="263"/>
            <ac:spMk id="6" creationId="{3EC2D225-1D8C-4D37-B009-361568F51FDB}"/>
          </ac:spMkLst>
        </pc:spChg>
        <pc:spChg chg="add del">
          <ac:chgData name="Gollaba, Janelle" userId="S::janellegollaba@csu.fullerton.edu::1f93490d-294b-4bc9-93d2-59cac4fd1e7a" providerId="AD" clId="Web-{1072AA43-3E65-FF5D-CC80-E1355D335302}" dt="2021-11-28T21:18:15.957" v="581"/>
          <ac:spMkLst>
            <pc:docMk/>
            <pc:sldMk cId="1537858178" sldId="263"/>
            <ac:spMk id="7" creationId="{B4E73847-BB3C-4E4E-BC68-59604C42361A}"/>
          </ac:spMkLst>
        </pc:spChg>
        <pc:spChg chg="mod ord">
          <ac:chgData name="Gollaba, Janelle" userId="S::janellegollaba@csu.fullerton.edu::1f93490d-294b-4bc9-93d2-59cac4fd1e7a" providerId="AD" clId="Web-{1072AA43-3E65-FF5D-CC80-E1355D335302}" dt="2021-11-28T21:20:43.277" v="601" actId="20577"/>
          <ac:spMkLst>
            <pc:docMk/>
            <pc:sldMk cId="1537858178" sldId="263"/>
            <ac:spMk id="9" creationId="{17AE85CE-B5DC-49C1-8C94-6A8E3EF070BF}"/>
          </ac:spMkLst>
        </pc:spChg>
        <pc:spChg chg="add mod">
          <ac:chgData name="Gollaba, Janelle" userId="S::janellegollaba@csu.fullerton.edu::1f93490d-294b-4bc9-93d2-59cac4fd1e7a" providerId="AD" clId="Web-{1072AA43-3E65-FF5D-CC80-E1355D335302}" dt="2021-11-28T21:32:14.130" v="800" actId="1076"/>
          <ac:spMkLst>
            <pc:docMk/>
            <pc:sldMk cId="1537858178" sldId="263"/>
            <ac:spMk id="10" creationId="{6C64F3F8-1DC9-47B9-B022-200BAB84C2DA}"/>
          </ac:spMkLst>
        </pc:spChg>
        <pc:spChg chg="add del">
          <ac:chgData name="Gollaba, Janelle" userId="S::janellegollaba@csu.fullerton.edu::1f93490d-294b-4bc9-93d2-59cac4fd1e7a" providerId="AD" clId="Web-{1072AA43-3E65-FF5D-CC80-E1355D335302}" dt="2021-11-28T21:18:37.396" v="584"/>
          <ac:spMkLst>
            <pc:docMk/>
            <pc:sldMk cId="1537858178" sldId="263"/>
            <ac:spMk id="11" creationId="{52ABB703-2B0E-4C3B-B4A2-F3973548E561}"/>
          </ac:spMkLst>
        </pc:spChg>
        <pc:spChg chg="add mod">
          <ac:chgData name="Gollaba, Janelle" userId="S::janellegollaba@csu.fullerton.edu::1f93490d-294b-4bc9-93d2-59cac4fd1e7a" providerId="AD" clId="Web-{1072AA43-3E65-FF5D-CC80-E1355D335302}" dt="2021-11-28T21:32:16.099" v="801" actId="1076"/>
          <ac:spMkLst>
            <pc:docMk/>
            <pc:sldMk cId="1537858178" sldId="263"/>
            <ac:spMk id="12" creationId="{0FA39E91-78A1-4DA9-AB37-1984E975395D}"/>
          </ac:spMkLst>
        </pc:spChg>
        <pc:spChg chg="add del">
          <ac:chgData name="Gollaba, Janelle" userId="S::janellegollaba@csu.fullerton.edu::1f93490d-294b-4bc9-93d2-59cac4fd1e7a" providerId="AD" clId="Web-{1072AA43-3E65-FF5D-CC80-E1355D335302}" dt="2021-11-28T21:18:44.787" v="586"/>
          <ac:spMkLst>
            <pc:docMk/>
            <pc:sldMk cId="1537858178" sldId="263"/>
            <ac:spMk id="13" creationId="{990D0034-F768-41E7-85D4-F38C4DE85770}"/>
          </ac:spMkLst>
        </pc:spChg>
        <pc:spChg chg="add del">
          <ac:chgData name="Gollaba, Janelle" userId="S::janellegollaba@csu.fullerton.edu::1f93490d-294b-4bc9-93d2-59cac4fd1e7a" providerId="AD" clId="Web-{1072AA43-3E65-FF5D-CC80-E1355D335302}" dt="2021-11-28T21:18:44.787" v="586"/>
          <ac:spMkLst>
            <pc:docMk/>
            <pc:sldMk cId="1537858178" sldId="263"/>
            <ac:spMk id="15" creationId="{C4F7E42D-8B5A-4FC8-81CD-9E60171F7FA8}"/>
          </ac:spMkLst>
        </pc:spChg>
        <pc:spChg chg="add del">
          <ac:chgData name="Gollaba, Janelle" userId="S::janellegollaba@csu.fullerton.edu::1f93490d-294b-4bc9-93d2-59cac4fd1e7a" providerId="AD" clId="Web-{1072AA43-3E65-FF5D-CC80-E1355D335302}" dt="2021-11-28T21:18:44.787" v="586"/>
          <ac:spMkLst>
            <pc:docMk/>
            <pc:sldMk cId="1537858178" sldId="263"/>
            <ac:spMk id="17" creationId="{8C04651D-B9F4-4935-A02D-364153FBDF54}"/>
          </ac:spMkLst>
        </pc:spChg>
        <pc:spChg chg="add del">
          <ac:chgData name="Gollaba, Janelle" userId="S::janellegollaba@csu.fullerton.edu::1f93490d-294b-4bc9-93d2-59cac4fd1e7a" providerId="AD" clId="Web-{1072AA43-3E65-FF5D-CC80-E1355D335302}" dt="2021-11-28T21:18:37.396" v="584"/>
          <ac:spMkLst>
            <pc:docMk/>
            <pc:sldMk cId="1537858178" sldId="263"/>
            <ac:spMk id="18" creationId="{E95DA498-D9A2-4DA9-B9DA-B3776E08CF7E}"/>
          </ac:spMkLst>
        </pc:spChg>
        <pc:spChg chg="add">
          <ac:chgData name="Gollaba, Janelle" userId="S::janellegollaba@csu.fullerton.edu::1f93490d-294b-4bc9-93d2-59cac4fd1e7a" providerId="AD" clId="Web-{1072AA43-3E65-FF5D-CC80-E1355D335302}" dt="2021-11-28T21:18:44.787" v="587"/>
          <ac:spMkLst>
            <pc:docMk/>
            <pc:sldMk cId="1537858178" sldId="263"/>
            <ac:spMk id="19" creationId="{44CC594A-A820-450F-B363-C19201FCFEC6}"/>
          </ac:spMkLst>
        </pc:spChg>
        <pc:spChg chg="add del">
          <ac:chgData name="Gollaba, Janelle" userId="S::janellegollaba@csu.fullerton.edu::1f93490d-294b-4bc9-93d2-59cac4fd1e7a" providerId="AD" clId="Web-{1072AA43-3E65-FF5D-CC80-E1355D335302}" dt="2021-11-28T21:18:37.396" v="584"/>
          <ac:spMkLst>
            <pc:docMk/>
            <pc:sldMk cId="1537858178" sldId="263"/>
            <ac:spMk id="20" creationId="{82A73093-4B9D-420D-B17E-52293703A1D4}"/>
          </ac:spMkLst>
        </pc:spChg>
        <pc:spChg chg="add">
          <ac:chgData name="Gollaba, Janelle" userId="S::janellegollaba@csu.fullerton.edu::1f93490d-294b-4bc9-93d2-59cac4fd1e7a" providerId="AD" clId="Web-{1072AA43-3E65-FF5D-CC80-E1355D335302}" dt="2021-11-28T21:18:44.787" v="587"/>
          <ac:spMkLst>
            <pc:docMk/>
            <pc:sldMk cId="1537858178" sldId="263"/>
            <ac:spMk id="21" creationId="{59FAB3DA-E9ED-4574-ABCC-378BC0FF1BBC}"/>
          </ac:spMkLst>
        </pc:spChg>
        <pc:spChg chg="add">
          <ac:chgData name="Gollaba, Janelle" userId="S::janellegollaba@csu.fullerton.edu::1f93490d-294b-4bc9-93d2-59cac4fd1e7a" providerId="AD" clId="Web-{1072AA43-3E65-FF5D-CC80-E1355D335302}" dt="2021-11-28T21:18:44.787" v="587"/>
          <ac:spMkLst>
            <pc:docMk/>
            <pc:sldMk cId="1537858178" sldId="263"/>
            <ac:spMk id="22" creationId="{53B8D6B0-55D6-48DC-86D8-FD95D5F118AB}"/>
          </ac:spMkLst>
        </pc:spChg>
        <pc:spChg chg="add del mod">
          <ac:chgData name="Gollaba, Janelle" userId="S::janellegollaba@csu.fullerton.edu::1f93490d-294b-4bc9-93d2-59cac4fd1e7a" providerId="AD" clId="Web-{1072AA43-3E65-FF5D-CC80-E1355D335302}" dt="2021-11-28T21:27:59.101" v="679"/>
          <ac:spMkLst>
            <pc:docMk/>
            <pc:sldMk cId="1537858178" sldId="263"/>
            <ac:spMk id="25" creationId="{AFE13A35-880A-49DC-9808-D387AF1050D2}"/>
          </ac:spMkLst>
        </pc:spChg>
        <pc:spChg chg="add mod">
          <ac:chgData name="Gollaba, Janelle" userId="S::janellegollaba@csu.fullerton.edu::1f93490d-294b-4bc9-93d2-59cac4fd1e7a" providerId="AD" clId="Web-{1072AA43-3E65-FF5D-CC80-E1355D335302}" dt="2021-11-28T21:31:55.770" v="797" actId="1076"/>
          <ac:spMkLst>
            <pc:docMk/>
            <pc:sldMk cId="1537858178" sldId="263"/>
            <ac:spMk id="27" creationId="{56B92178-2B14-4869-9D13-80192812808D}"/>
          </ac:spMkLst>
        </pc:spChg>
        <pc:spChg chg="add mod">
          <ac:chgData name="Gollaba, Janelle" userId="S::janellegollaba@csu.fullerton.edu::1f93490d-294b-4bc9-93d2-59cac4fd1e7a" providerId="AD" clId="Web-{1072AA43-3E65-FF5D-CC80-E1355D335302}" dt="2021-11-28T21:31:51.254" v="796" actId="1076"/>
          <ac:spMkLst>
            <pc:docMk/>
            <pc:sldMk cId="1537858178" sldId="263"/>
            <ac:spMk id="28" creationId="{9C9B4640-30C9-4DDD-81BF-8933955BBC72}"/>
          </ac:spMkLst>
        </pc:spChg>
        <pc:spChg chg="add mod">
          <ac:chgData name="Gollaba, Janelle" userId="S::janellegollaba@csu.fullerton.edu::1f93490d-294b-4bc9-93d2-59cac4fd1e7a" providerId="AD" clId="Web-{1072AA43-3E65-FF5D-CC80-E1355D335302}" dt="2021-11-28T21:31:46.160" v="795" actId="1076"/>
          <ac:spMkLst>
            <pc:docMk/>
            <pc:sldMk cId="1537858178" sldId="263"/>
            <ac:spMk id="29" creationId="{D86DC6A7-968B-4DB5-A8E6-B4E1FD7925D0}"/>
          </ac:spMkLst>
        </pc:spChg>
        <pc:picChg chg="add del mod">
          <ac:chgData name="Gollaba, Janelle" userId="S::janellegollaba@csu.fullerton.edu::1f93490d-294b-4bc9-93d2-59cac4fd1e7a" providerId="AD" clId="Web-{1072AA43-3E65-FF5D-CC80-E1355D335302}" dt="2021-11-28T21:19:03.647" v="588"/>
          <ac:picMkLst>
            <pc:docMk/>
            <pc:sldMk cId="1537858178" sldId="263"/>
            <ac:picMk id="3" creationId="{EC526BBA-15EF-43F7-9B10-DF989B710E10}"/>
          </ac:picMkLst>
        </pc:picChg>
        <pc:picChg chg="add mod">
          <ac:chgData name="Gollaba, Janelle" userId="S::janellegollaba@csu.fullerton.edu::1f93490d-294b-4bc9-93d2-59cac4fd1e7a" providerId="AD" clId="Web-{1072AA43-3E65-FF5D-CC80-E1355D335302}" dt="2021-11-28T21:32:05.895" v="799" actId="1076"/>
          <ac:picMkLst>
            <pc:docMk/>
            <pc:sldMk cId="1537858178" sldId="263"/>
            <ac:picMk id="4" creationId="{87C51338-BB88-4695-80FB-04786C48D99A}"/>
          </ac:picMkLst>
        </pc:picChg>
        <pc:picChg chg="add del">
          <ac:chgData name="Gollaba, Janelle" userId="S::janellegollaba@csu.fullerton.edu::1f93490d-294b-4bc9-93d2-59cac4fd1e7a" providerId="AD" clId="Web-{1072AA43-3E65-FF5D-CC80-E1355D335302}" dt="2021-11-28T21:07:53.763" v="577"/>
          <ac:picMkLst>
            <pc:docMk/>
            <pc:sldMk cId="1537858178" sldId="263"/>
            <ac:picMk id="5" creationId="{E2261523-3847-4443-A3B0-B95077C6986E}"/>
          </ac:picMkLst>
        </pc:picChg>
        <pc:picChg chg="add mod">
          <ac:chgData name="Gollaba, Janelle" userId="S::janellegollaba@csu.fullerton.edu::1f93490d-294b-4bc9-93d2-59cac4fd1e7a" providerId="AD" clId="Web-{1072AA43-3E65-FF5D-CC80-E1355D335302}" dt="2021-11-28T21:32:04.239" v="798" actId="1076"/>
          <ac:picMkLst>
            <pc:docMk/>
            <pc:sldMk cId="1537858178" sldId="263"/>
            <ac:picMk id="8" creationId="{EC996A97-9A33-4D32-AC28-ACC56E3C7546}"/>
          </ac:picMkLst>
        </pc:picChg>
        <pc:cxnChg chg="add del">
          <ac:chgData name="Gollaba, Janelle" userId="S::janellegollaba@csu.fullerton.edu::1f93490d-294b-4bc9-93d2-59cac4fd1e7a" providerId="AD" clId="Web-{1072AA43-3E65-FF5D-CC80-E1355D335302}" dt="2021-11-28T21:18:37.396" v="584"/>
          <ac:cxnSpMkLst>
            <pc:docMk/>
            <pc:sldMk cId="1537858178" sldId="263"/>
            <ac:cxnSpMk id="16" creationId="{9C21570E-E159-49A6-9891-FA397B7A92D3}"/>
          </ac:cxnSpMkLst>
        </pc:cxnChg>
      </pc:sldChg>
      <pc:sldChg chg="addSp delSp modSp">
        <pc:chgData name="Gollaba, Janelle" userId="S::janellegollaba@csu.fullerton.edu::1f93490d-294b-4bc9-93d2-59cac4fd1e7a" providerId="AD" clId="Web-{1072AA43-3E65-FF5D-CC80-E1355D335302}" dt="2021-11-28T21:45:13.967" v="970" actId="14100"/>
        <pc:sldMkLst>
          <pc:docMk/>
          <pc:sldMk cId="1609509687" sldId="264"/>
        </pc:sldMkLst>
        <pc:spChg chg="mod">
          <ac:chgData name="Gollaba, Janelle" userId="S::janellegollaba@csu.fullerton.edu::1f93490d-294b-4bc9-93d2-59cac4fd1e7a" providerId="AD" clId="Web-{1072AA43-3E65-FF5D-CC80-E1355D335302}" dt="2021-11-28T21:42:29.834" v="901"/>
          <ac:spMkLst>
            <pc:docMk/>
            <pc:sldMk cId="1609509687" sldId="264"/>
            <ac:spMk id="2" creationId="{C40CE9E7-015D-45D6-B01F-340743B47C52}"/>
          </ac:spMkLst>
        </pc:spChg>
        <pc:spChg chg="del mod">
          <ac:chgData name="Gollaba, Janelle" userId="S::janellegollaba@csu.fullerton.edu::1f93490d-294b-4bc9-93d2-59cac4fd1e7a" providerId="AD" clId="Web-{1072AA43-3E65-FF5D-CC80-E1355D335302}" dt="2021-11-28T21:42:25.052" v="900"/>
          <ac:spMkLst>
            <pc:docMk/>
            <pc:sldMk cId="1609509687" sldId="264"/>
            <ac:spMk id="3" creationId="{EF2D5C02-D8BC-404E-8970-6A55F6BDF6E4}"/>
          </ac:spMkLst>
        </pc:spChg>
        <pc:spChg chg="del">
          <ac:chgData name="Gollaba, Janelle" userId="S::janellegollaba@csu.fullerton.edu::1f93490d-294b-4bc9-93d2-59cac4fd1e7a" providerId="AD" clId="Web-{1072AA43-3E65-FF5D-CC80-E1355D335302}" dt="2021-11-28T21:42:29.834" v="901"/>
          <ac:spMkLst>
            <pc:docMk/>
            <pc:sldMk cId="1609509687" sldId="264"/>
            <ac:spMk id="5" creationId="{3741B58E-3B65-4A01-A276-975AB2CF8A08}"/>
          </ac:spMkLst>
        </pc:spChg>
        <pc:spChg chg="del">
          <ac:chgData name="Gollaba, Janelle" userId="S::janellegollaba@csu.fullerton.edu::1f93490d-294b-4bc9-93d2-59cac4fd1e7a" providerId="AD" clId="Web-{1072AA43-3E65-FF5D-CC80-E1355D335302}" dt="2021-11-28T21:42:29.834" v="901"/>
          <ac:spMkLst>
            <pc:docMk/>
            <pc:sldMk cId="1609509687" sldId="264"/>
            <ac:spMk id="6" creationId="{7AAC67C3-831B-4AB1-A259-DFB839CAFAFC}"/>
          </ac:spMkLst>
        </pc:spChg>
        <pc:spChg chg="del">
          <ac:chgData name="Gollaba, Janelle" userId="S::janellegollaba@csu.fullerton.edu::1f93490d-294b-4bc9-93d2-59cac4fd1e7a" providerId="AD" clId="Web-{1072AA43-3E65-FF5D-CC80-E1355D335302}" dt="2021-11-28T21:42:29.834" v="901"/>
          <ac:spMkLst>
            <pc:docMk/>
            <pc:sldMk cId="1609509687" sldId="264"/>
            <ac:spMk id="7" creationId="{054B3F04-9EAC-45C0-B3CE-0387EEA10A0C}"/>
          </ac:spMkLst>
        </pc:spChg>
        <pc:spChg chg="add mod">
          <ac:chgData name="Gollaba, Janelle" userId="S::janellegollaba@csu.fullerton.edu::1f93490d-294b-4bc9-93d2-59cac4fd1e7a" providerId="AD" clId="Web-{1072AA43-3E65-FF5D-CC80-E1355D335302}" dt="2021-11-28T21:45:13.967" v="970" actId="14100"/>
          <ac:spMkLst>
            <pc:docMk/>
            <pc:sldMk cId="1609509687" sldId="264"/>
            <ac:spMk id="8" creationId="{5EECCE22-1391-4720-B619-0E3F117083A8}"/>
          </ac:spMkLst>
        </pc:spChg>
        <pc:spChg chg="add">
          <ac:chgData name="Gollaba, Janelle" userId="S::janellegollaba@csu.fullerton.edu::1f93490d-294b-4bc9-93d2-59cac4fd1e7a" providerId="AD" clId="Web-{1072AA43-3E65-FF5D-CC80-E1355D335302}" dt="2021-11-28T21:42:29.834" v="901"/>
          <ac:spMkLst>
            <pc:docMk/>
            <pc:sldMk cId="1609509687" sldId="264"/>
            <ac:spMk id="9" creationId="{44CC594A-A820-450F-B363-C19201FCFEC6}"/>
          </ac:spMkLst>
        </pc:spChg>
        <pc:spChg chg="add mod">
          <ac:chgData name="Gollaba, Janelle" userId="S::janellegollaba@csu.fullerton.edu::1f93490d-294b-4bc9-93d2-59cac4fd1e7a" providerId="AD" clId="Web-{1072AA43-3E65-FF5D-CC80-E1355D335302}" dt="2021-11-28T21:44:52.810" v="967" actId="20577"/>
          <ac:spMkLst>
            <pc:docMk/>
            <pc:sldMk cId="1609509687" sldId="264"/>
            <ac:spMk id="11" creationId="{2BC9B453-0D71-4F42-9A83-8F942C12712B}"/>
          </ac:spMkLst>
        </pc:spChg>
        <pc:spChg chg="add">
          <ac:chgData name="Gollaba, Janelle" userId="S::janellegollaba@csu.fullerton.edu::1f93490d-294b-4bc9-93d2-59cac4fd1e7a" providerId="AD" clId="Web-{1072AA43-3E65-FF5D-CC80-E1355D335302}" dt="2021-11-28T21:42:29.834" v="901"/>
          <ac:spMkLst>
            <pc:docMk/>
            <pc:sldMk cId="1609509687" sldId="264"/>
            <ac:spMk id="13" creationId="{59FAB3DA-E9ED-4574-ABCC-378BC0FF1BBC}"/>
          </ac:spMkLst>
        </pc:spChg>
        <pc:spChg chg="add">
          <ac:chgData name="Gollaba, Janelle" userId="S::janellegollaba@csu.fullerton.edu::1f93490d-294b-4bc9-93d2-59cac4fd1e7a" providerId="AD" clId="Web-{1072AA43-3E65-FF5D-CC80-E1355D335302}" dt="2021-11-28T21:42:29.834" v="901"/>
          <ac:spMkLst>
            <pc:docMk/>
            <pc:sldMk cId="1609509687" sldId="264"/>
            <ac:spMk id="18" creationId="{53B8D6B0-55D6-48DC-86D8-FD95D5F118AB}"/>
          </ac:spMkLst>
        </pc:spChg>
        <pc:picChg chg="add mod ord">
          <ac:chgData name="Gollaba, Janelle" userId="S::janellegollaba@csu.fullerton.edu::1f93490d-294b-4bc9-93d2-59cac4fd1e7a" providerId="AD" clId="Web-{1072AA43-3E65-FF5D-CC80-E1355D335302}" dt="2021-11-28T21:42:29.834" v="901"/>
          <ac:picMkLst>
            <pc:docMk/>
            <pc:sldMk cId="1609509687" sldId="264"/>
            <ac:picMk id="4" creationId="{D5878049-D6AA-4EBA-8C6D-76F10AF0F305}"/>
          </ac:picMkLst>
        </pc:picChg>
      </pc:sldChg>
      <pc:sldChg chg="addSp delSp modSp mod ord setBg">
        <pc:chgData name="Gollaba, Janelle" userId="S::janellegollaba@csu.fullerton.edu::1f93490d-294b-4bc9-93d2-59cac4fd1e7a" providerId="AD" clId="Web-{1072AA43-3E65-FF5D-CC80-E1355D335302}" dt="2021-11-28T21:04:24.534" v="568" actId="1076"/>
        <pc:sldMkLst>
          <pc:docMk/>
          <pc:sldMk cId="4234327124" sldId="272"/>
        </pc:sldMkLst>
        <pc:spChg chg="mod">
          <ac:chgData name="Gollaba, Janelle" userId="S::janellegollaba@csu.fullerton.edu::1f93490d-294b-4bc9-93d2-59cac4fd1e7a" providerId="AD" clId="Web-{1072AA43-3E65-FF5D-CC80-E1355D335302}" dt="2021-11-28T21:04:14.252" v="564" actId="14100"/>
          <ac:spMkLst>
            <pc:docMk/>
            <pc:sldMk cId="4234327124" sldId="272"/>
            <ac:spMk id="13" creationId="{384D21E4-7E9F-4DA0-963B-D77BF6E39B96}"/>
          </ac:spMkLst>
        </pc:spChg>
        <pc:spChg chg="add del">
          <ac:chgData name="Gollaba, Janelle" userId="S::janellegollaba@csu.fullerton.edu::1f93490d-294b-4bc9-93d2-59cac4fd1e7a" providerId="AD" clId="Web-{1072AA43-3E65-FF5D-CC80-E1355D335302}" dt="2021-11-28T21:03:58.861" v="559"/>
          <ac:spMkLst>
            <pc:docMk/>
            <pc:sldMk cId="4234327124" sldId="272"/>
            <ac:spMk id="18" creationId="{4E4490D0-3672-446A-AC12-B4830333BDDD}"/>
          </ac:spMkLst>
        </pc:spChg>
        <pc:spChg chg="add del">
          <ac:chgData name="Gollaba, Janelle" userId="S::janellegollaba@csu.fullerton.edu::1f93490d-294b-4bc9-93d2-59cac4fd1e7a" providerId="AD" clId="Web-{1072AA43-3E65-FF5D-CC80-E1355D335302}" dt="2021-11-28T21:03:58.861" v="559"/>
          <ac:spMkLst>
            <pc:docMk/>
            <pc:sldMk cId="4234327124" sldId="272"/>
            <ac:spMk id="20" creationId="{39CB82C2-DF65-4EC1-8280-F201D50F570B}"/>
          </ac:spMkLst>
        </pc:spChg>
        <pc:spChg chg="add del">
          <ac:chgData name="Gollaba, Janelle" userId="S::janellegollaba@csu.fullerton.edu::1f93490d-294b-4bc9-93d2-59cac4fd1e7a" providerId="AD" clId="Web-{1072AA43-3E65-FF5D-CC80-E1355D335302}" dt="2021-11-28T21:03:58.861" v="559"/>
          <ac:spMkLst>
            <pc:docMk/>
            <pc:sldMk cId="4234327124" sldId="272"/>
            <ac:spMk id="24" creationId="{C4AAA502-5435-489E-9538-3A40E6C71461}"/>
          </ac:spMkLst>
        </pc:spChg>
        <pc:spChg chg="add del">
          <ac:chgData name="Gollaba, Janelle" userId="S::janellegollaba@csu.fullerton.edu::1f93490d-294b-4bc9-93d2-59cac4fd1e7a" providerId="AD" clId="Web-{1072AA43-3E65-FF5D-CC80-E1355D335302}" dt="2021-11-28T21:03:58.861" v="559"/>
          <ac:spMkLst>
            <pc:docMk/>
            <pc:sldMk cId="4234327124" sldId="272"/>
            <ac:spMk id="28" creationId="{DE42378B-2E28-4810-8421-7A473A40E376}"/>
          </ac:spMkLst>
        </pc:spChg>
        <pc:spChg chg="add del">
          <ac:chgData name="Gollaba, Janelle" userId="S::janellegollaba@csu.fullerton.edu::1f93490d-294b-4bc9-93d2-59cac4fd1e7a" providerId="AD" clId="Web-{1072AA43-3E65-FF5D-CC80-E1355D335302}" dt="2021-11-28T21:03:58.861" v="559"/>
          <ac:spMkLst>
            <pc:docMk/>
            <pc:sldMk cId="4234327124" sldId="272"/>
            <ac:spMk id="30" creationId="{0D91DD17-237F-4811-BC0E-128EB1BD7CFE}"/>
          </ac:spMkLst>
        </pc:spChg>
        <pc:spChg chg="add">
          <ac:chgData name="Gollaba, Janelle" userId="S::janellegollaba@csu.fullerton.edu::1f93490d-294b-4bc9-93d2-59cac4fd1e7a" providerId="AD" clId="Web-{1072AA43-3E65-FF5D-CC80-E1355D335302}" dt="2021-11-28T21:03:58.861" v="559"/>
          <ac:spMkLst>
            <pc:docMk/>
            <pc:sldMk cId="4234327124" sldId="272"/>
            <ac:spMk id="32" creationId="{4E4490D0-3672-446A-AC12-B4830333BDDD}"/>
          </ac:spMkLst>
        </pc:spChg>
        <pc:spChg chg="add">
          <ac:chgData name="Gollaba, Janelle" userId="S::janellegollaba@csu.fullerton.edu::1f93490d-294b-4bc9-93d2-59cac4fd1e7a" providerId="AD" clId="Web-{1072AA43-3E65-FF5D-CC80-E1355D335302}" dt="2021-11-28T21:03:58.861" v="559"/>
          <ac:spMkLst>
            <pc:docMk/>
            <pc:sldMk cId="4234327124" sldId="272"/>
            <ac:spMk id="33" creationId="{39CB82C2-DF65-4EC1-8280-F201D50F570B}"/>
          </ac:spMkLst>
        </pc:spChg>
        <pc:spChg chg="add del">
          <ac:chgData name="Gollaba, Janelle" userId="S::janellegollaba@csu.fullerton.edu::1f93490d-294b-4bc9-93d2-59cac4fd1e7a" providerId="AD" clId="Web-{1072AA43-3E65-FF5D-CC80-E1355D335302}" dt="2021-11-28T21:03:36.844" v="558"/>
          <ac:spMkLst>
            <pc:docMk/>
            <pc:sldMk cId="4234327124" sldId="272"/>
            <ac:spMk id="35" creationId="{25C8D2C1-DA83-420D-9635-D52CE066B5DA}"/>
          </ac:spMkLst>
        </pc:spChg>
        <pc:spChg chg="add">
          <ac:chgData name="Gollaba, Janelle" userId="S::janellegollaba@csu.fullerton.edu::1f93490d-294b-4bc9-93d2-59cac4fd1e7a" providerId="AD" clId="Web-{1072AA43-3E65-FF5D-CC80-E1355D335302}" dt="2021-11-28T21:03:58.861" v="559"/>
          <ac:spMkLst>
            <pc:docMk/>
            <pc:sldMk cId="4234327124" sldId="272"/>
            <ac:spMk id="36" creationId="{C4AAA502-5435-489E-9538-3A40E6C71461}"/>
          </ac:spMkLst>
        </pc:spChg>
        <pc:spChg chg="add del">
          <ac:chgData name="Gollaba, Janelle" userId="S::janellegollaba@csu.fullerton.edu::1f93490d-294b-4bc9-93d2-59cac4fd1e7a" providerId="AD" clId="Web-{1072AA43-3E65-FF5D-CC80-E1355D335302}" dt="2021-11-28T21:03:36.844" v="558"/>
          <ac:spMkLst>
            <pc:docMk/>
            <pc:sldMk cId="4234327124" sldId="272"/>
            <ac:spMk id="37" creationId="{434F74C9-6A0B-409E-AD1C-45B58BE91BB8}"/>
          </ac:spMkLst>
        </pc:spChg>
        <pc:spChg chg="add">
          <ac:chgData name="Gollaba, Janelle" userId="S::janellegollaba@csu.fullerton.edu::1f93490d-294b-4bc9-93d2-59cac4fd1e7a" providerId="AD" clId="Web-{1072AA43-3E65-FF5D-CC80-E1355D335302}" dt="2021-11-28T21:03:58.861" v="559"/>
          <ac:spMkLst>
            <pc:docMk/>
            <pc:sldMk cId="4234327124" sldId="272"/>
            <ac:spMk id="40" creationId="{DE42378B-2E28-4810-8421-7A473A40E376}"/>
          </ac:spMkLst>
        </pc:spChg>
        <pc:spChg chg="add del">
          <ac:chgData name="Gollaba, Janelle" userId="S::janellegollaba@csu.fullerton.edu::1f93490d-294b-4bc9-93d2-59cac4fd1e7a" providerId="AD" clId="Web-{1072AA43-3E65-FF5D-CC80-E1355D335302}" dt="2021-11-28T21:03:36.844" v="558"/>
          <ac:spMkLst>
            <pc:docMk/>
            <pc:sldMk cId="4234327124" sldId="272"/>
            <ac:spMk id="41" creationId="{BE268116-E2A7-4F98-8812-192B4975E49B}"/>
          </ac:spMkLst>
        </pc:spChg>
        <pc:spChg chg="add">
          <ac:chgData name="Gollaba, Janelle" userId="S::janellegollaba@csu.fullerton.edu::1f93490d-294b-4bc9-93d2-59cac4fd1e7a" providerId="AD" clId="Web-{1072AA43-3E65-FF5D-CC80-E1355D335302}" dt="2021-11-28T21:03:58.861" v="559"/>
          <ac:spMkLst>
            <pc:docMk/>
            <pc:sldMk cId="4234327124" sldId="272"/>
            <ac:spMk id="42" creationId="{0D91DD17-237F-4811-BC0E-128EB1BD7CFE}"/>
          </ac:spMkLst>
        </pc:spChg>
        <pc:spChg chg="add del">
          <ac:chgData name="Gollaba, Janelle" userId="S::janellegollaba@csu.fullerton.edu::1f93490d-294b-4bc9-93d2-59cac4fd1e7a" providerId="AD" clId="Web-{1072AA43-3E65-FF5D-CC80-E1355D335302}" dt="2021-11-28T21:03:36.844" v="558"/>
          <ac:spMkLst>
            <pc:docMk/>
            <pc:sldMk cId="4234327124" sldId="272"/>
            <ac:spMk id="45" creationId="{FBEFFA83-BC6D-4CD2-A2BA-98AD67423BF2}"/>
          </ac:spMkLst>
        </pc:spChg>
        <pc:spChg chg="add del">
          <ac:chgData name="Gollaba, Janelle" userId="S::janellegollaba@csu.fullerton.edu::1f93490d-294b-4bc9-93d2-59cac4fd1e7a" providerId="AD" clId="Web-{1072AA43-3E65-FF5D-CC80-E1355D335302}" dt="2021-11-28T21:03:36.844" v="558"/>
          <ac:spMkLst>
            <pc:docMk/>
            <pc:sldMk cId="4234327124" sldId="272"/>
            <ac:spMk id="47" creationId="{AB5696BF-D495-4CAC-AA8A-4EBFF2C32A55}"/>
          </ac:spMkLst>
        </pc:spChg>
        <pc:picChg chg="mod ord">
          <ac:chgData name="Gollaba, Janelle" userId="S::janellegollaba@csu.fullerton.edu::1f93490d-294b-4bc9-93d2-59cac4fd1e7a" providerId="AD" clId="Web-{1072AA43-3E65-FF5D-CC80-E1355D335302}" dt="2021-11-28T21:04:24.534" v="568" actId="1076"/>
          <ac:picMkLst>
            <pc:docMk/>
            <pc:sldMk cId="4234327124" sldId="272"/>
            <ac:picMk id="2" creationId="{5B7525CB-12D8-466E-BE03-71BDC84AA3F3}"/>
          </ac:picMkLst>
        </pc:picChg>
        <pc:cxnChg chg="add del">
          <ac:chgData name="Gollaba, Janelle" userId="S::janellegollaba@csu.fullerton.edu::1f93490d-294b-4bc9-93d2-59cac4fd1e7a" providerId="AD" clId="Web-{1072AA43-3E65-FF5D-CC80-E1355D335302}" dt="2021-11-28T21:03:58.861" v="559"/>
          <ac:cxnSpMkLst>
            <pc:docMk/>
            <pc:sldMk cId="4234327124" sldId="272"/>
            <ac:cxnSpMk id="22" creationId="{7E1D4427-852B-4B37-8E76-0E9F1810BA2A}"/>
          </ac:cxnSpMkLst>
        </pc:cxnChg>
        <pc:cxnChg chg="add del">
          <ac:chgData name="Gollaba, Janelle" userId="S::janellegollaba@csu.fullerton.edu::1f93490d-294b-4bc9-93d2-59cac4fd1e7a" providerId="AD" clId="Web-{1072AA43-3E65-FF5D-CC80-E1355D335302}" dt="2021-11-28T21:03:58.861" v="559"/>
          <ac:cxnSpMkLst>
            <pc:docMk/>
            <pc:sldMk cId="4234327124" sldId="272"/>
            <ac:cxnSpMk id="26" creationId="{C9AC0290-4702-4519-B0F4-C2A46880997B}"/>
          </ac:cxnSpMkLst>
        </pc:cxnChg>
        <pc:cxnChg chg="add">
          <ac:chgData name="Gollaba, Janelle" userId="S::janellegollaba@csu.fullerton.edu::1f93490d-294b-4bc9-93d2-59cac4fd1e7a" providerId="AD" clId="Web-{1072AA43-3E65-FF5D-CC80-E1355D335302}" dt="2021-11-28T21:03:58.861" v="559"/>
          <ac:cxnSpMkLst>
            <pc:docMk/>
            <pc:sldMk cId="4234327124" sldId="272"/>
            <ac:cxnSpMk id="34" creationId="{7E1D4427-852B-4B37-8E76-0E9F1810BA2A}"/>
          </ac:cxnSpMkLst>
        </pc:cxnChg>
        <pc:cxnChg chg="add">
          <ac:chgData name="Gollaba, Janelle" userId="S::janellegollaba@csu.fullerton.edu::1f93490d-294b-4bc9-93d2-59cac4fd1e7a" providerId="AD" clId="Web-{1072AA43-3E65-FF5D-CC80-E1355D335302}" dt="2021-11-28T21:03:58.861" v="559"/>
          <ac:cxnSpMkLst>
            <pc:docMk/>
            <pc:sldMk cId="4234327124" sldId="272"/>
            <ac:cxnSpMk id="38" creationId="{C9AC0290-4702-4519-B0F4-C2A46880997B}"/>
          </ac:cxnSpMkLst>
        </pc:cxnChg>
        <pc:cxnChg chg="add del">
          <ac:chgData name="Gollaba, Janelle" userId="S::janellegollaba@csu.fullerton.edu::1f93490d-294b-4bc9-93d2-59cac4fd1e7a" providerId="AD" clId="Web-{1072AA43-3E65-FF5D-CC80-E1355D335302}" dt="2021-11-28T21:03:36.844" v="558"/>
          <ac:cxnSpMkLst>
            <pc:docMk/>
            <pc:sldMk cId="4234327124" sldId="272"/>
            <ac:cxnSpMk id="39" creationId="{F5486A9D-1265-4B57-91E6-68E666B978BC}"/>
          </ac:cxnSpMkLst>
        </pc:cxnChg>
        <pc:cxnChg chg="add del">
          <ac:chgData name="Gollaba, Janelle" userId="S::janellegollaba@csu.fullerton.edu::1f93490d-294b-4bc9-93d2-59cac4fd1e7a" providerId="AD" clId="Web-{1072AA43-3E65-FF5D-CC80-E1355D335302}" dt="2021-11-28T21:03:36.844" v="558"/>
          <ac:cxnSpMkLst>
            <pc:docMk/>
            <pc:sldMk cId="4234327124" sldId="272"/>
            <ac:cxnSpMk id="43" creationId="{73D8893D-DEBE-4F67-901F-166F75E9C6E7}"/>
          </ac:cxnSpMkLst>
        </pc:cxnChg>
      </pc:sldChg>
      <pc:sldChg chg="ord">
        <pc:chgData name="Gollaba, Janelle" userId="S::janellegollaba@csu.fullerton.edu::1f93490d-294b-4bc9-93d2-59cac4fd1e7a" providerId="AD" clId="Web-{1072AA43-3E65-FF5D-CC80-E1355D335302}" dt="2021-11-28T20:59:38.160" v="548"/>
        <pc:sldMkLst>
          <pc:docMk/>
          <pc:sldMk cId="1203231811" sldId="273"/>
        </pc:sldMkLst>
      </pc:sldChg>
      <pc:sldChg chg="addSp delSp modSp">
        <pc:chgData name="Gollaba, Janelle" userId="S::janellegollaba@csu.fullerton.edu::1f93490d-294b-4bc9-93d2-59cac4fd1e7a" providerId="AD" clId="Web-{1072AA43-3E65-FF5D-CC80-E1355D335302}" dt="2021-11-28T20:37:04.712" v="86" actId="14100"/>
        <pc:sldMkLst>
          <pc:docMk/>
          <pc:sldMk cId="2881171273" sldId="274"/>
        </pc:sldMkLst>
        <pc:spChg chg="add mod">
          <ac:chgData name="Gollaba, Janelle" userId="S::janellegollaba@csu.fullerton.edu::1f93490d-294b-4bc9-93d2-59cac4fd1e7a" providerId="AD" clId="Web-{1072AA43-3E65-FF5D-CC80-E1355D335302}" dt="2021-11-28T20:36:48.039" v="85" actId="14100"/>
          <ac:spMkLst>
            <pc:docMk/>
            <pc:sldMk cId="2881171273" sldId="274"/>
            <ac:spMk id="4" creationId="{2572FAEB-7816-4436-AD6E-B59B6151079B}"/>
          </ac:spMkLst>
        </pc:spChg>
        <pc:spChg chg="add del">
          <ac:chgData name="Gollaba, Janelle" userId="S::janellegollaba@csu.fullerton.edu::1f93490d-294b-4bc9-93d2-59cac4fd1e7a" providerId="AD" clId="Web-{1072AA43-3E65-FF5D-CC80-E1355D335302}" dt="2021-11-27T22:05:30.657" v="2"/>
          <ac:spMkLst>
            <pc:docMk/>
            <pc:sldMk cId="2881171273" sldId="274"/>
            <ac:spMk id="5" creationId="{F961B71D-2D7F-46D3-B6EA-EBA6066A4FF5}"/>
          </ac:spMkLst>
        </pc:spChg>
        <pc:picChg chg="mod">
          <ac:chgData name="Gollaba, Janelle" userId="S::janellegollaba@csu.fullerton.edu::1f93490d-294b-4bc9-93d2-59cac4fd1e7a" providerId="AD" clId="Web-{1072AA43-3E65-FF5D-CC80-E1355D335302}" dt="2021-11-28T20:37:04.712" v="86" actId="14100"/>
          <ac:picMkLst>
            <pc:docMk/>
            <pc:sldMk cId="2881171273" sldId="274"/>
            <ac:picMk id="3" creationId="{90BB5F1F-62A3-4458-A67D-46B0401F0027}"/>
          </ac:picMkLst>
        </pc:picChg>
      </pc:sldChg>
      <pc:sldChg chg="addSp delSp modSp">
        <pc:chgData name="Gollaba, Janelle" userId="S::janellegollaba@csu.fullerton.edu::1f93490d-294b-4bc9-93d2-59cac4fd1e7a" providerId="AD" clId="Web-{1072AA43-3E65-FF5D-CC80-E1355D335302}" dt="2021-11-28T20:49:54.830" v="386" actId="20577"/>
        <pc:sldMkLst>
          <pc:docMk/>
          <pc:sldMk cId="4154552722" sldId="275"/>
        </pc:sldMkLst>
        <pc:spChg chg="mod">
          <ac:chgData name="Gollaba, Janelle" userId="S::janellegollaba@csu.fullerton.edu::1f93490d-294b-4bc9-93d2-59cac4fd1e7a" providerId="AD" clId="Web-{1072AA43-3E65-FF5D-CC80-E1355D335302}" dt="2021-11-28T20:47:36.963" v="354" actId="14100"/>
          <ac:spMkLst>
            <pc:docMk/>
            <pc:sldMk cId="4154552722" sldId="275"/>
            <ac:spMk id="2" creationId="{8AFFD953-DA22-4953-B8A8-0C5C51591A92}"/>
          </ac:spMkLst>
        </pc:spChg>
        <pc:spChg chg="mod">
          <ac:chgData name="Gollaba, Janelle" userId="S::janellegollaba@csu.fullerton.edu::1f93490d-294b-4bc9-93d2-59cac4fd1e7a" providerId="AD" clId="Web-{1072AA43-3E65-FF5D-CC80-E1355D335302}" dt="2021-11-28T20:49:54.830" v="386" actId="20577"/>
          <ac:spMkLst>
            <pc:docMk/>
            <pc:sldMk cId="4154552722" sldId="275"/>
            <ac:spMk id="3" creationId="{98A1F907-06DC-42A7-A970-17BE9052E730}"/>
          </ac:spMkLst>
        </pc:spChg>
        <pc:spChg chg="add del">
          <ac:chgData name="Gollaba, Janelle" userId="S::janellegollaba@csu.fullerton.edu::1f93490d-294b-4bc9-93d2-59cac4fd1e7a" providerId="AD" clId="Web-{1072AA43-3E65-FF5D-CC80-E1355D335302}" dt="2021-11-28T20:39:02.577" v="92"/>
          <ac:spMkLst>
            <pc:docMk/>
            <pc:sldMk cId="4154552722" sldId="275"/>
            <ac:spMk id="10" creationId="{284B70D5-875B-433D-BDBD-1522A85D6C1D}"/>
          </ac:spMkLst>
        </pc:spChg>
        <pc:spChg chg="add del">
          <ac:chgData name="Gollaba, Janelle" userId="S::janellegollaba@csu.fullerton.edu::1f93490d-294b-4bc9-93d2-59cac4fd1e7a" providerId="AD" clId="Web-{1072AA43-3E65-FF5D-CC80-E1355D335302}" dt="2021-11-28T20:39:02.577" v="92"/>
          <ac:spMkLst>
            <pc:docMk/>
            <pc:sldMk cId="4154552722" sldId="275"/>
            <ac:spMk id="14" creationId="{1E299956-A9E7-4FC1-A0B1-D590CA9730E8}"/>
          </ac:spMkLst>
        </pc:spChg>
        <pc:spChg chg="add del">
          <ac:chgData name="Gollaba, Janelle" userId="S::janellegollaba@csu.fullerton.edu::1f93490d-294b-4bc9-93d2-59cac4fd1e7a" providerId="AD" clId="Web-{1072AA43-3E65-FF5D-CC80-E1355D335302}" dt="2021-11-28T20:39:02.577" v="92"/>
          <ac:spMkLst>
            <pc:docMk/>
            <pc:sldMk cId="4154552722" sldId="275"/>
            <ac:spMk id="16" creationId="{17FC539C-B783-4B03-9F9E-D13430F3F64F}"/>
          </ac:spMkLst>
        </pc:spChg>
        <pc:spChg chg="add del">
          <ac:chgData name="Gollaba, Janelle" userId="S::janellegollaba@csu.fullerton.edu::1f93490d-294b-4bc9-93d2-59cac4fd1e7a" providerId="AD" clId="Web-{1072AA43-3E65-FF5D-CC80-E1355D335302}" dt="2021-11-28T20:39:02.577" v="91"/>
          <ac:spMkLst>
            <pc:docMk/>
            <pc:sldMk cId="4154552722" sldId="275"/>
            <ac:spMk id="21" creationId="{52ABB703-2B0E-4C3B-B4A2-F3973548E561}"/>
          </ac:spMkLst>
        </pc:spChg>
        <pc:spChg chg="add del">
          <ac:chgData name="Gollaba, Janelle" userId="S::janellegollaba@csu.fullerton.edu::1f93490d-294b-4bc9-93d2-59cac4fd1e7a" providerId="AD" clId="Web-{1072AA43-3E65-FF5D-CC80-E1355D335302}" dt="2021-11-28T20:39:02.577" v="91"/>
          <ac:spMkLst>
            <pc:docMk/>
            <pc:sldMk cId="4154552722" sldId="275"/>
            <ac:spMk id="25" creationId="{E95DA498-D9A2-4DA9-B9DA-B3776E08CF7E}"/>
          </ac:spMkLst>
        </pc:spChg>
        <pc:spChg chg="add del">
          <ac:chgData name="Gollaba, Janelle" userId="S::janellegollaba@csu.fullerton.edu::1f93490d-294b-4bc9-93d2-59cac4fd1e7a" providerId="AD" clId="Web-{1072AA43-3E65-FF5D-CC80-E1355D335302}" dt="2021-11-28T20:39:02.577" v="91"/>
          <ac:spMkLst>
            <pc:docMk/>
            <pc:sldMk cId="4154552722" sldId="275"/>
            <ac:spMk id="27" creationId="{82A73093-4B9D-420D-B17E-52293703A1D4}"/>
          </ac:spMkLst>
        </pc:spChg>
        <pc:picChg chg="mod ord">
          <ac:chgData name="Gollaba, Janelle" userId="S::janellegollaba@csu.fullerton.edu::1f93490d-294b-4bc9-93d2-59cac4fd1e7a" providerId="AD" clId="Web-{1072AA43-3E65-FF5D-CC80-E1355D335302}" dt="2021-11-28T20:49:38.610" v="382" actId="1076"/>
          <ac:picMkLst>
            <pc:docMk/>
            <pc:sldMk cId="4154552722" sldId="275"/>
            <ac:picMk id="5" creationId="{E6DAB387-6F03-41ED-9FE2-219F512BE4DD}"/>
          </ac:picMkLst>
        </pc:picChg>
        <pc:cxnChg chg="add del">
          <ac:chgData name="Gollaba, Janelle" userId="S::janellegollaba@csu.fullerton.edu::1f93490d-294b-4bc9-93d2-59cac4fd1e7a" providerId="AD" clId="Web-{1072AA43-3E65-FF5D-CC80-E1355D335302}" dt="2021-11-28T20:39:02.577" v="92"/>
          <ac:cxnSpMkLst>
            <pc:docMk/>
            <pc:sldMk cId="4154552722" sldId="275"/>
            <ac:cxnSpMk id="12" creationId="{C947DF4A-614C-4B4C-8B80-E5B9D8E8CFED}"/>
          </ac:cxnSpMkLst>
        </pc:cxnChg>
        <pc:cxnChg chg="add del">
          <ac:chgData name="Gollaba, Janelle" userId="S::janellegollaba@csu.fullerton.edu::1f93490d-294b-4bc9-93d2-59cac4fd1e7a" providerId="AD" clId="Web-{1072AA43-3E65-FF5D-CC80-E1355D335302}" dt="2021-11-28T20:39:02.577" v="91"/>
          <ac:cxnSpMkLst>
            <pc:docMk/>
            <pc:sldMk cId="4154552722" sldId="275"/>
            <ac:cxnSpMk id="23" creationId="{9C21570E-E159-49A6-9891-FA397B7A92D3}"/>
          </ac:cxnSpMkLst>
        </pc:cxnChg>
      </pc:sldChg>
      <pc:sldChg chg="modSp del ord">
        <pc:chgData name="Gollaba, Janelle" userId="S::janellegollaba@csu.fullerton.edu::1f93490d-294b-4bc9-93d2-59cac4fd1e7a" providerId="AD" clId="Web-{1072AA43-3E65-FF5D-CC80-E1355D335302}" dt="2021-11-28T21:24:48.167" v="656"/>
        <pc:sldMkLst>
          <pc:docMk/>
          <pc:sldMk cId="415666652" sldId="276"/>
        </pc:sldMkLst>
        <pc:spChg chg="mod">
          <ac:chgData name="Gollaba, Janelle" userId="S::janellegollaba@csu.fullerton.edu::1f93490d-294b-4bc9-93d2-59cac4fd1e7a" providerId="AD" clId="Web-{1072AA43-3E65-FF5D-CC80-E1355D335302}" dt="2021-11-28T21:24:36.744" v="654" actId="20577"/>
          <ac:spMkLst>
            <pc:docMk/>
            <pc:sldMk cId="415666652" sldId="276"/>
            <ac:spMk id="2" creationId="{492E9075-9040-4699-B5A5-7086F5AF651D}"/>
          </ac:spMkLst>
        </pc:spChg>
      </pc:sldChg>
      <pc:sldChg chg="addSp delSp modSp mod setBg">
        <pc:chgData name="Gollaba, Janelle" userId="S::janellegollaba@csu.fullerton.edu::1f93490d-294b-4bc9-93d2-59cac4fd1e7a" providerId="AD" clId="Web-{1072AA43-3E65-FF5D-CC80-E1355D335302}" dt="2021-11-28T20:58:16.843" v="545" actId="1076"/>
        <pc:sldMkLst>
          <pc:docMk/>
          <pc:sldMk cId="3887126318" sldId="277"/>
        </pc:sldMkLst>
        <pc:spChg chg="del mod">
          <ac:chgData name="Gollaba, Janelle" userId="S::janellegollaba@csu.fullerton.edu::1f93490d-294b-4bc9-93d2-59cac4fd1e7a" providerId="AD" clId="Web-{1072AA43-3E65-FF5D-CC80-E1355D335302}" dt="2021-11-28T20:53:05.717" v="476"/>
          <ac:spMkLst>
            <pc:docMk/>
            <pc:sldMk cId="3887126318" sldId="277"/>
            <ac:spMk id="2" creationId="{ABDCC2AC-762E-4CDD-8B43-D17359F14A1D}"/>
          </ac:spMkLst>
        </pc:spChg>
        <pc:spChg chg="add mod">
          <ac:chgData name="Gollaba, Janelle" userId="S::janellegollaba@csu.fullerton.edu::1f93490d-294b-4bc9-93d2-59cac4fd1e7a" providerId="AD" clId="Web-{1072AA43-3E65-FF5D-CC80-E1355D335302}" dt="2021-11-28T20:58:16.843" v="545" actId="1076"/>
          <ac:spMkLst>
            <pc:docMk/>
            <pc:sldMk cId="3887126318" sldId="277"/>
            <ac:spMk id="3" creationId="{1B202924-791D-4099-A317-EE401501D9CC}"/>
          </ac:spMkLst>
        </pc:spChg>
        <pc:spChg chg="add del mod">
          <ac:chgData name="Gollaba, Janelle" userId="S::janellegollaba@csu.fullerton.edu::1f93490d-294b-4bc9-93d2-59cac4fd1e7a" providerId="AD" clId="Web-{1072AA43-3E65-FF5D-CC80-E1355D335302}" dt="2021-11-28T20:53:10.483" v="477"/>
          <ac:spMkLst>
            <pc:docMk/>
            <pc:sldMk cId="3887126318" sldId="277"/>
            <ac:spMk id="6" creationId="{755BCD90-F1BF-46C7-BE8A-CA9C1606DA5C}"/>
          </ac:spMkLst>
        </pc:spChg>
        <pc:spChg chg="add del">
          <ac:chgData name="Gollaba, Janelle" userId="S::janellegollaba@csu.fullerton.edu::1f93490d-294b-4bc9-93d2-59cac4fd1e7a" providerId="AD" clId="Web-{1072AA43-3E65-FF5D-CC80-E1355D335302}" dt="2021-11-28T20:57:28.200" v="531"/>
          <ac:spMkLst>
            <pc:docMk/>
            <pc:sldMk cId="3887126318" sldId="277"/>
            <ac:spMk id="10" creationId="{990D0034-F768-41E7-85D4-F38C4DE85770}"/>
          </ac:spMkLst>
        </pc:spChg>
        <pc:spChg chg="add del">
          <ac:chgData name="Gollaba, Janelle" userId="S::janellegollaba@csu.fullerton.edu::1f93490d-294b-4bc9-93d2-59cac4fd1e7a" providerId="AD" clId="Web-{1072AA43-3E65-FF5D-CC80-E1355D335302}" dt="2021-11-28T20:57:28.200" v="531"/>
          <ac:spMkLst>
            <pc:docMk/>
            <pc:sldMk cId="3887126318" sldId="277"/>
            <ac:spMk id="12" creationId="{C4F7E42D-8B5A-4FC8-81CD-9E60171F7FA8}"/>
          </ac:spMkLst>
        </pc:spChg>
        <pc:spChg chg="add del">
          <ac:chgData name="Gollaba, Janelle" userId="S::janellegollaba@csu.fullerton.edu::1f93490d-294b-4bc9-93d2-59cac4fd1e7a" providerId="AD" clId="Web-{1072AA43-3E65-FF5D-CC80-E1355D335302}" dt="2021-11-28T20:57:28.200" v="531"/>
          <ac:spMkLst>
            <pc:docMk/>
            <pc:sldMk cId="3887126318" sldId="277"/>
            <ac:spMk id="14" creationId="{8C04651D-B9F4-4935-A02D-364153FBDF54}"/>
          </ac:spMkLst>
        </pc:spChg>
        <pc:spChg chg="add">
          <ac:chgData name="Gollaba, Janelle" userId="S::janellegollaba@csu.fullerton.edu::1f93490d-294b-4bc9-93d2-59cac4fd1e7a" providerId="AD" clId="Web-{1072AA43-3E65-FF5D-CC80-E1355D335302}" dt="2021-11-28T20:57:28.200" v="531"/>
          <ac:spMkLst>
            <pc:docMk/>
            <pc:sldMk cId="3887126318" sldId="277"/>
            <ac:spMk id="16" creationId="{990D0034-F768-41E7-85D4-F38C4DE85770}"/>
          </ac:spMkLst>
        </pc:spChg>
        <pc:spChg chg="add">
          <ac:chgData name="Gollaba, Janelle" userId="S::janellegollaba@csu.fullerton.edu::1f93490d-294b-4bc9-93d2-59cac4fd1e7a" providerId="AD" clId="Web-{1072AA43-3E65-FF5D-CC80-E1355D335302}" dt="2021-11-28T20:57:28.200" v="531"/>
          <ac:spMkLst>
            <pc:docMk/>
            <pc:sldMk cId="3887126318" sldId="277"/>
            <ac:spMk id="21" creationId="{C4F7E42D-8B5A-4FC8-81CD-9E60171F7FA8}"/>
          </ac:spMkLst>
        </pc:spChg>
        <pc:spChg chg="add">
          <ac:chgData name="Gollaba, Janelle" userId="S::janellegollaba@csu.fullerton.edu::1f93490d-294b-4bc9-93d2-59cac4fd1e7a" providerId="AD" clId="Web-{1072AA43-3E65-FF5D-CC80-E1355D335302}" dt="2021-11-28T20:57:28.200" v="531"/>
          <ac:spMkLst>
            <pc:docMk/>
            <pc:sldMk cId="3887126318" sldId="277"/>
            <ac:spMk id="23" creationId="{8C04651D-B9F4-4935-A02D-364153FBDF54}"/>
          </ac:spMkLst>
        </pc:spChg>
        <pc:picChg chg="mod ord">
          <ac:chgData name="Gollaba, Janelle" userId="S::janellegollaba@csu.fullerton.edu::1f93490d-294b-4bc9-93d2-59cac4fd1e7a" providerId="AD" clId="Web-{1072AA43-3E65-FF5D-CC80-E1355D335302}" dt="2021-11-28T20:52:58.248" v="475"/>
          <ac:picMkLst>
            <pc:docMk/>
            <pc:sldMk cId="3887126318" sldId="277"/>
            <ac:picMk id="5" creationId="{95E0574A-A1F4-42E2-9DDE-FCFF88330AF0}"/>
          </ac:picMkLst>
        </pc:picChg>
      </pc:sldChg>
      <pc:sldChg chg="addSp delSp modSp new del mod setBg">
        <pc:chgData name="Gollaba, Janelle" userId="S::janellegollaba@csu.fullerton.edu::1f93490d-294b-4bc9-93d2-59cac4fd1e7a" providerId="AD" clId="Web-{1072AA43-3E65-FF5D-CC80-E1355D335302}" dt="2021-11-28T21:39:22.590" v="877"/>
        <pc:sldMkLst>
          <pc:docMk/>
          <pc:sldMk cId="827770059" sldId="280"/>
        </pc:sldMkLst>
        <pc:spChg chg="mod">
          <ac:chgData name="Gollaba, Janelle" userId="S::janellegollaba@csu.fullerton.edu::1f93490d-294b-4bc9-93d2-59cac4fd1e7a" providerId="AD" clId="Web-{1072AA43-3E65-FF5D-CC80-E1355D335302}" dt="2021-11-28T21:35:57.657" v="815"/>
          <ac:spMkLst>
            <pc:docMk/>
            <pc:sldMk cId="827770059" sldId="280"/>
            <ac:spMk id="2" creationId="{4413F41D-24C9-49F2-8079-A800372A6AD6}"/>
          </ac:spMkLst>
        </pc:spChg>
        <pc:spChg chg="del">
          <ac:chgData name="Gollaba, Janelle" userId="S::janellegollaba@csu.fullerton.edu::1f93490d-294b-4bc9-93d2-59cac4fd1e7a" providerId="AD" clId="Web-{1072AA43-3E65-FF5D-CC80-E1355D335302}" dt="2021-11-28T21:35:35.687" v="811"/>
          <ac:spMkLst>
            <pc:docMk/>
            <pc:sldMk cId="827770059" sldId="280"/>
            <ac:spMk id="3" creationId="{9BC469B5-1EA5-4D9D-99C7-DCB1D7BF5230}"/>
          </ac:spMkLst>
        </pc:spChg>
        <pc:spChg chg="add mod">
          <ac:chgData name="Gollaba, Janelle" userId="S::janellegollaba@csu.fullerton.edu::1f93490d-294b-4bc9-93d2-59cac4fd1e7a" providerId="AD" clId="Web-{1072AA43-3E65-FF5D-CC80-E1355D335302}" dt="2021-11-28T21:36:16.049" v="818" actId="20577"/>
          <ac:spMkLst>
            <pc:docMk/>
            <pc:sldMk cId="827770059" sldId="280"/>
            <ac:spMk id="6" creationId="{C819F8E8-B81E-4D85-AC67-49D95230F83E}"/>
          </ac:spMkLst>
        </pc:spChg>
        <pc:spChg chg="add">
          <ac:chgData name="Gollaba, Janelle" userId="S::janellegollaba@csu.fullerton.edu::1f93490d-294b-4bc9-93d2-59cac4fd1e7a" providerId="AD" clId="Web-{1072AA43-3E65-FF5D-CC80-E1355D335302}" dt="2021-11-28T21:39:15.917" v="874"/>
          <ac:spMkLst>
            <pc:docMk/>
            <pc:sldMk cId="827770059" sldId="280"/>
            <ac:spMk id="7" creationId="{D216E13F-841B-405D-98FA-39BFB56079C9}"/>
          </ac:spMkLst>
        </pc:spChg>
        <pc:spChg chg="add del">
          <ac:chgData name="Gollaba, Janelle" userId="S::janellegollaba@csu.fullerton.edu::1f93490d-294b-4bc9-93d2-59cac4fd1e7a" providerId="AD" clId="Web-{1072AA43-3E65-FF5D-CC80-E1355D335302}" dt="2021-11-28T21:39:19.449" v="876"/>
          <ac:spMkLst>
            <pc:docMk/>
            <pc:sldMk cId="827770059" sldId="280"/>
            <ac:spMk id="8" creationId="{38CA953B-FDE2-40E6-B360-DE1D9671ABD1}"/>
          </ac:spMkLst>
        </pc:spChg>
        <pc:spChg chg="add">
          <ac:chgData name="Gollaba, Janelle" userId="S::janellegollaba@csu.fullerton.edu::1f93490d-294b-4bc9-93d2-59cac4fd1e7a" providerId="AD" clId="Web-{1072AA43-3E65-FF5D-CC80-E1355D335302}" dt="2021-11-28T21:35:57.657" v="815"/>
          <ac:spMkLst>
            <pc:docMk/>
            <pc:sldMk cId="827770059" sldId="280"/>
            <ac:spMk id="11" creationId="{90F35747-2822-4D06-BE10-CD33AC6B09C1}"/>
          </ac:spMkLst>
        </pc:spChg>
        <pc:spChg chg="add">
          <ac:chgData name="Gollaba, Janelle" userId="S::janellegollaba@csu.fullerton.edu::1f93490d-294b-4bc9-93d2-59cac4fd1e7a" providerId="AD" clId="Web-{1072AA43-3E65-FF5D-CC80-E1355D335302}" dt="2021-11-28T21:35:57.657" v="815"/>
          <ac:spMkLst>
            <pc:docMk/>
            <pc:sldMk cId="827770059" sldId="280"/>
            <ac:spMk id="13" creationId="{CC2C4466-5B1B-4361-B9D9-39ED9A8A3481}"/>
          </ac:spMkLst>
        </pc:spChg>
        <pc:spChg chg="add">
          <ac:chgData name="Gollaba, Janelle" userId="S::janellegollaba@csu.fullerton.edu::1f93490d-294b-4bc9-93d2-59cac4fd1e7a" providerId="AD" clId="Web-{1072AA43-3E65-FF5D-CC80-E1355D335302}" dt="2021-11-28T21:35:57.657" v="815"/>
          <ac:spMkLst>
            <pc:docMk/>
            <pc:sldMk cId="827770059" sldId="280"/>
            <ac:spMk id="15" creationId="{FD745DAE-5A8A-44FA-937C-CD65CF7AE696}"/>
          </ac:spMkLst>
        </pc:spChg>
        <pc:spChg chg="add">
          <ac:chgData name="Gollaba, Janelle" userId="S::janellegollaba@csu.fullerton.edu::1f93490d-294b-4bc9-93d2-59cac4fd1e7a" providerId="AD" clId="Web-{1072AA43-3E65-FF5D-CC80-E1355D335302}" dt="2021-11-28T21:35:57.657" v="815"/>
          <ac:spMkLst>
            <pc:docMk/>
            <pc:sldMk cId="827770059" sldId="280"/>
            <ac:spMk id="17" creationId="{67696AA1-B1DD-4C75-9AC1-69EE9F65FF96}"/>
          </ac:spMkLst>
        </pc:spChg>
        <pc:picChg chg="add mod ord">
          <ac:chgData name="Gollaba, Janelle" userId="S::janellegollaba@csu.fullerton.edu::1f93490d-294b-4bc9-93d2-59cac4fd1e7a" providerId="AD" clId="Web-{1072AA43-3E65-FF5D-CC80-E1355D335302}" dt="2021-11-28T21:35:57.657" v="815"/>
          <ac:picMkLst>
            <pc:docMk/>
            <pc:sldMk cId="827770059" sldId="280"/>
            <ac:picMk id="4" creationId="{FA053480-6FC4-4B65-8DC1-ECC92D548C87}"/>
          </ac:picMkLst>
        </pc:picChg>
        <pc:picChg chg="add mod ord">
          <ac:chgData name="Gollaba, Janelle" userId="S::janellegollaba@csu.fullerton.edu::1f93490d-294b-4bc9-93d2-59cac4fd1e7a" providerId="AD" clId="Web-{1072AA43-3E65-FF5D-CC80-E1355D335302}" dt="2021-11-28T21:35:57.657" v="815"/>
          <ac:picMkLst>
            <pc:docMk/>
            <pc:sldMk cId="827770059" sldId="280"/>
            <ac:picMk id="5" creationId="{4973FD9D-27DF-4D38-B9DD-B8845D7690CF}"/>
          </ac:picMkLst>
        </pc:picChg>
      </pc:sldChg>
      <pc:sldChg chg="new del">
        <pc:chgData name="Gollaba, Janelle" userId="S::janellegollaba@csu.fullerton.edu::1f93490d-294b-4bc9-93d2-59cac4fd1e7a" providerId="AD" clId="Web-{1072AA43-3E65-FF5D-CC80-E1355D335302}" dt="2021-11-28T21:36:34.237" v="820"/>
        <pc:sldMkLst>
          <pc:docMk/>
          <pc:sldMk cId="450804066" sldId="281"/>
        </pc:sldMkLst>
      </pc:sldChg>
      <pc:sldChg chg="addSp delSp modSp add replId">
        <pc:chgData name="Gollaba, Janelle" userId="S::janellegollaba@csu.fullerton.edu::1f93490d-294b-4bc9-93d2-59cac4fd1e7a" providerId="AD" clId="Web-{1072AA43-3E65-FF5D-CC80-E1355D335302}" dt="2021-11-28T21:44:26.871" v="959" actId="20577"/>
        <pc:sldMkLst>
          <pc:docMk/>
          <pc:sldMk cId="2317649857" sldId="281"/>
        </pc:sldMkLst>
        <pc:spChg chg="del">
          <ac:chgData name="Gollaba, Janelle" userId="S::janellegollaba@csu.fullerton.edu::1f93490d-294b-4bc9-93d2-59cac4fd1e7a" providerId="AD" clId="Web-{1072AA43-3E65-FF5D-CC80-E1355D335302}" dt="2021-11-28T21:38:59.026" v="870"/>
          <ac:spMkLst>
            <pc:docMk/>
            <pc:sldMk cId="2317649857" sldId="281"/>
            <ac:spMk id="10" creationId="{6C64F3F8-1DC9-47B9-B022-200BAB84C2DA}"/>
          </ac:spMkLst>
        </pc:spChg>
        <pc:spChg chg="del">
          <ac:chgData name="Gollaba, Janelle" userId="S::janellegollaba@csu.fullerton.edu::1f93490d-294b-4bc9-93d2-59cac4fd1e7a" providerId="AD" clId="Web-{1072AA43-3E65-FF5D-CC80-E1355D335302}" dt="2021-11-28T21:39:00.760" v="871"/>
          <ac:spMkLst>
            <pc:docMk/>
            <pc:sldMk cId="2317649857" sldId="281"/>
            <ac:spMk id="12" creationId="{0FA39E91-78A1-4DA9-AB37-1984E975395D}"/>
          </ac:spMkLst>
        </pc:spChg>
        <pc:spChg chg="mod">
          <ac:chgData name="Gollaba, Janelle" userId="S::janellegollaba@csu.fullerton.edu::1f93490d-294b-4bc9-93d2-59cac4fd1e7a" providerId="AD" clId="Web-{1072AA43-3E65-FF5D-CC80-E1355D335302}" dt="2021-11-28T21:41:35.737" v="899" actId="1076"/>
          <ac:spMkLst>
            <pc:docMk/>
            <pc:sldMk cId="2317649857" sldId="281"/>
            <ac:spMk id="27" creationId="{56B92178-2B14-4869-9D13-80192812808D}"/>
          </ac:spMkLst>
        </pc:spChg>
        <pc:spChg chg="mod">
          <ac:chgData name="Gollaba, Janelle" userId="S::janellegollaba@csu.fullerton.edu::1f93490d-294b-4bc9-93d2-59cac4fd1e7a" providerId="AD" clId="Web-{1072AA43-3E65-FF5D-CC80-E1355D335302}" dt="2021-11-28T21:44:26.871" v="959" actId="20577"/>
          <ac:spMkLst>
            <pc:docMk/>
            <pc:sldMk cId="2317649857" sldId="281"/>
            <ac:spMk id="28" creationId="{9C9B4640-30C9-4DDD-81BF-8933955BBC72}"/>
          </ac:spMkLst>
        </pc:spChg>
        <pc:spChg chg="del">
          <ac:chgData name="Gollaba, Janelle" userId="S::janellegollaba@csu.fullerton.edu::1f93490d-294b-4bc9-93d2-59cac4fd1e7a" providerId="AD" clId="Web-{1072AA43-3E65-FF5D-CC80-E1355D335302}" dt="2021-11-28T21:37:07.598" v="829"/>
          <ac:spMkLst>
            <pc:docMk/>
            <pc:sldMk cId="2317649857" sldId="281"/>
            <ac:spMk id="29" creationId="{D86DC6A7-968B-4DB5-A8E6-B4E1FD7925D0}"/>
          </ac:spMkLst>
        </pc:spChg>
        <pc:picChg chg="add mod">
          <ac:chgData name="Gollaba, Janelle" userId="S::janellegollaba@csu.fullerton.edu::1f93490d-294b-4bc9-93d2-59cac4fd1e7a" providerId="AD" clId="Web-{1072AA43-3E65-FF5D-CC80-E1355D335302}" dt="2021-11-28T21:41:22.768" v="896" actId="1076"/>
          <ac:picMkLst>
            <pc:docMk/>
            <pc:sldMk cId="2317649857" sldId="281"/>
            <ac:picMk id="2" creationId="{A1E7F4C7-7432-4581-B002-344D7EEF57AA}"/>
          </ac:picMkLst>
        </pc:picChg>
        <pc:picChg chg="add mod">
          <ac:chgData name="Gollaba, Janelle" userId="S::janellegollaba@csu.fullerton.edu::1f93490d-294b-4bc9-93d2-59cac4fd1e7a" providerId="AD" clId="Web-{1072AA43-3E65-FF5D-CC80-E1355D335302}" dt="2021-11-28T21:40:36.390" v="889" actId="1076"/>
          <ac:picMkLst>
            <pc:docMk/>
            <pc:sldMk cId="2317649857" sldId="281"/>
            <ac:picMk id="3" creationId="{C0D47A96-0C0B-4F9C-9125-E7E82195509A}"/>
          </ac:picMkLst>
        </pc:picChg>
        <pc:picChg chg="del">
          <ac:chgData name="Gollaba, Janelle" userId="S::janellegollaba@csu.fullerton.edu::1f93490d-294b-4bc9-93d2-59cac4fd1e7a" providerId="AD" clId="Web-{1072AA43-3E65-FF5D-CC80-E1355D335302}" dt="2021-11-28T21:38:56.635" v="868"/>
          <ac:picMkLst>
            <pc:docMk/>
            <pc:sldMk cId="2317649857" sldId="281"/>
            <ac:picMk id="4" creationId="{87C51338-BB88-4695-80FB-04786C48D99A}"/>
          </ac:picMkLst>
        </pc:picChg>
        <pc:picChg chg="del">
          <ac:chgData name="Gollaba, Janelle" userId="S::janellegollaba@csu.fullerton.edu::1f93490d-294b-4bc9-93d2-59cac4fd1e7a" providerId="AD" clId="Web-{1072AA43-3E65-FF5D-CC80-E1355D335302}" dt="2021-11-28T21:38:57.557" v="869"/>
          <ac:picMkLst>
            <pc:docMk/>
            <pc:sldMk cId="2317649857" sldId="281"/>
            <ac:picMk id="8" creationId="{EC996A97-9A33-4D32-AC28-ACC56E3C7546}"/>
          </ac:picMkLst>
        </pc:picChg>
        <pc:cxnChg chg="add mod">
          <ac:chgData name="Gollaba, Janelle" userId="S::janellegollaba@csu.fullerton.edu::1f93490d-294b-4bc9-93d2-59cac4fd1e7a" providerId="AD" clId="Web-{1072AA43-3E65-FF5D-CC80-E1355D335302}" dt="2021-11-28T21:41:19.752" v="895" actId="1076"/>
          <ac:cxnSpMkLst>
            <pc:docMk/>
            <pc:sldMk cId="2317649857" sldId="281"/>
            <ac:cxnSpMk id="5" creationId="{4BFF368D-BC80-4B60-8CC9-AA78045B7B4C}"/>
          </ac:cxnSpMkLst>
        </pc:cxnChg>
      </pc:sldChg>
    </pc:docChg>
  </pc:docChgLst>
  <pc:docChgLst>
    <pc:chgData name="Gollaba, Janelle" userId="S::janellegollaba@csu.fullerton.edu::1f93490d-294b-4bc9-93d2-59cac4fd1e7a" providerId="AD" clId="Web-{E251D7DD-3DE2-5E3C-912B-AF660F288126}"/>
    <pc:docChg chg="modSld">
      <pc:chgData name="Gollaba, Janelle" userId="S::janellegollaba@csu.fullerton.edu::1f93490d-294b-4bc9-93d2-59cac4fd1e7a" providerId="AD" clId="Web-{E251D7DD-3DE2-5E3C-912B-AF660F288126}" dt="2021-11-24T06:38:51.747" v="12"/>
      <pc:docMkLst>
        <pc:docMk/>
      </pc:docMkLst>
      <pc:sldChg chg="addSp delSp modSp">
        <pc:chgData name="Gollaba, Janelle" userId="S::janellegollaba@csu.fullerton.edu::1f93490d-294b-4bc9-93d2-59cac4fd1e7a" providerId="AD" clId="Web-{E251D7DD-3DE2-5E3C-912B-AF660F288126}" dt="2021-11-24T06:38:51.747" v="12"/>
        <pc:sldMkLst>
          <pc:docMk/>
          <pc:sldMk cId="4234327124" sldId="272"/>
        </pc:sldMkLst>
        <pc:spChg chg="mod">
          <ac:chgData name="Gollaba, Janelle" userId="S::janellegollaba@csu.fullerton.edu::1f93490d-294b-4bc9-93d2-59cac4fd1e7a" providerId="AD" clId="Web-{E251D7DD-3DE2-5E3C-912B-AF660F288126}" dt="2021-11-24T06:38:44.356" v="10" actId="1076"/>
          <ac:spMkLst>
            <pc:docMk/>
            <pc:sldMk cId="4234327124" sldId="272"/>
            <ac:spMk id="13" creationId="{384D21E4-7E9F-4DA0-963B-D77BF6E39B96}"/>
          </ac:spMkLst>
        </pc:spChg>
        <pc:picChg chg="add mod ord">
          <ac:chgData name="Gollaba, Janelle" userId="S::janellegollaba@csu.fullerton.edu::1f93490d-294b-4bc9-93d2-59cac4fd1e7a" providerId="AD" clId="Web-{E251D7DD-3DE2-5E3C-912B-AF660F288126}" dt="2021-11-24T06:38:51.747" v="12"/>
          <ac:picMkLst>
            <pc:docMk/>
            <pc:sldMk cId="4234327124" sldId="272"/>
            <ac:picMk id="2" creationId="{5B7525CB-12D8-466E-BE03-71BDC84AA3F3}"/>
          </ac:picMkLst>
        </pc:picChg>
        <pc:picChg chg="del">
          <ac:chgData name="Gollaba, Janelle" userId="S::janellegollaba@csu.fullerton.edu::1f93490d-294b-4bc9-93d2-59cac4fd1e7a" providerId="AD" clId="Web-{E251D7DD-3DE2-5E3C-912B-AF660F288126}" dt="2021-11-24T06:37:59.980" v="0"/>
          <ac:picMkLst>
            <pc:docMk/>
            <pc:sldMk cId="4234327124" sldId="272"/>
            <ac:picMk id="12" creationId="{9A3E426F-83BA-4562-BA04-95E1910E9EBE}"/>
          </ac:picMkLst>
        </pc:picChg>
      </pc:sldChg>
    </pc:docChg>
  </pc:docChgLst>
  <pc:docChgLst>
    <pc:chgData name="Andrade, Manuel" userId="S::mandrade7@csu.fullerton.edu::74c234e6-7cb8-4dbc-b365-066e6bd1512d" providerId="AD" clId="Web-{C3F9ADEF-54A4-FA25-0E01-E0F4A5AD853F}"/>
    <pc:docChg chg="modSld sldOrd">
      <pc:chgData name="Andrade, Manuel" userId="S::mandrade7@csu.fullerton.edu::74c234e6-7cb8-4dbc-b365-066e6bd1512d" providerId="AD" clId="Web-{C3F9ADEF-54A4-FA25-0E01-E0F4A5AD853F}" dt="2021-12-01T09:03:57.743" v="2" actId="20577"/>
      <pc:docMkLst>
        <pc:docMk/>
      </pc:docMkLst>
      <pc:sldChg chg="modSp ord">
        <pc:chgData name="Andrade, Manuel" userId="S::mandrade7@csu.fullerton.edu::74c234e6-7cb8-4dbc-b365-066e6bd1512d" providerId="AD" clId="Web-{C3F9ADEF-54A4-FA25-0E01-E0F4A5AD853F}" dt="2021-12-01T09:03:57.743" v="2" actId="20577"/>
        <pc:sldMkLst>
          <pc:docMk/>
          <pc:sldMk cId="1537858178" sldId="263"/>
        </pc:sldMkLst>
        <pc:spChg chg="mod">
          <ac:chgData name="Andrade, Manuel" userId="S::mandrade7@csu.fullerton.edu::74c234e6-7cb8-4dbc-b365-066e6bd1512d" providerId="AD" clId="Web-{C3F9ADEF-54A4-FA25-0E01-E0F4A5AD853F}" dt="2021-12-01T09:03:57.743" v="2" actId="20577"/>
          <ac:spMkLst>
            <pc:docMk/>
            <pc:sldMk cId="1537858178" sldId="263"/>
            <ac:spMk id="28" creationId="{9C9B4640-30C9-4DDD-81BF-8933955BBC72}"/>
          </ac:spMkLst>
        </pc:spChg>
      </pc:sldChg>
    </pc:docChg>
  </pc:docChgLst>
  <pc:docChgLst>
    <pc:chgData name="Gollaba, Janelle" userId="S::janellegollaba@csu.fullerton.edu::1f93490d-294b-4bc9-93d2-59cac4fd1e7a" providerId="AD" clId="Web-{C38EF515-FDB7-299B-D7BE-6D4F35E1EED2}"/>
    <pc:docChg chg="modSld">
      <pc:chgData name="Gollaba, Janelle" userId="S::janellegollaba@csu.fullerton.edu::1f93490d-294b-4bc9-93d2-59cac4fd1e7a" providerId="AD" clId="Web-{C38EF515-FDB7-299B-D7BE-6D4F35E1EED2}" dt="2021-11-27T22:03:54.140" v="30" actId="20577"/>
      <pc:docMkLst>
        <pc:docMk/>
      </pc:docMkLst>
      <pc:sldChg chg="modSp">
        <pc:chgData name="Gollaba, Janelle" userId="S::janellegollaba@csu.fullerton.edu::1f93490d-294b-4bc9-93d2-59cac4fd1e7a" providerId="AD" clId="Web-{C38EF515-FDB7-299B-D7BE-6D4F35E1EED2}" dt="2021-11-27T22:03:54.140" v="30" actId="20577"/>
        <pc:sldMkLst>
          <pc:docMk/>
          <pc:sldMk cId="2881171273" sldId="274"/>
        </pc:sldMkLst>
        <pc:spChg chg="mod">
          <ac:chgData name="Gollaba, Janelle" userId="S::janellegollaba@csu.fullerton.edu::1f93490d-294b-4bc9-93d2-59cac4fd1e7a" providerId="AD" clId="Web-{C38EF515-FDB7-299B-D7BE-6D4F35E1EED2}" dt="2021-11-27T22:03:54.140" v="30" actId="20577"/>
          <ac:spMkLst>
            <pc:docMk/>
            <pc:sldMk cId="2881171273" sldId="274"/>
            <ac:spMk id="2" creationId="{2AD7BB5F-CA70-4986-A0F3-989A480E97A5}"/>
          </ac:spMkLst>
        </pc:spChg>
      </pc:sldChg>
    </pc:docChg>
  </pc:docChgLst>
  <pc:docChgLst>
    <pc:chgData name="Andrade, Manuel" userId="S::mandrade7@csu.fullerton.edu::74c234e6-7cb8-4dbc-b365-066e6bd1512d" providerId="AD" clId="Web-{F84007CE-DE06-1D8A-1FF6-510E447D6A3C}"/>
    <pc:docChg chg="modSld">
      <pc:chgData name="Andrade, Manuel" userId="S::mandrade7@csu.fullerton.edu::74c234e6-7cb8-4dbc-b365-066e6bd1512d" providerId="AD" clId="Web-{F84007CE-DE06-1D8A-1FF6-510E447D6A3C}" dt="2021-11-28T23:56:23.726" v="26" actId="1076"/>
      <pc:docMkLst>
        <pc:docMk/>
      </pc:docMkLst>
      <pc:sldChg chg="addSp delSp modSp">
        <pc:chgData name="Andrade, Manuel" userId="S::mandrade7@csu.fullerton.edu::74c234e6-7cb8-4dbc-b365-066e6bd1512d" providerId="AD" clId="Web-{F84007CE-DE06-1D8A-1FF6-510E447D6A3C}" dt="2021-11-28T23:56:23.726" v="26" actId="1076"/>
        <pc:sldMkLst>
          <pc:docMk/>
          <pc:sldMk cId="1203231811" sldId="273"/>
        </pc:sldMkLst>
        <pc:spChg chg="mod">
          <ac:chgData name="Andrade, Manuel" userId="S::mandrade7@csu.fullerton.edu::74c234e6-7cb8-4dbc-b365-066e6bd1512d" providerId="AD" clId="Web-{F84007CE-DE06-1D8A-1FF6-510E447D6A3C}" dt="2021-11-28T23:56:23.726" v="26" actId="1076"/>
          <ac:spMkLst>
            <pc:docMk/>
            <pc:sldMk cId="1203231811" sldId="273"/>
            <ac:spMk id="13" creationId="{384D21E4-7E9F-4DA0-963B-D77BF6E39B96}"/>
          </ac:spMkLst>
        </pc:spChg>
        <pc:spChg chg="add del">
          <ac:chgData name="Andrade, Manuel" userId="S::mandrade7@csu.fullerton.edu::74c234e6-7cb8-4dbc-b365-066e6bd1512d" providerId="AD" clId="Web-{F84007CE-DE06-1D8A-1FF6-510E447D6A3C}" dt="2021-11-28T23:55:24.460" v="16"/>
          <ac:spMkLst>
            <pc:docMk/>
            <pc:sldMk cId="1203231811" sldId="273"/>
            <ac:spMk id="56" creationId="{BB2B8762-61F0-4F1B-9364-D633EE9D6AF5}"/>
          </ac:spMkLst>
        </pc:spChg>
        <pc:spChg chg="add del">
          <ac:chgData name="Andrade, Manuel" userId="S::mandrade7@csu.fullerton.edu::74c234e6-7cb8-4dbc-b365-066e6bd1512d" providerId="AD" clId="Web-{F84007CE-DE06-1D8A-1FF6-510E447D6A3C}" dt="2021-11-28T23:55:24.460" v="16"/>
          <ac:spMkLst>
            <pc:docMk/>
            <pc:sldMk cId="1203231811" sldId="273"/>
            <ac:spMk id="58" creationId="{E97675C8-1328-460C-9EBF-6B446B67EAD3}"/>
          </ac:spMkLst>
        </pc:spChg>
        <pc:spChg chg="add del">
          <ac:chgData name="Andrade, Manuel" userId="S::mandrade7@csu.fullerton.edu::74c234e6-7cb8-4dbc-b365-066e6bd1512d" providerId="AD" clId="Web-{F84007CE-DE06-1D8A-1FF6-510E447D6A3C}" dt="2021-11-28T23:55:24.460" v="16"/>
          <ac:spMkLst>
            <pc:docMk/>
            <pc:sldMk cId="1203231811" sldId="273"/>
            <ac:spMk id="62" creationId="{C6417104-D4C1-4710-9982-2154A7F48492}"/>
          </ac:spMkLst>
        </pc:spChg>
        <pc:spChg chg="add del">
          <ac:chgData name="Andrade, Manuel" userId="S::mandrade7@csu.fullerton.edu::74c234e6-7cb8-4dbc-b365-066e6bd1512d" providerId="AD" clId="Web-{F84007CE-DE06-1D8A-1FF6-510E447D6A3C}" dt="2021-11-28T23:55:24.460" v="16"/>
          <ac:spMkLst>
            <pc:docMk/>
            <pc:sldMk cId="1203231811" sldId="273"/>
            <ac:spMk id="64" creationId="{626F1402-2DEC-4071-84AF-350C7BF00D43}"/>
          </ac:spMkLst>
        </pc:spChg>
        <pc:spChg chg="add del">
          <ac:chgData name="Andrade, Manuel" userId="S::mandrade7@csu.fullerton.edu::74c234e6-7cb8-4dbc-b365-066e6bd1512d" providerId="AD" clId="Web-{F84007CE-DE06-1D8A-1FF6-510E447D6A3C}" dt="2021-11-28T23:55:24.460" v="16"/>
          <ac:spMkLst>
            <pc:docMk/>
            <pc:sldMk cId="1203231811" sldId="273"/>
            <ac:spMk id="68" creationId="{DA52A394-10F4-4AA5-90E4-634D1E919DBA}"/>
          </ac:spMkLst>
        </pc:spChg>
        <pc:spChg chg="add del">
          <ac:chgData name="Andrade, Manuel" userId="S::mandrade7@csu.fullerton.edu::74c234e6-7cb8-4dbc-b365-066e6bd1512d" providerId="AD" clId="Web-{F84007CE-DE06-1D8A-1FF6-510E447D6A3C}" dt="2021-11-28T23:55:24.460" v="16"/>
          <ac:spMkLst>
            <pc:docMk/>
            <pc:sldMk cId="1203231811" sldId="273"/>
            <ac:spMk id="70" creationId="{07BDDC51-8BB2-42BE-8EA8-39B3E9AC1EF6}"/>
          </ac:spMkLst>
        </pc:spChg>
        <pc:spChg chg="add del">
          <ac:chgData name="Andrade, Manuel" userId="S::mandrade7@csu.fullerton.edu::74c234e6-7cb8-4dbc-b365-066e6bd1512d" providerId="AD" clId="Web-{F84007CE-DE06-1D8A-1FF6-510E447D6A3C}" dt="2021-11-28T23:55:24.460" v="15"/>
          <ac:spMkLst>
            <pc:docMk/>
            <pc:sldMk cId="1203231811" sldId="273"/>
            <ac:spMk id="72" creationId="{CF6BB2E5-F5C5-4876-9282-B0246E035740}"/>
          </ac:spMkLst>
        </pc:spChg>
        <pc:spChg chg="add del">
          <ac:chgData name="Andrade, Manuel" userId="S::mandrade7@csu.fullerton.edu::74c234e6-7cb8-4dbc-b365-066e6bd1512d" providerId="AD" clId="Web-{F84007CE-DE06-1D8A-1FF6-510E447D6A3C}" dt="2021-11-28T23:55:24.460" v="15"/>
          <ac:spMkLst>
            <pc:docMk/>
            <pc:sldMk cId="1203231811" sldId="273"/>
            <ac:spMk id="73" creationId="{6E53EAE7-3851-4CE7-BE81-EF90F19EF019}"/>
          </ac:spMkLst>
        </pc:spChg>
        <pc:spChg chg="add del">
          <ac:chgData name="Andrade, Manuel" userId="S::mandrade7@csu.fullerton.edu::74c234e6-7cb8-4dbc-b365-066e6bd1512d" providerId="AD" clId="Web-{F84007CE-DE06-1D8A-1FF6-510E447D6A3C}" dt="2021-11-28T23:55:22.053" v="13"/>
          <ac:spMkLst>
            <pc:docMk/>
            <pc:sldMk cId="1203231811" sldId="273"/>
            <ac:spMk id="75" creationId="{BB2B8762-61F0-4F1B-9364-D633EE9D6AF5}"/>
          </ac:spMkLst>
        </pc:spChg>
        <pc:spChg chg="add del">
          <ac:chgData name="Andrade, Manuel" userId="S::mandrade7@csu.fullerton.edu::74c234e6-7cb8-4dbc-b365-066e6bd1512d" providerId="AD" clId="Web-{F84007CE-DE06-1D8A-1FF6-510E447D6A3C}" dt="2021-11-28T23:55:24.460" v="15"/>
          <ac:spMkLst>
            <pc:docMk/>
            <pc:sldMk cId="1203231811" sldId="273"/>
            <ac:spMk id="76" creationId="{C4D3E4EC-9CAC-455D-8511-5C0D0BEFCF19}"/>
          </ac:spMkLst>
        </pc:spChg>
        <pc:spChg chg="add del">
          <ac:chgData name="Andrade, Manuel" userId="S::mandrade7@csu.fullerton.edu::74c234e6-7cb8-4dbc-b365-066e6bd1512d" providerId="AD" clId="Web-{F84007CE-DE06-1D8A-1FF6-510E447D6A3C}" dt="2021-11-28T23:55:22.053" v="13"/>
          <ac:spMkLst>
            <pc:docMk/>
            <pc:sldMk cId="1203231811" sldId="273"/>
            <ac:spMk id="77" creationId="{E97675C8-1328-460C-9EBF-6B446B67EAD3}"/>
          </ac:spMkLst>
        </pc:spChg>
        <pc:spChg chg="add del">
          <ac:chgData name="Andrade, Manuel" userId="S::mandrade7@csu.fullerton.edu::74c234e6-7cb8-4dbc-b365-066e6bd1512d" providerId="AD" clId="Web-{F84007CE-DE06-1D8A-1FF6-510E447D6A3C}" dt="2021-11-28T23:55:24.460" v="15"/>
          <ac:spMkLst>
            <pc:docMk/>
            <pc:sldMk cId="1203231811" sldId="273"/>
            <ac:spMk id="78" creationId="{3DDF40A7-2316-4304-8880-2FA7451E932E}"/>
          </ac:spMkLst>
        </pc:spChg>
        <pc:spChg chg="add del">
          <ac:chgData name="Andrade, Manuel" userId="S::mandrade7@csu.fullerton.edu::74c234e6-7cb8-4dbc-b365-066e6bd1512d" providerId="AD" clId="Web-{F84007CE-DE06-1D8A-1FF6-510E447D6A3C}" dt="2021-11-28T23:55:24.460" v="15"/>
          <ac:spMkLst>
            <pc:docMk/>
            <pc:sldMk cId="1203231811" sldId="273"/>
            <ac:spMk id="80" creationId="{44BD36A9-BAC7-415E-8DDB-4C743838F557}"/>
          </ac:spMkLst>
        </pc:spChg>
        <pc:spChg chg="add del">
          <ac:chgData name="Andrade, Manuel" userId="S::mandrade7@csu.fullerton.edu::74c234e6-7cb8-4dbc-b365-066e6bd1512d" providerId="AD" clId="Web-{F84007CE-DE06-1D8A-1FF6-510E447D6A3C}" dt="2021-11-28T23:55:22.053" v="13"/>
          <ac:spMkLst>
            <pc:docMk/>
            <pc:sldMk cId="1203231811" sldId="273"/>
            <ac:spMk id="81" creationId="{7FBFF947-0568-41C8-9D1F-B98750138E81}"/>
          </ac:spMkLst>
        </pc:spChg>
        <pc:spChg chg="add">
          <ac:chgData name="Andrade, Manuel" userId="S::mandrade7@csu.fullerton.edu::74c234e6-7cb8-4dbc-b365-066e6bd1512d" providerId="AD" clId="Web-{F84007CE-DE06-1D8A-1FF6-510E447D6A3C}" dt="2021-11-28T23:55:24.460" v="16"/>
          <ac:spMkLst>
            <pc:docMk/>
            <pc:sldMk cId="1203231811" sldId="273"/>
            <ac:spMk id="82" creationId="{BB2B8762-61F0-4F1B-9364-D633EE9D6AF5}"/>
          </ac:spMkLst>
        </pc:spChg>
        <pc:spChg chg="add del">
          <ac:chgData name="Andrade, Manuel" userId="S::mandrade7@csu.fullerton.edu::74c234e6-7cb8-4dbc-b365-066e6bd1512d" providerId="AD" clId="Web-{F84007CE-DE06-1D8A-1FF6-510E447D6A3C}" dt="2021-11-28T23:55:22.053" v="13"/>
          <ac:spMkLst>
            <pc:docMk/>
            <pc:sldMk cId="1203231811" sldId="273"/>
            <ac:spMk id="83" creationId="{3B146F29-E510-4DB4-B56B-1A876664590B}"/>
          </ac:spMkLst>
        </pc:spChg>
        <pc:spChg chg="add">
          <ac:chgData name="Andrade, Manuel" userId="S::mandrade7@csu.fullerton.edu::74c234e6-7cb8-4dbc-b365-066e6bd1512d" providerId="AD" clId="Web-{F84007CE-DE06-1D8A-1FF6-510E447D6A3C}" dt="2021-11-28T23:55:24.460" v="16"/>
          <ac:spMkLst>
            <pc:docMk/>
            <pc:sldMk cId="1203231811" sldId="273"/>
            <ac:spMk id="84" creationId="{E97675C8-1328-460C-9EBF-6B446B67EAD3}"/>
          </ac:spMkLst>
        </pc:spChg>
        <pc:spChg chg="add del">
          <ac:chgData name="Andrade, Manuel" userId="S::mandrade7@csu.fullerton.edu::74c234e6-7cb8-4dbc-b365-066e6bd1512d" providerId="AD" clId="Web-{F84007CE-DE06-1D8A-1FF6-510E447D6A3C}" dt="2021-11-28T23:55:22.053" v="13"/>
          <ac:spMkLst>
            <pc:docMk/>
            <pc:sldMk cId="1203231811" sldId="273"/>
            <ac:spMk id="85" creationId="{43FDA1FA-3541-46E6-83FF-BDDA692BBA12}"/>
          </ac:spMkLst>
        </pc:spChg>
        <pc:spChg chg="add">
          <ac:chgData name="Andrade, Manuel" userId="S::mandrade7@csu.fullerton.edu::74c234e6-7cb8-4dbc-b365-066e6bd1512d" providerId="AD" clId="Web-{F84007CE-DE06-1D8A-1FF6-510E447D6A3C}" dt="2021-11-28T23:55:24.460" v="16"/>
          <ac:spMkLst>
            <pc:docMk/>
            <pc:sldMk cId="1203231811" sldId="273"/>
            <ac:spMk id="88" creationId="{C6417104-D4C1-4710-9982-2154A7F48492}"/>
          </ac:spMkLst>
        </pc:spChg>
        <pc:spChg chg="add">
          <ac:chgData name="Andrade, Manuel" userId="S::mandrade7@csu.fullerton.edu::74c234e6-7cb8-4dbc-b365-066e6bd1512d" providerId="AD" clId="Web-{F84007CE-DE06-1D8A-1FF6-510E447D6A3C}" dt="2021-11-28T23:55:24.460" v="16"/>
          <ac:spMkLst>
            <pc:docMk/>
            <pc:sldMk cId="1203231811" sldId="273"/>
            <ac:spMk id="89" creationId="{07BDDC51-8BB2-42BE-8EA8-39B3E9AC1EF6}"/>
          </ac:spMkLst>
        </pc:spChg>
        <pc:spChg chg="add">
          <ac:chgData name="Andrade, Manuel" userId="S::mandrade7@csu.fullerton.edu::74c234e6-7cb8-4dbc-b365-066e6bd1512d" providerId="AD" clId="Web-{F84007CE-DE06-1D8A-1FF6-510E447D6A3C}" dt="2021-11-28T23:55:24.460" v="16"/>
          <ac:spMkLst>
            <pc:docMk/>
            <pc:sldMk cId="1203231811" sldId="273"/>
            <ac:spMk id="90" creationId="{626F1402-2DEC-4071-84AF-350C7BF00D43}"/>
          </ac:spMkLst>
        </pc:spChg>
        <pc:spChg chg="add">
          <ac:chgData name="Andrade, Manuel" userId="S::mandrade7@csu.fullerton.edu::74c234e6-7cb8-4dbc-b365-066e6bd1512d" providerId="AD" clId="Web-{F84007CE-DE06-1D8A-1FF6-510E447D6A3C}" dt="2021-11-28T23:55:24.460" v="16"/>
          <ac:spMkLst>
            <pc:docMk/>
            <pc:sldMk cId="1203231811" sldId="273"/>
            <ac:spMk id="92" creationId="{DA52A394-10F4-4AA5-90E4-634D1E919DBA}"/>
          </ac:spMkLst>
        </pc:spChg>
        <pc:picChg chg="mod">
          <ac:chgData name="Andrade, Manuel" userId="S::mandrade7@csu.fullerton.edu::74c234e6-7cb8-4dbc-b365-066e6bd1512d" providerId="AD" clId="Web-{F84007CE-DE06-1D8A-1FF6-510E447D6A3C}" dt="2021-11-28T23:56:15.226" v="25" actId="14100"/>
          <ac:picMkLst>
            <pc:docMk/>
            <pc:sldMk cId="1203231811" sldId="273"/>
            <ac:picMk id="4" creationId="{913FE584-8186-4942-A32D-CF3EDB100E88}"/>
          </ac:picMkLst>
        </pc:picChg>
        <pc:picChg chg="mod ord">
          <ac:chgData name="Andrade, Manuel" userId="S::mandrade7@csu.fullerton.edu::74c234e6-7cb8-4dbc-b365-066e6bd1512d" providerId="AD" clId="Web-{F84007CE-DE06-1D8A-1FF6-510E447D6A3C}" dt="2021-11-28T23:55:53.226" v="21" actId="14100"/>
          <ac:picMkLst>
            <pc:docMk/>
            <pc:sldMk cId="1203231811" sldId="273"/>
            <ac:picMk id="5" creationId="{FA9E2EB5-C733-4EA8-8C25-8E3810DF439A}"/>
          </ac:picMkLst>
        </pc:picChg>
        <pc:cxnChg chg="add del">
          <ac:chgData name="Andrade, Manuel" userId="S::mandrade7@csu.fullerton.edu::74c234e6-7cb8-4dbc-b365-066e6bd1512d" providerId="AD" clId="Web-{F84007CE-DE06-1D8A-1FF6-510E447D6A3C}" dt="2021-11-28T23:55:24.460" v="16"/>
          <ac:cxnSpMkLst>
            <pc:docMk/>
            <pc:sldMk cId="1203231811" sldId="273"/>
            <ac:cxnSpMk id="60" creationId="{514EE78B-AF71-4195-A01B-F1165D9233BF}"/>
          </ac:cxnSpMkLst>
        </pc:cxnChg>
        <pc:cxnChg chg="add del">
          <ac:chgData name="Andrade, Manuel" userId="S::mandrade7@csu.fullerton.edu::74c234e6-7cb8-4dbc-b365-066e6bd1512d" providerId="AD" clId="Web-{F84007CE-DE06-1D8A-1FF6-510E447D6A3C}" dt="2021-11-28T23:55:24.460" v="16"/>
          <ac:cxnSpMkLst>
            <pc:docMk/>
            <pc:sldMk cId="1203231811" sldId="273"/>
            <ac:cxnSpMk id="66" creationId="{04733B62-1719-4677-A612-CA0AC0AD7482}"/>
          </ac:cxnSpMkLst>
        </pc:cxnChg>
        <pc:cxnChg chg="add del">
          <ac:chgData name="Andrade, Manuel" userId="S::mandrade7@csu.fullerton.edu::74c234e6-7cb8-4dbc-b365-066e6bd1512d" providerId="AD" clId="Web-{F84007CE-DE06-1D8A-1FF6-510E447D6A3C}" dt="2021-11-28T23:55:24.460" v="15"/>
          <ac:cxnSpMkLst>
            <pc:docMk/>
            <pc:sldMk cId="1203231811" sldId="273"/>
            <ac:cxnSpMk id="74" creationId="{5C5EFB6A-0AF1-46B2-B103-4AA6C7B31025}"/>
          </ac:cxnSpMkLst>
        </pc:cxnChg>
        <pc:cxnChg chg="add del">
          <ac:chgData name="Andrade, Manuel" userId="S::mandrade7@csu.fullerton.edu::74c234e6-7cb8-4dbc-b365-066e6bd1512d" providerId="AD" clId="Web-{F84007CE-DE06-1D8A-1FF6-510E447D6A3C}" dt="2021-11-28T23:55:22.053" v="13"/>
          <ac:cxnSpMkLst>
            <pc:docMk/>
            <pc:sldMk cId="1203231811" sldId="273"/>
            <ac:cxnSpMk id="79" creationId="{514EE78B-AF71-4195-A01B-F1165D9233BF}"/>
          </ac:cxnSpMkLst>
        </pc:cxnChg>
        <pc:cxnChg chg="add">
          <ac:chgData name="Andrade, Manuel" userId="S::mandrade7@csu.fullerton.edu::74c234e6-7cb8-4dbc-b365-066e6bd1512d" providerId="AD" clId="Web-{F84007CE-DE06-1D8A-1FF6-510E447D6A3C}" dt="2021-11-28T23:55:24.460" v="16"/>
          <ac:cxnSpMkLst>
            <pc:docMk/>
            <pc:sldMk cId="1203231811" sldId="273"/>
            <ac:cxnSpMk id="86" creationId="{514EE78B-AF71-4195-A01B-F1165D9233BF}"/>
          </ac:cxnSpMkLst>
        </pc:cxnChg>
        <pc:cxnChg chg="add del">
          <ac:chgData name="Andrade, Manuel" userId="S::mandrade7@csu.fullerton.edu::74c234e6-7cb8-4dbc-b365-066e6bd1512d" providerId="AD" clId="Web-{F84007CE-DE06-1D8A-1FF6-510E447D6A3C}" dt="2021-11-28T23:55:22.053" v="13"/>
          <ac:cxnSpMkLst>
            <pc:docMk/>
            <pc:sldMk cId="1203231811" sldId="273"/>
            <ac:cxnSpMk id="87" creationId="{1E6A7830-4B1A-416E-8782-4D0DC1F2929D}"/>
          </ac:cxnSpMkLst>
        </pc:cxnChg>
        <pc:cxnChg chg="add">
          <ac:chgData name="Andrade, Manuel" userId="S::mandrade7@csu.fullerton.edu::74c234e6-7cb8-4dbc-b365-066e6bd1512d" providerId="AD" clId="Web-{F84007CE-DE06-1D8A-1FF6-510E447D6A3C}" dt="2021-11-28T23:55:24.460" v="16"/>
          <ac:cxnSpMkLst>
            <pc:docMk/>
            <pc:sldMk cId="1203231811" sldId="273"/>
            <ac:cxnSpMk id="91" creationId="{04733B62-1719-4677-A612-CA0AC0AD7482}"/>
          </ac:cxnSpMkLst>
        </pc:cxnChg>
      </pc:sldChg>
    </pc:docChg>
  </pc:docChgLst>
  <pc:docChgLst>
    <pc:chgData name="Andrade, Manuel" userId="S::mandrade7@csu.fullerton.edu::74c234e6-7cb8-4dbc-b365-066e6bd1512d" providerId="AD" clId="Web-{E62398D3-E6B5-B47C-CE88-FB2567CAB29E}"/>
    <pc:docChg chg="modSld">
      <pc:chgData name="Andrade, Manuel" userId="S::mandrade7@csu.fullerton.edu::74c234e6-7cb8-4dbc-b365-066e6bd1512d" providerId="AD" clId="Web-{E62398D3-E6B5-B47C-CE88-FB2567CAB29E}" dt="2021-11-23T06:19:10.890" v="1" actId="20577"/>
      <pc:docMkLst>
        <pc:docMk/>
      </pc:docMkLst>
      <pc:sldChg chg="modSp">
        <pc:chgData name="Andrade, Manuel" userId="S::mandrade7@csu.fullerton.edu::74c234e6-7cb8-4dbc-b365-066e6bd1512d" providerId="AD" clId="Web-{E62398D3-E6B5-B47C-CE88-FB2567CAB29E}" dt="2021-11-23T06:19:10.890" v="1" actId="20577"/>
        <pc:sldMkLst>
          <pc:docMk/>
          <pc:sldMk cId="109857222" sldId="256"/>
        </pc:sldMkLst>
        <pc:spChg chg="mod">
          <ac:chgData name="Andrade, Manuel" userId="S::mandrade7@csu.fullerton.edu::74c234e6-7cb8-4dbc-b365-066e6bd1512d" providerId="AD" clId="Web-{E62398D3-E6B5-B47C-CE88-FB2567CAB29E}" dt="2021-11-23T06:19:10.890" v="1" actId="20577"/>
          <ac:spMkLst>
            <pc:docMk/>
            <pc:sldMk cId="109857222" sldId="256"/>
            <ac:spMk id="3" creationId="{00000000-0000-0000-0000-000000000000}"/>
          </ac:spMkLst>
        </pc:spChg>
      </pc:sldChg>
    </pc:docChg>
  </pc:docChgLst>
  <pc:docChgLst>
    <pc:chgData name="Andrade, Manuel" userId="S::mandrade7@csu.fullerton.edu::74c234e6-7cb8-4dbc-b365-066e6bd1512d" providerId="AD" clId="Web-{442538D8-EF44-FC5C-0E41-C52E7F8B7586}"/>
    <pc:docChg chg="mod addSld delSld modSld">
      <pc:chgData name="Andrade, Manuel" userId="S::mandrade7@csu.fullerton.edu::74c234e6-7cb8-4dbc-b365-066e6bd1512d" providerId="AD" clId="Web-{442538D8-EF44-FC5C-0E41-C52E7F8B7586}" dt="2021-12-05T05:47:37.090" v="1449"/>
      <pc:docMkLst>
        <pc:docMk/>
      </pc:docMkLst>
      <pc:sldChg chg="addCm">
        <pc:chgData name="Andrade, Manuel" userId="S::mandrade7@csu.fullerton.edu::74c234e6-7cb8-4dbc-b365-066e6bd1512d" providerId="AD" clId="Web-{442538D8-EF44-FC5C-0E41-C52E7F8B7586}" dt="2021-12-05T04:02:15.965" v="937"/>
        <pc:sldMkLst>
          <pc:docMk/>
          <pc:sldMk cId="2849775491" sldId="262"/>
        </pc:sldMkLst>
      </pc:sldChg>
      <pc:sldChg chg="addSp delSp modSp modNotes">
        <pc:chgData name="Andrade, Manuel" userId="S::mandrade7@csu.fullerton.edu::74c234e6-7cb8-4dbc-b365-066e6bd1512d" providerId="AD" clId="Web-{442538D8-EF44-FC5C-0E41-C52E7F8B7586}" dt="2021-12-05T02:31:51.945" v="692"/>
        <pc:sldMkLst>
          <pc:docMk/>
          <pc:sldMk cId="1537858178" sldId="263"/>
        </pc:sldMkLst>
        <pc:spChg chg="del">
          <ac:chgData name="Andrade, Manuel" userId="S::mandrade7@csu.fullerton.edu::74c234e6-7cb8-4dbc-b365-066e6bd1512d" providerId="AD" clId="Web-{442538D8-EF44-FC5C-0E41-C52E7F8B7586}" dt="2021-12-04T22:50:37.432" v="5"/>
          <ac:spMkLst>
            <pc:docMk/>
            <pc:sldMk cId="1537858178" sldId="263"/>
            <ac:spMk id="10" creationId="{6C64F3F8-1DC9-47B9-B022-200BAB84C2DA}"/>
          </ac:spMkLst>
        </pc:spChg>
        <pc:spChg chg="del">
          <ac:chgData name="Andrade, Manuel" userId="S::mandrade7@csu.fullerton.edu::74c234e6-7cb8-4dbc-b365-066e6bd1512d" providerId="AD" clId="Web-{442538D8-EF44-FC5C-0E41-C52E7F8B7586}" dt="2021-12-04T22:50:40.167" v="6"/>
          <ac:spMkLst>
            <pc:docMk/>
            <pc:sldMk cId="1537858178" sldId="263"/>
            <ac:spMk id="12" creationId="{0FA39E91-78A1-4DA9-AB37-1984E975395D}"/>
          </ac:spMkLst>
        </pc:spChg>
        <pc:spChg chg="mod">
          <ac:chgData name="Andrade, Manuel" userId="S::mandrade7@csu.fullerton.edu::74c234e6-7cb8-4dbc-b365-066e6bd1512d" providerId="AD" clId="Web-{442538D8-EF44-FC5C-0E41-C52E7F8B7586}" dt="2021-12-04T23:13:13.536" v="41" actId="20577"/>
          <ac:spMkLst>
            <pc:docMk/>
            <pc:sldMk cId="1537858178" sldId="263"/>
            <ac:spMk id="28" creationId="{9C9B4640-30C9-4DDD-81BF-8933955BBC72}"/>
          </ac:spMkLst>
        </pc:spChg>
        <pc:picChg chg="add del mod">
          <ac:chgData name="Andrade, Manuel" userId="S::mandrade7@csu.fullerton.edu::74c234e6-7cb8-4dbc-b365-066e6bd1512d" providerId="AD" clId="Web-{442538D8-EF44-FC5C-0E41-C52E7F8B7586}" dt="2021-12-04T23:02:13.245" v="11"/>
          <ac:picMkLst>
            <pc:docMk/>
            <pc:sldMk cId="1537858178" sldId="263"/>
            <ac:picMk id="2" creationId="{2FB8BAF3-9BCB-458A-B387-2B46E1520C73}"/>
          </ac:picMkLst>
        </pc:picChg>
        <pc:picChg chg="add mod">
          <ac:chgData name="Andrade, Manuel" userId="S::mandrade7@csu.fullerton.edu::74c234e6-7cb8-4dbc-b365-066e6bd1512d" providerId="AD" clId="Web-{442538D8-EF44-FC5C-0E41-C52E7F8B7586}" dt="2021-12-04T23:06:34.309" v="22" actId="14100"/>
          <ac:picMkLst>
            <pc:docMk/>
            <pc:sldMk cId="1537858178" sldId="263"/>
            <ac:picMk id="3" creationId="{763E2CC0-F47D-421C-879D-BEC0E18A7639}"/>
          </ac:picMkLst>
        </pc:picChg>
        <pc:picChg chg="del">
          <ac:chgData name="Andrade, Manuel" userId="S::mandrade7@csu.fullerton.edu::74c234e6-7cb8-4dbc-b365-066e6bd1512d" providerId="AD" clId="Web-{442538D8-EF44-FC5C-0E41-C52E7F8B7586}" dt="2021-12-04T22:50:32.354" v="2"/>
          <ac:picMkLst>
            <pc:docMk/>
            <pc:sldMk cId="1537858178" sldId="263"/>
            <ac:picMk id="4" creationId="{87C51338-BB88-4695-80FB-04786C48D99A}"/>
          </ac:picMkLst>
        </pc:picChg>
        <pc:picChg chg="del mod">
          <ac:chgData name="Andrade, Manuel" userId="S::mandrade7@csu.fullerton.edu::74c234e6-7cb8-4dbc-b365-066e6bd1512d" providerId="AD" clId="Web-{442538D8-EF44-FC5C-0E41-C52E7F8B7586}" dt="2021-12-04T22:50:34.635" v="4"/>
          <ac:picMkLst>
            <pc:docMk/>
            <pc:sldMk cId="1537858178" sldId="263"/>
            <ac:picMk id="8" creationId="{EC996A97-9A33-4D32-AC28-ACC56E3C7546}"/>
          </ac:picMkLst>
        </pc:picChg>
      </pc:sldChg>
      <pc:sldChg chg="modNotes">
        <pc:chgData name="Andrade, Manuel" userId="S::mandrade7@csu.fullerton.edu::74c234e6-7cb8-4dbc-b365-066e6bd1512d" providerId="AD" clId="Web-{442538D8-EF44-FC5C-0E41-C52E7F8B7586}" dt="2021-12-05T05:47:37.090" v="1449"/>
        <pc:sldMkLst>
          <pc:docMk/>
          <pc:sldMk cId="1609509687" sldId="264"/>
        </pc:sldMkLst>
      </pc:sldChg>
      <pc:sldChg chg="modNotes">
        <pc:chgData name="Andrade, Manuel" userId="S::mandrade7@csu.fullerton.edu::74c234e6-7cb8-4dbc-b365-066e6bd1512d" providerId="AD" clId="Web-{442538D8-EF44-FC5C-0E41-C52E7F8B7586}" dt="2021-12-05T02:03:55.226" v="320"/>
        <pc:sldMkLst>
          <pc:docMk/>
          <pc:sldMk cId="4234327124" sldId="272"/>
        </pc:sldMkLst>
      </pc:sldChg>
      <pc:sldChg chg="modNotes">
        <pc:chgData name="Andrade, Manuel" userId="S::mandrade7@csu.fullerton.edu::74c234e6-7cb8-4dbc-b365-066e6bd1512d" providerId="AD" clId="Web-{442538D8-EF44-FC5C-0E41-C52E7F8B7586}" dt="2021-12-04T23:23:49.449" v="171"/>
        <pc:sldMkLst>
          <pc:docMk/>
          <pc:sldMk cId="1203231811" sldId="273"/>
        </pc:sldMkLst>
      </pc:sldChg>
      <pc:sldChg chg="modSp modNotes">
        <pc:chgData name="Andrade, Manuel" userId="S::mandrade7@csu.fullerton.edu::74c234e6-7cb8-4dbc-b365-066e6bd1512d" providerId="AD" clId="Web-{442538D8-EF44-FC5C-0E41-C52E7F8B7586}" dt="2021-12-05T04:35:20.531" v="1069"/>
        <pc:sldMkLst>
          <pc:docMk/>
          <pc:sldMk cId="3678606960" sldId="282"/>
        </pc:sldMkLst>
        <pc:spChg chg="mod">
          <ac:chgData name="Andrade, Manuel" userId="S::mandrade7@csu.fullerton.edu::74c234e6-7cb8-4dbc-b365-066e6bd1512d" providerId="AD" clId="Web-{442538D8-EF44-FC5C-0E41-C52E7F8B7586}" dt="2021-12-05T04:31:20.414" v="1015" actId="20577"/>
          <ac:spMkLst>
            <pc:docMk/>
            <pc:sldMk cId="3678606960" sldId="282"/>
            <ac:spMk id="27" creationId="{56B92178-2B14-4869-9D13-80192812808D}"/>
          </ac:spMkLst>
        </pc:spChg>
      </pc:sldChg>
      <pc:sldChg chg="modSp modNotes">
        <pc:chgData name="Andrade, Manuel" userId="S::mandrade7@csu.fullerton.edu::74c234e6-7cb8-4dbc-b365-066e6bd1512d" providerId="AD" clId="Web-{442538D8-EF44-FC5C-0E41-C52E7F8B7586}" dt="2021-12-05T04:42:46.043" v="1106"/>
        <pc:sldMkLst>
          <pc:docMk/>
          <pc:sldMk cId="1783521474" sldId="283"/>
        </pc:sldMkLst>
        <pc:spChg chg="mod">
          <ac:chgData name="Andrade, Manuel" userId="S::mandrade7@csu.fullerton.edu::74c234e6-7cb8-4dbc-b365-066e6bd1512d" providerId="AD" clId="Web-{442538D8-EF44-FC5C-0E41-C52E7F8B7586}" dt="2021-12-05T04:22:28.509" v="980" actId="20577"/>
          <ac:spMkLst>
            <pc:docMk/>
            <pc:sldMk cId="1783521474" sldId="283"/>
            <ac:spMk id="27" creationId="{56B92178-2B14-4869-9D13-80192812808D}"/>
          </ac:spMkLst>
        </pc:spChg>
      </pc:sldChg>
      <pc:sldChg chg="addSp modSp add replId modNotes">
        <pc:chgData name="Andrade, Manuel" userId="S::mandrade7@csu.fullerton.edu::74c234e6-7cb8-4dbc-b365-066e6bd1512d" providerId="AD" clId="Web-{442538D8-EF44-FC5C-0E41-C52E7F8B7586}" dt="2021-12-05T05:32:22.829" v="1248" actId="20577"/>
        <pc:sldMkLst>
          <pc:docMk/>
          <pc:sldMk cId="698007465" sldId="284"/>
        </pc:sldMkLst>
        <pc:spChg chg="add mod">
          <ac:chgData name="Andrade, Manuel" userId="S::mandrade7@csu.fullerton.edu::74c234e6-7cb8-4dbc-b365-066e6bd1512d" providerId="AD" clId="Web-{442538D8-EF44-FC5C-0E41-C52E7F8B7586}" dt="2021-12-05T05:32:22.829" v="1248" actId="20577"/>
          <ac:spMkLst>
            <pc:docMk/>
            <pc:sldMk cId="698007465" sldId="284"/>
            <ac:spMk id="3" creationId="{B3749B5A-204C-40A1-B2DA-A0EDB8F7E176}"/>
          </ac:spMkLst>
        </pc:spChg>
        <pc:spChg chg="mod">
          <ac:chgData name="Andrade, Manuel" userId="S::mandrade7@csu.fullerton.edu::74c234e6-7cb8-4dbc-b365-066e6bd1512d" providerId="AD" clId="Web-{442538D8-EF44-FC5C-0E41-C52E7F8B7586}" dt="2021-12-04T23:14:33.650" v="51" actId="1076"/>
          <ac:spMkLst>
            <pc:docMk/>
            <pc:sldMk cId="698007465" sldId="284"/>
            <ac:spMk id="10" creationId="{6C64F3F8-1DC9-47B9-B022-200BAB84C2DA}"/>
          </ac:spMkLst>
        </pc:spChg>
        <pc:picChg chg="add mod">
          <ac:chgData name="Andrade, Manuel" userId="S::mandrade7@csu.fullerton.edu::74c234e6-7cb8-4dbc-b365-066e6bd1512d" providerId="AD" clId="Web-{442538D8-EF44-FC5C-0E41-C52E7F8B7586}" dt="2021-12-05T03:43:22.757" v="878" actId="1076"/>
          <ac:picMkLst>
            <pc:docMk/>
            <pc:sldMk cId="698007465" sldId="284"/>
            <ac:picMk id="2" creationId="{863481DB-C764-4549-9629-1746DB348801}"/>
          </ac:picMkLst>
        </pc:picChg>
        <pc:picChg chg="mod">
          <ac:chgData name="Andrade, Manuel" userId="S::mandrade7@csu.fullerton.edu::74c234e6-7cb8-4dbc-b365-066e6bd1512d" providerId="AD" clId="Web-{442538D8-EF44-FC5C-0E41-C52E7F8B7586}" dt="2021-12-04T23:14:38.697" v="53" actId="14100"/>
          <ac:picMkLst>
            <pc:docMk/>
            <pc:sldMk cId="698007465" sldId="284"/>
            <ac:picMk id="4" creationId="{87C51338-BB88-4695-80FB-04786C48D99A}"/>
          </ac:picMkLst>
        </pc:picChg>
        <pc:picChg chg="mod">
          <ac:chgData name="Andrade, Manuel" userId="S::mandrade7@csu.fullerton.edu::74c234e6-7cb8-4dbc-b365-066e6bd1512d" providerId="AD" clId="Web-{442538D8-EF44-FC5C-0E41-C52E7F8B7586}" dt="2021-12-04T23:14:31.119" v="50" actId="14100"/>
          <ac:picMkLst>
            <pc:docMk/>
            <pc:sldMk cId="698007465" sldId="284"/>
            <ac:picMk id="8" creationId="{EC996A97-9A33-4D32-AC28-ACC56E3C7546}"/>
          </ac:picMkLst>
        </pc:picChg>
      </pc:sldChg>
      <pc:sldChg chg="new del">
        <pc:chgData name="Andrade, Manuel" userId="S::mandrade7@csu.fullerton.edu::74c234e6-7cb8-4dbc-b365-066e6bd1512d" providerId="AD" clId="Web-{442538D8-EF44-FC5C-0E41-C52E7F8B7586}" dt="2021-12-05T05:04:30.282" v="1109"/>
        <pc:sldMkLst>
          <pc:docMk/>
          <pc:sldMk cId="2122882705" sldId="285"/>
        </pc:sldMkLst>
      </pc:sldChg>
      <pc:sldChg chg="addSp delSp modSp add replId modNotes">
        <pc:chgData name="Andrade, Manuel" userId="S::mandrade7@csu.fullerton.edu::74c234e6-7cb8-4dbc-b365-066e6bd1512d" providerId="AD" clId="Web-{442538D8-EF44-FC5C-0E41-C52E7F8B7586}" dt="2021-12-05T05:33:42.519" v="1267"/>
        <pc:sldMkLst>
          <pc:docMk/>
          <pc:sldMk cId="2617202867" sldId="286"/>
        </pc:sldMkLst>
        <pc:spChg chg="mod">
          <ac:chgData name="Andrade, Manuel" userId="S::mandrade7@csu.fullerton.edu::74c234e6-7cb8-4dbc-b365-066e6bd1512d" providerId="AD" clId="Web-{442538D8-EF44-FC5C-0E41-C52E7F8B7586}" dt="2021-12-05T05:05:15.846" v="1113" actId="20577"/>
          <ac:spMkLst>
            <pc:docMk/>
            <pc:sldMk cId="2617202867" sldId="286"/>
            <ac:spMk id="27" creationId="{56B92178-2B14-4869-9D13-80192812808D}"/>
          </ac:spMkLst>
        </pc:spChg>
        <pc:spChg chg="mod">
          <ac:chgData name="Andrade, Manuel" userId="S::mandrade7@csu.fullerton.edu::74c234e6-7cb8-4dbc-b365-066e6bd1512d" providerId="AD" clId="Web-{442538D8-EF44-FC5C-0E41-C52E7F8B7586}" dt="2021-12-05T05:11:09.371" v="1158" actId="20577"/>
          <ac:spMkLst>
            <pc:docMk/>
            <pc:sldMk cId="2617202867" sldId="286"/>
            <ac:spMk id="28" creationId="{9C9B4640-30C9-4DDD-81BF-8933955BBC72}"/>
          </ac:spMkLst>
        </pc:spChg>
        <pc:picChg chg="del">
          <ac:chgData name="Andrade, Manuel" userId="S::mandrade7@csu.fullerton.edu::74c234e6-7cb8-4dbc-b365-066e6bd1512d" providerId="AD" clId="Web-{442538D8-EF44-FC5C-0E41-C52E7F8B7586}" dt="2021-12-05T05:27:50.041" v="1181"/>
          <ac:picMkLst>
            <pc:docMk/>
            <pc:sldMk cId="2617202867" sldId="286"/>
            <ac:picMk id="2" creationId="{A1E7F4C7-7432-4581-B002-344D7EEF57AA}"/>
          </ac:picMkLst>
        </pc:picChg>
        <pc:picChg chg="add mod">
          <ac:chgData name="Andrade, Manuel" userId="S::mandrade7@csu.fullerton.edu::74c234e6-7cb8-4dbc-b365-066e6bd1512d" providerId="AD" clId="Web-{442538D8-EF44-FC5C-0E41-C52E7F8B7586}" dt="2021-12-05T05:28:01.307" v="1185" actId="14100"/>
          <ac:picMkLst>
            <pc:docMk/>
            <pc:sldMk cId="2617202867" sldId="286"/>
            <ac:picMk id="3" creationId="{D9F4A8AA-AE5F-4828-B431-D5205D92D0D6}"/>
          </ac:picMkLst>
        </pc:picChg>
      </pc:sldChg>
      <pc:sldChg chg="addSp delSp modSp add replId modNotes">
        <pc:chgData name="Andrade, Manuel" userId="S::mandrade7@csu.fullerton.edu::74c234e6-7cb8-4dbc-b365-066e6bd1512d" providerId="AD" clId="Web-{442538D8-EF44-FC5C-0E41-C52E7F8B7586}" dt="2021-12-05T05:44:26.069" v="1333"/>
        <pc:sldMkLst>
          <pc:docMk/>
          <pc:sldMk cId="4180345033" sldId="287"/>
        </pc:sldMkLst>
        <pc:spChg chg="mod">
          <ac:chgData name="Andrade, Manuel" userId="S::mandrade7@csu.fullerton.edu::74c234e6-7cb8-4dbc-b365-066e6bd1512d" providerId="AD" clId="Web-{442538D8-EF44-FC5C-0E41-C52E7F8B7586}" dt="2021-12-05T05:33:18.706" v="1257" actId="20577"/>
          <ac:spMkLst>
            <pc:docMk/>
            <pc:sldMk cId="4180345033" sldId="287"/>
            <ac:spMk id="27" creationId="{56B92178-2B14-4869-9D13-80192812808D}"/>
          </ac:spMkLst>
        </pc:spChg>
        <pc:spChg chg="mod">
          <ac:chgData name="Andrade, Manuel" userId="S::mandrade7@csu.fullerton.edu::74c234e6-7cb8-4dbc-b365-066e6bd1512d" providerId="AD" clId="Web-{442538D8-EF44-FC5C-0E41-C52E7F8B7586}" dt="2021-12-05T05:38:50.748" v="1284" actId="20577"/>
          <ac:spMkLst>
            <pc:docMk/>
            <pc:sldMk cId="4180345033" sldId="287"/>
            <ac:spMk id="28" creationId="{9C9B4640-30C9-4DDD-81BF-8933955BBC72}"/>
          </ac:spMkLst>
        </pc:spChg>
        <pc:picChg chg="del">
          <ac:chgData name="Andrade, Manuel" userId="S::mandrade7@csu.fullerton.edu::74c234e6-7cb8-4dbc-b365-066e6bd1512d" providerId="AD" clId="Web-{442538D8-EF44-FC5C-0E41-C52E7F8B7586}" dt="2021-12-05T05:42:41.629" v="1285"/>
          <ac:picMkLst>
            <pc:docMk/>
            <pc:sldMk cId="4180345033" sldId="287"/>
            <ac:picMk id="2" creationId="{A1E7F4C7-7432-4581-B002-344D7EEF57AA}"/>
          </ac:picMkLst>
        </pc:picChg>
        <pc:picChg chg="add mod">
          <ac:chgData name="Andrade, Manuel" userId="S::mandrade7@csu.fullerton.edu::74c234e6-7cb8-4dbc-b365-066e6bd1512d" providerId="AD" clId="Web-{442538D8-EF44-FC5C-0E41-C52E7F8B7586}" dt="2021-12-05T05:42:56.004" v="1289" actId="14100"/>
          <ac:picMkLst>
            <pc:docMk/>
            <pc:sldMk cId="4180345033" sldId="287"/>
            <ac:picMk id="3" creationId="{2E64DB72-10FB-4E71-AEB1-018D9A0C1EA7}"/>
          </ac:picMkLst>
        </pc:picChg>
      </pc:sldChg>
    </pc:docChg>
  </pc:docChgLst>
  <pc:docChgLst>
    <pc:chgData name="Andrade, Manuel" userId="S::mandrade7@csu.fullerton.edu::74c234e6-7cb8-4dbc-b365-066e6bd1512d" providerId="AD" clId="Web-{9876E3C8-9457-181F-2343-B41F06557A48}"/>
    <pc:docChg chg="addSld delSld modSld sldOrd">
      <pc:chgData name="Andrade, Manuel" userId="S::mandrade7@csu.fullerton.edu::74c234e6-7cb8-4dbc-b365-066e6bd1512d" providerId="AD" clId="Web-{9876E3C8-9457-181F-2343-B41F06557A48}" dt="2021-11-28T05:53:34.375" v="214" actId="14100"/>
      <pc:docMkLst>
        <pc:docMk/>
      </pc:docMkLst>
      <pc:sldChg chg="del">
        <pc:chgData name="Andrade, Manuel" userId="S::mandrade7@csu.fullerton.edu::74c234e6-7cb8-4dbc-b365-066e6bd1512d" providerId="AD" clId="Web-{9876E3C8-9457-181F-2343-B41F06557A48}" dt="2021-11-28T03:43:02.428" v="100"/>
        <pc:sldMkLst>
          <pc:docMk/>
          <pc:sldMk cId="2843805721" sldId="258"/>
        </pc:sldMkLst>
      </pc:sldChg>
      <pc:sldChg chg="del">
        <pc:chgData name="Andrade, Manuel" userId="S::mandrade7@csu.fullerton.edu::74c234e6-7cb8-4dbc-b365-066e6bd1512d" providerId="AD" clId="Web-{9876E3C8-9457-181F-2343-B41F06557A48}" dt="2021-11-28T03:42:58.319" v="99"/>
        <pc:sldMkLst>
          <pc:docMk/>
          <pc:sldMk cId="876317367" sldId="266"/>
        </pc:sldMkLst>
      </pc:sldChg>
      <pc:sldChg chg="addSp delSp modSp">
        <pc:chgData name="Andrade, Manuel" userId="S::mandrade7@csu.fullerton.edu::74c234e6-7cb8-4dbc-b365-066e6bd1512d" providerId="AD" clId="Web-{9876E3C8-9457-181F-2343-B41F06557A48}" dt="2021-11-28T05:21:38.491" v="150" actId="14100"/>
        <pc:sldMkLst>
          <pc:docMk/>
          <pc:sldMk cId="700875382" sldId="267"/>
        </pc:sldMkLst>
        <pc:spChg chg="mod">
          <ac:chgData name="Andrade, Manuel" userId="S::mandrade7@csu.fullerton.edu::74c234e6-7cb8-4dbc-b365-066e6bd1512d" providerId="AD" clId="Web-{9876E3C8-9457-181F-2343-B41F06557A48}" dt="2021-11-28T03:59:38.889" v="123" actId="20577"/>
          <ac:spMkLst>
            <pc:docMk/>
            <pc:sldMk cId="700875382" sldId="267"/>
            <ac:spMk id="2" creationId="{907A369B-E76E-48F3-BFBD-41181BF9D2AF}"/>
          </ac:spMkLst>
        </pc:spChg>
        <pc:picChg chg="add mod">
          <ac:chgData name="Andrade, Manuel" userId="S::mandrade7@csu.fullerton.edu::74c234e6-7cb8-4dbc-b365-066e6bd1512d" providerId="AD" clId="Web-{9876E3C8-9457-181F-2343-B41F06557A48}" dt="2021-11-28T05:19:48.894" v="144" actId="1076"/>
          <ac:picMkLst>
            <pc:docMk/>
            <pc:sldMk cId="700875382" sldId="267"/>
            <ac:picMk id="3" creationId="{2481FB3F-9137-4C6E-87AF-61342BCD91D9}"/>
          </ac:picMkLst>
        </pc:picChg>
        <pc:picChg chg="add mod">
          <ac:chgData name="Andrade, Manuel" userId="S::mandrade7@csu.fullerton.edu::74c234e6-7cb8-4dbc-b365-066e6bd1512d" providerId="AD" clId="Web-{9876E3C8-9457-181F-2343-B41F06557A48}" dt="2021-11-28T05:19:36.206" v="142" actId="14100"/>
          <ac:picMkLst>
            <pc:docMk/>
            <pc:sldMk cId="700875382" sldId="267"/>
            <ac:picMk id="4" creationId="{3DFC6553-9A41-4567-84D2-47B919BA9EFF}"/>
          </ac:picMkLst>
        </pc:picChg>
        <pc:picChg chg="add mod">
          <ac:chgData name="Andrade, Manuel" userId="S::mandrade7@csu.fullerton.edu::74c234e6-7cb8-4dbc-b365-066e6bd1512d" providerId="AD" clId="Web-{9876E3C8-9457-181F-2343-B41F06557A48}" dt="2021-11-28T05:21:38.491" v="150" actId="14100"/>
          <ac:picMkLst>
            <pc:docMk/>
            <pc:sldMk cId="700875382" sldId="267"/>
            <ac:picMk id="5" creationId="{F19F3A77-6340-4BE9-B700-565926FFEE99}"/>
          </ac:picMkLst>
        </pc:picChg>
        <pc:picChg chg="mod">
          <ac:chgData name="Andrade, Manuel" userId="S::mandrade7@csu.fullerton.edu::74c234e6-7cb8-4dbc-b365-066e6bd1512d" providerId="AD" clId="Web-{9876E3C8-9457-181F-2343-B41F06557A48}" dt="2021-11-28T03:51:55.299" v="115" actId="14100"/>
          <ac:picMkLst>
            <pc:docMk/>
            <pc:sldMk cId="700875382" sldId="267"/>
            <ac:picMk id="6" creationId="{3E8D2C39-5B98-4A09-AA0A-4858C7DB76EB}"/>
          </ac:picMkLst>
        </pc:picChg>
        <pc:picChg chg="add mod">
          <ac:chgData name="Andrade, Manuel" userId="S::mandrade7@csu.fullerton.edu::74c234e6-7cb8-4dbc-b365-066e6bd1512d" providerId="AD" clId="Web-{9876E3C8-9457-181F-2343-B41F06557A48}" dt="2021-11-28T05:19:39.112" v="143" actId="14100"/>
          <ac:picMkLst>
            <pc:docMk/>
            <pc:sldMk cId="700875382" sldId="267"/>
            <ac:picMk id="7" creationId="{707DD2DA-F1AB-435F-AFAA-8C52530CE85D}"/>
          </ac:picMkLst>
        </pc:picChg>
        <pc:picChg chg="add del mod">
          <ac:chgData name="Andrade, Manuel" userId="S::mandrade7@csu.fullerton.edu::74c234e6-7cb8-4dbc-b365-066e6bd1512d" providerId="AD" clId="Web-{9876E3C8-9457-181F-2343-B41F06557A48}" dt="2021-11-28T05:12:20.455" v="124"/>
          <ac:picMkLst>
            <pc:docMk/>
            <pc:sldMk cId="700875382" sldId="267"/>
            <ac:picMk id="8" creationId="{3B5DA4EF-43FE-48BE-97D3-EE06CA65D32B}"/>
          </ac:picMkLst>
        </pc:picChg>
        <pc:picChg chg="add mod">
          <ac:chgData name="Andrade, Manuel" userId="S::mandrade7@csu.fullerton.edu::74c234e6-7cb8-4dbc-b365-066e6bd1512d" providerId="AD" clId="Web-{9876E3C8-9457-181F-2343-B41F06557A48}" dt="2021-11-28T05:21:31.256" v="149" actId="14100"/>
          <ac:picMkLst>
            <pc:docMk/>
            <pc:sldMk cId="700875382" sldId="267"/>
            <ac:picMk id="9" creationId="{A22D8D27-83D6-45B9-9B70-607A7838DEE4}"/>
          </ac:picMkLst>
        </pc:picChg>
        <pc:picChg chg="del">
          <ac:chgData name="Andrade, Manuel" userId="S::mandrade7@csu.fullerton.edu::74c234e6-7cb8-4dbc-b365-066e6bd1512d" providerId="AD" clId="Web-{9876E3C8-9457-181F-2343-B41F06557A48}" dt="2021-11-28T03:51:27.080" v="110"/>
          <ac:picMkLst>
            <pc:docMk/>
            <pc:sldMk cId="700875382" sldId="267"/>
            <ac:picMk id="10" creationId="{6BCC4D9E-33C4-42E5-8F95-A0D809661D14}"/>
          </ac:picMkLst>
        </pc:picChg>
      </pc:sldChg>
      <pc:sldChg chg="add del">
        <pc:chgData name="Andrade, Manuel" userId="S::mandrade7@csu.fullerton.edu::74c234e6-7cb8-4dbc-b365-066e6bd1512d" providerId="AD" clId="Web-{9876E3C8-9457-181F-2343-B41F06557A48}" dt="2021-11-28T05:45:28.002" v="171"/>
        <pc:sldMkLst>
          <pc:docMk/>
          <pc:sldMk cId="3375676677" sldId="268"/>
        </pc:sldMkLst>
      </pc:sldChg>
      <pc:sldChg chg="add del">
        <pc:chgData name="Andrade, Manuel" userId="S::mandrade7@csu.fullerton.edu::74c234e6-7cb8-4dbc-b365-066e6bd1512d" providerId="AD" clId="Web-{9876E3C8-9457-181F-2343-B41F06557A48}" dt="2021-11-28T05:52:25.936" v="203"/>
        <pc:sldMkLst>
          <pc:docMk/>
          <pc:sldMk cId="823945323" sldId="269"/>
        </pc:sldMkLst>
      </pc:sldChg>
      <pc:sldChg chg="ord">
        <pc:chgData name="Andrade, Manuel" userId="S::mandrade7@csu.fullerton.edu::74c234e6-7cb8-4dbc-b365-066e6bd1512d" providerId="AD" clId="Web-{9876E3C8-9457-181F-2343-B41F06557A48}" dt="2021-11-28T05:45:49.831" v="172"/>
        <pc:sldMkLst>
          <pc:docMk/>
          <pc:sldMk cId="3313677681" sldId="271"/>
        </pc:sldMkLst>
      </pc:sldChg>
      <pc:sldChg chg="addSp delSp modSp modNotes">
        <pc:chgData name="Andrade, Manuel" userId="S::mandrade7@csu.fullerton.edu::74c234e6-7cb8-4dbc-b365-066e6bd1512d" providerId="AD" clId="Web-{9876E3C8-9457-181F-2343-B41F06557A48}" dt="2021-11-28T03:42:50.491" v="98"/>
        <pc:sldMkLst>
          <pc:docMk/>
          <pc:sldMk cId="224313518" sldId="278"/>
        </pc:sldMkLst>
        <pc:spChg chg="mod">
          <ac:chgData name="Andrade, Manuel" userId="S::mandrade7@csu.fullerton.edu::74c234e6-7cb8-4dbc-b365-066e6bd1512d" providerId="AD" clId="Web-{9876E3C8-9457-181F-2343-B41F06557A48}" dt="2021-11-28T03:19:40.613" v="18" actId="20577"/>
          <ac:spMkLst>
            <pc:docMk/>
            <pc:sldMk cId="224313518" sldId="278"/>
            <ac:spMk id="2" creationId="{F1FE4CC4-AF7F-477F-AB99-6FEF796DCFFA}"/>
          </ac:spMkLst>
        </pc:spChg>
        <pc:spChg chg="mod">
          <ac:chgData name="Andrade, Manuel" userId="S::mandrade7@csu.fullerton.edu::74c234e6-7cb8-4dbc-b365-066e6bd1512d" providerId="AD" clId="Web-{9876E3C8-9457-181F-2343-B41F06557A48}" dt="2021-11-28T03:35:19.184" v="38" actId="1076"/>
          <ac:spMkLst>
            <pc:docMk/>
            <pc:sldMk cId="224313518" sldId="278"/>
            <ac:spMk id="3" creationId="{76617146-C93C-449E-BFCC-6B78BBA2CFE1}"/>
          </ac:spMkLst>
        </pc:spChg>
        <pc:spChg chg="del">
          <ac:chgData name="Andrade, Manuel" userId="S::mandrade7@csu.fullerton.edu::74c234e6-7cb8-4dbc-b365-066e6bd1512d" providerId="AD" clId="Web-{9876E3C8-9457-181F-2343-B41F06557A48}" dt="2021-11-28T03:36:01.998" v="41"/>
          <ac:spMkLst>
            <pc:docMk/>
            <pc:sldMk cId="224313518" sldId="278"/>
            <ac:spMk id="4" creationId="{7D7AA447-F9A6-4718-8CDC-0F0DE60F1216}"/>
          </ac:spMkLst>
        </pc:spChg>
        <pc:spChg chg="add mod">
          <ac:chgData name="Andrade, Manuel" userId="S::mandrade7@csu.fullerton.edu::74c234e6-7cb8-4dbc-b365-066e6bd1512d" providerId="AD" clId="Web-{9876E3C8-9457-181F-2343-B41F06557A48}" dt="2021-11-28T03:29:56.162" v="33" actId="1076"/>
          <ac:spMkLst>
            <pc:docMk/>
            <pc:sldMk cId="224313518" sldId="278"/>
            <ac:spMk id="7" creationId="{D6ABFE77-B955-47EA-8FE3-DFE6601E6076}"/>
          </ac:spMkLst>
        </pc:spChg>
        <pc:picChg chg="add">
          <ac:chgData name="Andrade, Manuel" userId="S::mandrade7@csu.fullerton.edu::74c234e6-7cb8-4dbc-b365-066e6bd1512d" providerId="AD" clId="Web-{9876E3C8-9457-181F-2343-B41F06557A48}" dt="2021-11-28T03:26:40.783" v="19"/>
          <ac:picMkLst>
            <pc:docMk/>
            <pc:sldMk cId="224313518" sldId="278"/>
            <ac:picMk id="6" creationId="{89065B20-53BB-4270-A836-C3606353DEFA}"/>
          </ac:picMkLst>
        </pc:picChg>
        <pc:picChg chg="add mod">
          <ac:chgData name="Andrade, Manuel" userId="S::mandrade7@csu.fullerton.edu::74c234e6-7cb8-4dbc-b365-066e6bd1512d" providerId="AD" clId="Web-{9876E3C8-9457-181F-2343-B41F06557A48}" dt="2021-11-28T03:30:26.163" v="35" actId="1076"/>
          <ac:picMkLst>
            <pc:docMk/>
            <pc:sldMk cId="224313518" sldId="278"/>
            <ac:picMk id="9" creationId="{ABE7F5B2-1450-4218-9CF4-F03D5BC30555}"/>
          </ac:picMkLst>
        </pc:picChg>
        <pc:picChg chg="add mod">
          <ac:chgData name="Andrade, Manuel" userId="S::mandrade7@csu.fullerton.edu::74c234e6-7cb8-4dbc-b365-066e6bd1512d" providerId="AD" clId="Web-{9876E3C8-9457-181F-2343-B41F06557A48}" dt="2021-11-28T03:35:14.794" v="37" actId="1076"/>
          <ac:picMkLst>
            <pc:docMk/>
            <pc:sldMk cId="224313518" sldId="278"/>
            <ac:picMk id="11" creationId="{ED80539C-0D2B-4C0E-8850-D5513F98A7EA}"/>
          </ac:picMkLst>
        </pc:picChg>
        <pc:picChg chg="add mod">
          <ac:chgData name="Andrade, Manuel" userId="S::mandrade7@csu.fullerton.edu::74c234e6-7cb8-4dbc-b365-066e6bd1512d" providerId="AD" clId="Web-{9876E3C8-9457-181F-2343-B41F06557A48}" dt="2021-11-28T03:35:41.044" v="40" actId="1076"/>
          <ac:picMkLst>
            <pc:docMk/>
            <pc:sldMk cId="224313518" sldId="278"/>
            <ac:picMk id="13" creationId="{4052ACF0-A78D-49E5-BB58-6C90DD1E612E}"/>
          </ac:picMkLst>
        </pc:picChg>
      </pc:sldChg>
      <pc:sldChg chg="addSp delSp modSp new del">
        <pc:chgData name="Andrade, Manuel" userId="S::mandrade7@csu.fullerton.edu::74c234e6-7cb8-4dbc-b365-066e6bd1512d" providerId="AD" clId="Web-{9876E3C8-9457-181F-2343-B41F06557A48}" dt="2021-11-28T05:45:03.596" v="168"/>
        <pc:sldMkLst>
          <pc:docMk/>
          <pc:sldMk cId="1217063142" sldId="279"/>
        </pc:sldMkLst>
        <pc:spChg chg="mod">
          <ac:chgData name="Andrade, Manuel" userId="S::mandrade7@csu.fullerton.edu::74c234e6-7cb8-4dbc-b365-066e6bd1512d" providerId="AD" clId="Web-{9876E3C8-9457-181F-2343-B41F06557A48}" dt="2021-11-28T05:45:00.799" v="166" actId="20577"/>
          <ac:spMkLst>
            <pc:docMk/>
            <pc:sldMk cId="1217063142" sldId="279"/>
            <ac:spMk id="2" creationId="{C544C938-7805-4191-B43C-E306D8A89C35}"/>
          </ac:spMkLst>
        </pc:spChg>
        <pc:spChg chg="add del">
          <ac:chgData name="Andrade, Manuel" userId="S::mandrade7@csu.fullerton.edu::74c234e6-7cb8-4dbc-b365-066e6bd1512d" providerId="AD" clId="Web-{9876E3C8-9457-181F-2343-B41F06557A48}" dt="2021-11-28T05:44:58.689" v="163"/>
          <ac:spMkLst>
            <pc:docMk/>
            <pc:sldMk cId="1217063142" sldId="279"/>
            <ac:spMk id="3" creationId="{A2F4F99E-0EC3-440A-89EE-2884B5291284}"/>
          </ac:spMkLst>
        </pc:spChg>
        <pc:spChg chg="add del">
          <ac:chgData name="Andrade, Manuel" userId="S::mandrade7@csu.fullerton.edu::74c234e6-7cb8-4dbc-b365-066e6bd1512d" providerId="AD" clId="Web-{9876E3C8-9457-181F-2343-B41F06557A48}" dt="2021-11-28T05:45:03.033" v="167"/>
          <ac:spMkLst>
            <pc:docMk/>
            <pc:sldMk cId="1217063142" sldId="279"/>
            <ac:spMk id="4" creationId="{16C27478-A7E1-4071-8A66-FBF306B046D4}"/>
          </ac:spMkLst>
        </pc:spChg>
        <pc:picChg chg="add del mod">
          <ac:chgData name="Andrade, Manuel" userId="S::mandrade7@csu.fullerton.edu::74c234e6-7cb8-4dbc-b365-066e6bd1512d" providerId="AD" clId="Web-{9876E3C8-9457-181F-2343-B41F06557A48}" dt="2021-11-28T05:44:56.423" v="162"/>
          <ac:picMkLst>
            <pc:docMk/>
            <pc:sldMk cId="1217063142" sldId="279"/>
            <ac:picMk id="5" creationId="{8787051A-5961-4DF1-AF66-4AE28C42C927}"/>
          </ac:picMkLst>
        </pc:picChg>
      </pc:sldChg>
      <pc:sldChg chg="add del replId">
        <pc:chgData name="Andrade, Manuel" userId="S::mandrade7@csu.fullerton.edu::74c234e6-7cb8-4dbc-b365-066e6bd1512d" providerId="AD" clId="Web-{9876E3C8-9457-181F-2343-B41F06557A48}" dt="2021-11-28T05:12:29.237" v="126"/>
        <pc:sldMkLst>
          <pc:docMk/>
          <pc:sldMk cId="2212432343" sldId="279"/>
        </pc:sldMkLst>
      </pc:sldChg>
      <pc:sldChg chg="addSp delSp modSp new">
        <pc:chgData name="Andrade, Manuel" userId="S::mandrade7@csu.fullerton.edu::74c234e6-7cb8-4dbc-b365-066e6bd1512d" providerId="AD" clId="Web-{9876E3C8-9457-181F-2343-B41F06557A48}" dt="2021-11-28T05:53:34.375" v="214" actId="14100"/>
        <pc:sldMkLst>
          <pc:docMk/>
          <pc:sldMk cId="4017039493" sldId="279"/>
        </pc:sldMkLst>
        <pc:spChg chg="mod">
          <ac:chgData name="Andrade, Manuel" userId="S::mandrade7@csu.fullerton.edu::74c234e6-7cb8-4dbc-b365-066e6bd1512d" providerId="AD" clId="Web-{9876E3C8-9457-181F-2343-B41F06557A48}" dt="2021-11-28T05:48:35.539" v="181" actId="20577"/>
          <ac:spMkLst>
            <pc:docMk/>
            <pc:sldMk cId="4017039493" sldId="279"/>
            <ac:spMk id="2" creationId="{A4958ADD-DE7C-42A1-A54A-A1A266EE9009}"/>
          </ac:spMkLst>
        </pc:spChg>
        <pc:spChg chg="del">
          <ac:chgData name="Andrade, Manuel" userId="S::mandrade7@csu.fullerton.edu::74c234e6-7cb8-4dbc-b365-066e6bd1512d" providerId="AD" clId="Web-{9876E3C8-9457-181F-2343-B41F06557A48}" dt="2021-11-28T05:48:52.868" v="183"/>
          <ac:spMkLst>
            <pc:docMk/>
            <pc:sldMk cId="4017039493" sldId="279"/>
            <ac:spMk id="3" creationId="{770C3B0C-E7D2-4B6C-9E12-C1D7B83685DB}"/>
          </ac:spMkLst>
        </pc:spChg>
        <pc:spChg chg="del">
          <ac:chgData name="Andrade, Manuel" userId="S::mandrade7@csu.fullerton.edu::74c234e6-7cb8-4dbc-b365-066e6bd1512d" providerId="AD" clId="Web-{9876E3C8-9457-181F-2343-B41F06557A48}" dt="2021-11-28T05:48:47.289" v="182"/>
          <ac:spMkLst>
            <pc:docMk/>
            <pc:sldMk cId="4017039493" sldId="279"/>
            <ac:spMk id="4" creationId="{E16798BA-A296-4D8C-A999-E11037165C31}"/>
          </ac:spMkLst>
        </pc:spChg>
        <pc:picChg chg="add mod">
          <ac:chgData name="Andrade, Manuel" userId="S::mandrade7@csu.fullerton.edu::74c234e6-7cb8-4dbc-b365-066e6bd1512d" providerId="AD" clId="Web-{9876E3C8-9457-181F-2343-B41F06557A48}" dt="2021-11-28T05:51:39.700" v="198" actId="14100"/>
          <ac:picMkLst>
            <pc:docMk/>
            <pc:sldMk cId="4017039493" sldId="279"/>
            <ac:picMk id="5" creationId="{F88B647E-1376-4B4B-891D-239EB3DA65DF}"/>
          </ac:picMkLst>
        </pc:picChg>
        <pc:picChg chg="add mod">
          <ac:chgData name="Andrade, Manuel" userId="S::mandrade7@csu.fullerton.edu::74c234e6-7cb8-4dbc-b365-066e6bd1512d" providerId="AD" clId="Web-{9876E3C8-9457-181F-2343-B41F06557A48}" dt="2021-11-28T05:52:45.171" v="207" actId="14100"/>
          <ac:picMkLst>
            <pc:docMk/>
            <pc:sldMk cId="4017039493" sldId="279"/>
            <ac:picMk id="7" creationId="{98605DF5-693E-4462-8989-4ECF26014483}"/>
          </ac:picMkLst>
        </pc:picChg>
        <pc:picChg chg="add mod">
          <ac:chgData name="Andrade, Manuel" userId="S::mandrade7@csu.fullerton.edu::74c234e6-7cb8-4dbc-b365-066e6bd1512d" providerId="AD" clId="Web-{9876E3C8-9457-181F-2343-B41F06557A48}" dt="2021-11-28T05:52:51.296" v="208" actId="1076"/>
          <ac:picMkLst>
            <pc:docMk/>
            <pc:sldMk cId="4017039493" sldId="279"/>
            <ac:picMk id="8" creationId="{10C030EA-C129-45A5-9D86-BE2A3993A5BF}"/>
          </ac:picMkLst>
        </pc:picChg>
        <pc:picChg chg="add mod">
          <ac:chgData name="Andrade, Manuel" userId="S::mandrade7@csu.fullerton.edu::74c234e6-7cb8-4dbc-b365-066e6bd1512d" providerId="AD" clId="Web-{9876E3C8-9457-181F-2343-B41F06557A48}" dt="2021-11-28T05:52:56.859" v="210" actId="1076"/>
          <ac:picMkLst>
            <pc:docMk/>
            <pc:sldMk cId="4017039493" sldId="279"/>
            <ac:picMk id="9" creationId="{1055CCAB-5DC8-47A2-B999-AF0EDA7EC8C0}"/>
          </ac:picMkLst>
        </pc:picChg>
        <pc:picChg chg="add mod">
          <ac:chgData name="Andrade, Manuel" userId="S::mandrade7@csu.fullerton.edu::74c234e6-7cb8-4dbc-b365-066e6bd1512d" providerId="AD" clId="Web-{9876E3C8-9457-181F-2343-B41F06557A48}" dt="2021-11-28T05:52:53.609" v="209" actId="1076"/>
          <ac:picMkLst>
            <pc:docMk/>
            <pc:sldMk cId="4017039493" sldId="279"/>
            <ac:picMk id="11" creationId="{C0B9A083-E672-42A0-AA7F-B461D6E9B1A5}"/>
          </ac:picMkLst>
        </pc:picChg>
        <pc:picChg chg="add mod">
          <ac:chgData name="Andrade, Manuel" userId="S::mandrade7@csu.fullerton.edu::74c234e6-7cb8-4dbc-b365-066e6bd1512d" providerId="AD" clId="Web-{9876E3C8-9457-181F-2343-B41F06557A48}" dt="2021-11-28T05:53:34.375" v="214" actId="14100"/>
          <ac:picMkLst>
            <pc:docMk/>
            <pc:sldMk cId="4017039493" sldId="279"/>
            <ac:picMk id="12" creationId="{B170F468-F31B-489A-86A5-FEBC4ACF8F87}"/>
          </ac:picMkLst>
        </pc:picChg>
      </pc:sldChg>
    </pc:docChg>
  </pc:docChgLst>
  <pc:docChgLst>
    <pc:chgData name="Prasad, Sandeep" userId="S::sandeepprasad@csu.fullerton.edu::11c423d9-9722-4e5c-9f19-a1bf482c23b4" providerId="AD" clId="Web-{E5E4D2E3-8888-FED3-0142-4DBAB01370B8}"/>
    <pc:docChg chg="modSld">
      <pc:chgData name="Prasad, Sandeep" userId="S::sandeepprasad@csu.fullerton.edu::11c423d9-9722-4e5c-9f19-a1bf482c23b4" providerId="AD" clId="Web-{E5E4D2E3-8888-FED3-0142-4DBAB01370B8}" dt="2021-11-23T21:27:27.657" v="11"/>
      <pc:docMkLst>
        <pc:docMk/>
      </pc:docMkLst>
      <pc:sldChg chg="delSp">
        <pc:chgData name="Prasad, Sandeep" userId="S::sandeepprasad@csu.fullerton.edu::11c423d9-9722-4e5c-9f19-a1bf482c23b4" providerId="AD" clId="Web-{E5E4D2E3-8888-FED3-0142-4DBAB01370B8}" dt="2021-11-23T21:27:27.657" v="11"/>
        <pc:sldMkLst>
          <pc:docMk/>
          <pc:sldMk cId="1507982094" sldId="257"/>
        </pc:sldMkLst>
        <pc:spChg chg="del">
          <ac:chgData name="Prasad, Sandeep" userId="S::sandeepprasad@csu.fullerton.edu::11c423d9-9722-4e5c-9f19-a1bf482c23b4" providerId="AD" clId="Web-{E5E4D2E3-8888-FED3-0142-4DBAB01370B8}" dt="2021-11-23T21:27:27.657" v="11"/>
          <ac:spMkLst>
            <pc:docMk/>
            <pc:sldMk cId="1507982094" sldId="257"/>
            <ac:spMk id="2" creationId="{80971DCB-0BF9-4C72-BA15-87135C55A912}"/>
          </ac:spMkLst>
        </pc:spChg>
        <pc:spChg chg="del">
          <ac:chgData name="Prasad, Sandeep" userId="S::sandeepprasad@csu.fullerton.edu::11c423d9-9722-4e5c-9f19-a1bf482c23b4" providerId="AD" clId="Web-{E5E4D2E3-8888-FED3-0142-4DBAB01370B8}" dt="2021-11-23T21:27:26.157" v="10"/>
          <ac:spMkLst>
            <pc:docMk/>
            <pc:sldMk cId="1507982094" sldId="257"/>
            <ac:spMk id="3" creationId="{BA933E4A-0AE3-482B-BEB1-03A6D6F9DAD2}"/>
          </ac:spMkLst>
        </pc:spChg>
      </pc:sldChg>
      <pc:sldChg chg="addSp delSp modSp">
        <pc:chgData name="Prasad, Sandeep" userId="S::sandeepprasad@csu.fullerton.edu::11c423d9-9722-4e5c-9f19-a1bf482c23b4" providerId="AD" clId="Web-{E5E4D2E3-8888-FED3-0142-4DBAB01370B8}" dt="2021-11-23T21:27:07.516" v="9"/>
        <pc:sldMkLst>
          <pc:docMk/>
          <pc:sldMk cId="1453400170" sldId="259"/>
        </pc:sldMkLst>
        <pc:spChg chg="add del">
          <ac:chgData name="Prasad, Sandeep" userId="S::sandeepprasad@csu.fullerton.edu::11c423d9-9722-4e5c-9f19-a1bf482c23b4" providerId="AD" clId="Web-{E5E4D2E3-8888-FED3-0142-4DBAB01370B8}" dt="2021-11-23T21:27:07.516" v="9"/>
          <ac:spMkLst>
            <pc:docMk/>
            <pc:sldMk cId="1453400170" sldId="259"/>
            <ac:spMk id="3" creationId="{30E0E794-FE98-447C-98A5-8EB2AE6BA61B}"/>
          </ac:spMkLst>
        </pc:spChg>
        <pc:spChg chg="add del mod">
          <ac:chgData name="Prasad, Sandeep" userId="S::sandeepprasad@csu.fullerton.edu::11c423d9-9722-4e5c-9f19-a1bf482c23b4" providerId="AD" clId="Web-{E5E4D2E3-8888-FED3-0142-4DBAB01370B8}" dt="2021-11-23T21:26:14.608" v="3"/>
          <ac:spMkLst>
            <pc:docMk/>
            <pc:sldMk cId="1453400170" sldId="259"/>
            <ac:spMk id="4" creationId="{6DC987A2-19DD-469C-8395-64997B880910}"/>
          </ac:spMkLst>
        </pc:spChg>
        <pc:picChg chg="add del mod ord">
          <ac:chgData name="Prasad, Sandeep" userId="S::sandeepprasad@csu.fullerton.edu::11c423d9-9722-4e5c-9f19-a1bf482c23b4" providerId="AD" clId="Web-{E5E4D2E3-8888-FED3-0142-4DBAB01370B8}" dt="2021-11-23T21:27:07.516" v="9"/>
          <ac:picMkLst>
            <pc:docMk/>
            <pc:sldMk cId="1453400170" sldId="259"/>
            <ac:picMk id="5" creationId="{2374B7EB-B9F0-4C3F-B08D-E24249738288}"/>
          </ac:picMkLst>
        </pc:picChg>
      </pc:sldChg>
    </pc:docChg>
  </pc:docChgLst>
  <pc:docChgLst>
    <pc:chgData name="ZHANG, Johnny" userId="S::johnny.zhang@csu.fullerton.edu::8f9bb752-c0e1-47ef-b19e-c47fb2b30142" providerId="AD" clId="Web-{A1F91A24-643B-2B3B-8F7D-FA53E7D2DCAA}"/>
    <pc:docChg chg="addSld delSld modSld">
      <pc:chgData name="ZHANG, Johnny" userId="S::johnny.zhang@csu.fullerton.edu::8f9bb752-c0e1-47ef-b19e-c47fb2b30142" providerId="AD" clId="Web-{A1F91A24-643B-2B3B-8F7D-FA53E7D2DCAA}" dt="2021-12-06T05:49:29.163" v="46"/>
      <pc:docMkLst>
        <pc:docMk/>
      </pc:docMkLst>
      <pc:sldChg chg="modSp">
        <pc:chgData name="ZHANG, Johnny" userId="S::johnny.zhang@csu.fullerton.edu::8f9bb752-c0e1-47ef-b19e-c47fb2b30142" providerId="AD" clId="Web-{A1F91A24-643B-2B3B-8F7D-FA53E7D2DCAA}" dt="2021-12-06T05:22:55.631" v="39" actId="20577"/>
        <pc:sldMkLst>
          <pc:docMk/>
          <pc:sldMk cId="2881171273" sldId="274"/>
        </pc:sldMkLst>
        <pc:spChg chg="mod">
          <ac:chgData name="ZHANG, Johnny" userId="S::johnny.zhang@csu.fullerton.edu::8f9bb752-c0e1-47ef-b19e-c47fb2b30142" providerId="AD" clId="Web-{A1F91A24-643B-2B3B-8F7D-FA53E7D2DCAA}" dt="2021-12-06T05:22:55.631" v="39" actId="20577"/>
          <ac:spMkLst>
            <pc:docMk/>
            <pc:sldMk cId="2881171273" sldId="274"/>
            <ac:spMk id="2" creationId="{2AD7BB5F-CA70-4986-A0F3-989A480E97A5}"/>
          </ac:spMkLst>
        </pc:spChg>
      </pc:sldChg>
      <pc:sldChg chg="modNotes">
        <pc:chgData name="ZHANG, Johnny" userId="S::johnny.zhang@csu.fullerton.edu::8f9bb752-c0e1-47ef-b19e-c47fb2b30142" providerId="AD" clId="Web-{A1F91A24-643B-2B3B-8F7D-FA53E7D2DCAA}" dt="2021-12-06T05:49:20.256" v="41"/>
        <pc:sldMkLst>
          <pc:docMk/>
          <pc:sldMk cId="4154552722" sldId="275"/>
        </pc:sldMkLst>
      </pc:sldChg>
      <pc:sldChg chg="addSp delSp modSp modNotes">
        <pc:chgData name="ZHANG, Johnny" userId="S::johnny.zhang@csu.fullerton.edu::8f9bb752-c0e1-47ef-b19e-c47fb2b30142" providerId="AD" clId="Web-{A1F91A24-643B-2B3B-8F7D-FA53E7D2DCAA}" dt="2021-12-06T05:49:29.163" v="46"/>
        <pc:sldMkLst>
          <pc:docMk/>
          <pc:sldMk cId="3887126318" sldId="277"/>
        </pc:sldMkLst>
        <pc:spChg chg="mod">
          <ac:chgData name="ZHANG, Johnny" userId="S::johnny.zhang@csu.fullerton.edu::8f9bb752-c0e1-47ef-b19e-c47fb2b30142" providerId="AD" clId="Web-{A1F91A24-643B-2B3B-8F7D-FA53E7D2DCAA}" dt="2021-12-06T01:59:44.015" v="31" actId="20577"/>
          <ac:spMkLst>
            <pc:docMk/>
            <pc:sldMk cId="3887126318" sldId="277"/>
            <ac:spMk id="3" creationId="{1B202924-791D-4099-A317-EE401501D9CC}"/>
          </ac:spMkLst>
        </pc:spChg>
        <pc:spChg chg="add del mod">
          <ac:chgData name="ZHANG, Johnny" userId="S::johnny.zhang@csu.fullerton.edu::8f9bb752-c0e1-47ef-b19e-c47fb2b30142" providerId="AD" clId="Web-{A1F91A24-643B-2B3B-8F7D-FA53E7D2DCAA}" dt="2021-12-06T01:59:46.312" v="33"/>
          <ac:spMkLst>
            <pc:docMk/>
            <pc:sldMk cId="3887126318" sldId="277"/>
            <ac:spMk id="4" creationId="{57688A65-6982-4B75-AD70-7ECF0E922EEE}"/>
          </ac:spMkLst>
        </pc:spChg>
        <pc:spChg chg="add mod">
          <ac:chgData name="ZHANG, Johnny" userId="S::johnny.zhang@csu.fullerton.edu::8f9bb752-c0e1-47ef-b19e-c47fb2b30142" providerId="AD" clId="Web-{A1F91A24-643B-2B3B-8F7D-FA53E7D2DCAA}" dt="2021-12-06T01:59:28.499" v="26" actId="14100"/>
          <ac:spMkLst>
            <pc:docMk/>
            <pc:sldMk cId="3887126318" sldId="277"/>
            <ac:spMk id="6" creationId="{34C2F479-D9B2-4118-B686-44C2804A7AB1}"/>
          </ac:spMkLst>
        </pc:spChg>
        <pc:spChg chg="del">
          <ac:chgData name="ZHANG, Johnny" userId="S::johnny.zhang@csu.fullerton.edu::8f9bb752-c0e1-47ef-b19e-c47fb2b30142" providerId="AD" clId="Web-{A1F91A24-643B-2B3B-8F7D-FA53E7D2DCAA}" dt="2021-12-06T01:58:14.309" v="3"/>
          <ac:spMkLst>
            <pc:docMk/>
            <pc:sldMk cId="3887126318" sldId="277"/>
            <ac:spMk id="16" creationId="{990D0034-F768-41E7-85D4-F38C4DE85770}"/>
          </ac:spMkLst>
        </pc:spChg>
        <pc:spChg chg="del">
          <ac:chgData name="ZHANG, Johnny" userId="S::johnny.zhang@csu.fullerton.edu::8f9bb752-c0e1-47ef-b19e-c47fb2b30142" providerId="AD" clId="Web-{A1F91A24-643B-2B3B-8F7D-FA53E7D2DCAA}" dt="2021-12-06T01:58:14.309" v="3"/>
          <ac:spMkLst>
            <pc:docMk/>
            <pc:sldMk cId="3887126318" sldId="277"/>
            <ac:spMk id="21" creationId="{C4F7E42D-8B5A-4FC8-81CD-9E60171F7FA8}"/>
          </ac:spMkLst>
        </pc:spChg>
        <pc:spChg chg="del">
          <ac:chgData name="ZHANG, Johnny" userId="S::johnny.zhang@csu.fullerton.edu::8f9bb752-c0e1-47ef-b19e-c47fb2b30142" providerId="AD" clId="Web-{A1F91A24-643B-2B3B-8F7D-FA53E7D2DCAA}" dt="2021-12-06T01:58:14.309" v="3"/>
          <ac:spMkLst>
            <pc:docMk/>
            <pc:sldMk cId="3887126318" sldId="277"/>
            <ac:spMk id="23" creationId="{8C04651D-B9F4-4935-A02D-364153FBDF54}"/>
          </ac:spMkLst>
        </pc:spChg>
        <pc:spChg chg="add">
          <ac:chgData name="ZHANG, Johnny" userId="S::johnny.zhang@csu.fullerton.edu::8f9bb752-c0e1-47ef-b19e-c47fb2b30142" providerId="AD" clId="Web-{A1F91A24-643B-2B3B-8F7D-FA53E7D2DCAA}" dt="2021-12-06T01:58:14.309" v="3"/>
          <ac:spMkLst>
            <pc:docMk/>
            <pc:sldMk cId="3887126318" sldId="277"/>
            <ac:spMk id="28" creationId="{44CC594A-A820-450F-B363-C19201FCFEC6}"/>
          </ac:spMkLst>
        </pc:spChg>
        <pc:spChg chg="add">
          <ac:chgData name="ZHANG, Johnny" userId="S::johnny.zhang@csu.fullerton.edu::8f9bb752-c0e1-47ef-b19e-c47fb2b30142" providerId="AD" clId="Web-{A1F91A24-643B-2B3B-8F7D-FA53E7D2DCAA}" dt="2021-12-06T01:58:14.309" v="3"/>
          <ac:spMkLst>
            <pc:docMk/>
            <pc:sldMk cId="3887126318" sldId="277"/>
            <ac:spMk id="30" creationId="{59FAB3DA-E9ED-4574-ABCC-378BC0FF1BBC}"/>
          </ac:spMkLst>
        </pc:spChg>
        <pc:spChg chg="add">
          <ac:chgData name="ZHANG, Johnny" userId="S::johnny.zhang@csu.fullerton.edu::8f9bb752-c0e1-47ef-b19e-c47fb2b30142" providerId="AD" clId="Web-{A1F91A24-643B-2B3B-8F7D-FA53E7D2DCAA}" dt="2021-12-06T01:58:14.309" v="3"/>
          <ac:spMkLst>
            <pc:docMk/>
            <pc:sldMk cId="3887126318" sldId="277"/>
            <ac:spMk id="32" creationId="{53B8D6B0-55D6-48DC-86D8-FD95D5F118AB}"/>
          </ac:spMkLst>
        </pc:spChg>
        <pc:picChg chg="add mod">
          <ac:chgData name="ZHANG, Johnny" userId="S::johnny.zhang@csu.fullerton.edu::8f9bb752-c0e1-47ef-b19e-c47fb2b30142" providerId="AD" clId="Web-{A1F91A24-643B-2B3B-8F7D-FA53E7D2DCAA}" dt="2021-12-06T01:58:14.309" v="3"/>
          <ac:picMkLst>
            <pc:docMk/>
            <pc:sldMk cId="3887126318" sldId="277"/>
            <ac:picMk id="2" creationId="{99E1167A-94D5-4740-B183-8D4AE52BB2E0}"/>
          </ac:picMkLst>
        </pc:picChg>
        <pc:picChg chg="del">
          <ac:chgData name="ZHANG, Johnny" userId="S::johnny.zhang@csu.fullerton.edu::8f9bb752-c0e1-47ef-b19e-c47fb2b30142" providerId="AD" clId="Web-{A1F91A24-643B-2B3B-8F7D-FA53E7D2DCAA}" dt="2021-12-06T01:58:07.184" v="1"/>
          <ac:picMkLst>
            <pc:docMk/>
            <pc:sldMk cId="3887126318" sldId="277"/>
            <ac:picMk id="5" creationId="{95E0574A-A1F4-42E2-9DDE-FCFF88330AF0}"/>
          </ac:picMkLst>
        </pc:picChg>
      </pc:sldChg>
      <pc:sldChg chg="modSp">
        <pc:chgData name="ZHANG, Johnny" userId="S::johnny.zhang@csu.fullerton.edu::8f9bb752-c0e1-47ef-b19e-c47fb2b30142" providerId="AD" clId="Web-{A1F91A24-643B-2B3B-8F7D-FA53E7D2DCAA}" dt="2021-12-06T05:19:35.532" v="37" actId="20577"/>
        <pc:sldMkLst>
          <pc:docMk/>
          <pc:sldMk cId="3678606960" sldId="282"/>
        </pc:sldMkLst>
        <pc:spChg chg="mod">
          <ac:chgData name="ZHANG, Johnny" userId="S::johnny.zhang@csu.fullerton.edu::8f9bb752-c0e1-47ef-b19e-c47fb2b30142" providerId="AD" clId="Web-{A1F91A24-643B-2B3B-8F7D-FA53E7D2DCAA}" dt="2021-12-06T05:19:35.532" v="37" actId="20577"/>
          <ac:spMkLst>
            <pc:docMk/>
            <pc:sldMk cId="3678606960" sldId="282"/>
            <ac:spMk id="27" creationId="{56B92178-2B14-4869-9D13-80192812808D}"/>
          </ac:spMkLst>
        </pc:spChg>
      </pc:sldChg>
      <pc:sldChg chg="modSp">
        <pc:chgData name="ZHANG, Johnny" userId="S::johnny.zhang@csu.fullerton.edu::8f9bb752-c0e1-47ef-b19e-c47fb2b30142" providerId="AD" clId="Web-{A1F91A24-643B-2B3B-8F7D-FA53E7D2DCAA}" dt="2021-12-06T05:19:27.032" v="35" actId="20577"/>
        <pc:sldMkLst>
          <pc:docMk/>
          <pc:sldMk cId="1783521474" sldId="283"/>
        </pc:sldMkLst>
        <pc:spChg chg="mod">
          <ac:chgData name="ZHANG, Johnny" userId="S::johnny.zhang@csu.fullerton.edu::8f9bb752-c0e1-47ef-b19e-c47fb2b30142" providerId="AD" clId="Web-{A1F91A24-643B-2B3B-8F7D-FA53E7D2DCAA}" dt="2021-12-06T05:19:27.032" v="35" actId="20577"/>
          <ac:spMkLst>
            <pc:docMk/>
            <pc:sldMk cId="1783521474" sldId="283"/>
            <ac:spMk id="27" creationId="{56B92178-2B14-4869-9D13-80192812808D}"/>
          </ac:spMkLst>
        </pc:spChg>
      </pc:sldChg>
      <pc:sldChg chg="new del">
        <pc:chgData name="ZHANG, Johnny" userId="S::johnny.zhang@csu.fullerton.edu::8f9bb752-c0e1-47ef-b19e-c47fb2b30142" providerId="AD" clId="Web-{A1F91A24-643B-2B3B-8F7D-FA53E7D2DCAA}" dt="2021-12-06T01:58:26.638" v="5"/>
        <pc:sldMkLst>
          <pc:docMk/>
          <pc:sldMk cId="2875517905" sldId="288"/>
        </pc:sldMkLst>
      </pc:sldChg>
    </pc:docChg>
  </pc:docChgLst>
  <pc:docChgLst>
    <pc:chgData name="Gollaba, Janelle" userId="S::janellegollaba@csu.fullerton.edu::1f93490d-294b-4bc9-93d2-59cac4fd1e7a" providerId="AD" clId="Web-{7C5B9412-C9D8-DD33-F9B0-CD850DE2611C}"/>
    <pc:docChg chg="addSld delSld modSld">
      <pc:chgData name="Gollaba, Janelle" userId="S::janellegollaba@csu.fullerton.edu::1f93490d-294b-4bc9-93d2-59cac4fd1e7a" providerId="AD" clId="Web-{7C5B9412-C9D8-DD33-F9B0-CD850DE2611C}" dt="2021-11-23T18:18:21.825" v="365"/>
      <pc:docMkLst>
        <pc:docMk/>
      </pc:docMkLst>
      <pc:sldChg chg="modSp">
        <pc:chgData name="Gollaba, Janelle" userId="S::janellegollaba@csu.fullerton.edu::1f93490d-294b-4bc9-93d2-59cac4fd1e7a" providerId="AD" clId="Web-{7C5B9412-C9D8-DD33-F9B0-CD850DE2611C}" dt="2021-11-23T17:48:31.214" v="48" actId="20577"/>
        <pc:sldMkLst>
          <pc:docMk/>
          <pc:sldMk cId="109857222" sldId="256"/>
        </pc:sldMkLst>
        <pc:spChg chg="mod">
          <ac:chgData name="Gollaba, Janelle" userId="S::janellegollaba@csu.fullerton.edu::1f93490d-294b-4bc9-93d2-59cac4fd1e7a" providerId="AD" clId="Web-{7C5B9412-C9D8-DD33-F9B0-CD850DE2611C}" dt="2021-11-23T17:48:31.214" v="48" actId="20577"/>
          <ac:spMkLst>
            <pc:docMk/>
            <pc:sldMk cId="109857222" sldId="256"/>
            <ac:spMk id="2" creationId="{00000000-0000-0000-0000-000000000000}"/>
          </ac:spMkLst>
        </pc:spChg>
      </pc:sldChg>
      <pc:sldChg chg="modSp del">
        <pc:chgData name="Gollaba, Janelle" userId="S::janellegollaba@csu.fullerton.edu::1f93490d-294b-4bc9-93d2-59cac4fd1e7a" providerId="AD" clId="Web-{7C5B9412-C9D8-DD33-F9B0-CD850DE2611C}" dt="2021-11-23T17:48:42.074" v="50"/>
        <pc:sldMkLst>
          <pc:docMk/>
          <pc:sldMk cId="4235104701" sldId="258"/>
        </pc:sldMkLst>
        <pc:spChg chg="mod">
          <ac:chgData name="Gollaba, Janelle" userId="S::janellegollaba@csu.fullerton.edu::1f93490d-294b-4bc9-93d2-59cac4fd1e7a" providerId="AD" clId="Web-{7C5B9412-C9D8-DD33-F9B0-CD850DE2611C}" dt="2021-11-23T17:48:35.152" v="49" actId="20577"/>
          <ac:spMkLst>
            <pc:docMk/>
            <pc:sldMk cId="4235104701" sldId="258"/>
            <ac:spMk id="2" creationId="{224C18AD-15B6-4562-9E1D-3758B0BF5F06}"/>
          </ac:spMkLst>
        </pc:spChg>
      </pc:sldChg>
      <pc:sldChg chg="modSp">
        <pc:chgData name="Gollaba, Janelle" userId="S::janellegollaba@csu.fullerton.edu::1f93490d-294b-4bc9-93d2-59cac4fd1e7a" providerId="AD" clId="Web-{7C5B9412-C9D8-DD33-F9B0-CD850DE2611C}" dt="2021-11-23T17:50:09.263" v="76" actId="20577"/>
        <pc:sldMkLst>
          <pc:docMk/>
          <pc:sldMk cId="1453400170" sldId="259"/>
        </pc:sldMkLst>
        <pc:spChg chg="mod">
          <ac:chgData name="Gollaba, Janelle" userId="S::janellegollaba@csu.fullerton.edu::1f93490d-294b-4bc9-93d2-59cac4fd1e7a" providerId="AD" clId="Web-{7C5B9412-C9D8-DD33-F9B0-CD850DE2611C}" dt="2021-11-23T17:50:09.263" v="76" actId="20577"/>
          <ac:spMkLst>
            <pc:docMk/>
            <pc:sldMk cId="1453400170" sldId="259"/>
            <ac:spMk id="2" creationId="{4AC9191A-B080-4963-BE90-9D7ACF36895D}"/>
          </ac:spMkLst>
        </pc:spChg>
      </pc:sldChg>
      <pc:sldChg chg="new">
        <pc:chgData name="Gollaba, Janelle" userId="S::janellegollaba@csu.fullerton.edu::1f93490d-294b-4bc9-93d2-59cac4fd1e7a" providerId="AD" clId="Web-{7C5B9412-C9D8-DD33-F9B0-CD850DE2611C}" dt="2021-11-23T17:50:22.841" v="77"/>
        <pc:sldMkLst>
          <pc:docMk/>
          <pc:sldMk cId="4212270249" sldId="260"/>
        </pc:sldMkLst>
      </pc:sldChg>
      <pc:sldChg chg="new">
        <pc:chgData name="Gollaba, Janelle" userId="S::janellegollaba@csu.fullerton.edu::1f93490d-294b-4bc9-93d2-59cac4fd1e7a" providerId="AD" clId="Web-{7C5B9412-C9D8-DD33-F9B0-CD850DE2611C}" dt="2021-11-23T17:50:23.607" v="78"/>
        <pc:sldMkLst>
          <pc:docMk/>
          <pc:sldMk cId="3270543956" sldId="261"/>
        </pc:sldMkLst>
      </pc:sldChg>
      <pc:sldChg chg="addSp delSp modSp new mod setBg">
        <pc:chgData name="Gollaba, Janelle" userId="S::janellegollaba@csu.fullerton.edu::1f93490d-294b-4bc9-93d2-59cac4fd1e7a" providerId="AD" clId="Web-{7C5B9412-C9D8-DD33-F9B0-CD850DE2611C}" dt="2021-11-23T18:17:42.325" v="362"/>
        <pc:sldMkLst>
          <pc:docMk/>
          <pc:sldMk cId="2849775491" sldId="262"/>
        </pc:sldMkLst>
        <pc:spChg chg="mod">
          <ac:chgData name="Gollaba, Janelle" userId="S::janellegollaba@csu.fullerton.edu::1f93490d-294b-4bc9-93d2-59cac4fd1e7a" providerId="AD" clId="Web-{7C5B9412-C9D8-DD33-F9B0-CD850DE2611C}" dt="2021-11-23T18:17:42.325" v="362"/>
          <ac:spMkLst>
            <pc:docMk/>
            <pc:sldMk cId="2849775491" sldId="262"/>
            <ac:spMk id="2" creationId="{5C6FEDD7-755E-4D14-898E-FDD356B8B30B}"/>
          </ac:spMkLst>
        </pc:spChg>
        <pc:spChg chg="mod">
          <ac:chgData name="Gollaba, Janelle" userId="S::janellegollaba@csu.fullerton.edu::1f93490d-294b-4bc9-93d2-59cac4fd1e7a" providerId="AD" clId="Web-{7C5B9412-C9D8-DD33-F9B0-CD850DE2611C}" dt="2021-11-23T18:17:42.325" v="362"/>
          <ac:spMkLst>
            <pc:docMk/>
            <pc:sldMk cId="2849775491" sldId="262"/>
            <ac:spMk id="3" creationId="{21DE58FA-8599-498B-A0F6-AC84949E1D50}"/>
          </ac:spMkLst>
        </pc:spChg>
        <pc:spChg chg="add del">
          <ac:chgData name="Gollaba, Janelle" userId="S::janellegollaba@csu.fullerton.edu::1f93490d-294b-4bc9-93d2-59cac4fd1e7a" providerId="AD" clId="Web-{7C5B9412-C9D8-DD33-F9B0-CD850DE2611C}" dt="2021-11-23T18:01:28.041" v="193"/>
          <ac:spMkLst>
            <pc:docMk/>
            <pc:sldMk cId="2849775491" sldId="262"/>
            <ac:spMk id="6" creationId="{81AEB8A9-B768-4E30-BA55-D919E6687343}"/>
          </ac:spMkLst>
        </pc:spChg>
        <pc:spChg chg="add del">
          <ac:chgData name="Gollaba, Janelle" userId="S::janellegollaba@csu.fullerton.edu::1f93490d-294b-4bc9-93d2-59cac4fd1e7a" providerId="AD" clId="Web-{7C5B9412-C9D8-DD33-F9B0-CD850DE2611C}" dt="2021-11-23T18:17:42.325" v="362"/>
          <ac:spMkLst>
            <pc:docMk/>
            <pc:sldMk cId="2849775491" sldId="262"/>
            <ac:spMk id="7" creationId="{2550BE34-C2B8-49B8-8519-67A8CAD51AE9}"/>
          </ac:spMkLst>
        </pc:spChg>
        <pc:spChg chg="add del">
          <ac:chgData name="Gollaba, Janelle" userId="S::janellegollaba@csu.fullerton.edu::1f93490d-294b-4bc9-93d2-59cac4fd1e7a" providerId="AD" clId="Web-{7C5B9412-C9D8-DD33-F9B0-CD850DE2611C}" dt="2021-11-23T18:17:42.325" v="362"/>
          <ac:spMkLst>
            <pc:docMk/>
            <pc:sldMk cId="2849775491" sldId="262"/>
            <ac:spMk id="8" creationId="{A7457DD9-5A45-400A-AB4B-4B4EDECA25F1}"/>
          </ac:spMkLst>
        </pc:spChg>
        <pc:spChg chg="add del">
          <ac:chgData name="Gollaba, Janelle" userId="S::janellegollaba@csu.fullerton.edu::1f93490d-294b-4bc9-93d2-59cac4fd1e7a" providerId="AD" clId="Web-{7C5B9412-C9D8-DD33-F9B0-CD850DE2611C}" dt="2021-11-23T18:01:17.291" v="191"/>
          <ac:spMkLst>
            <pc:docMk/>
            <pc:sldMk cId="2849775491" sldId="262"/>
            <ac:spMk id="9" creationId="{2550BE34-C2B8-49B8-8519-67A8CAD51AE9}"/>
          </ac:spMkLst>
        </pc:spChg>
        <pc:spChg chg="add del">
          <ac:chgData name="Gollaba, Janelle" userId="S::janellegollaba@csu.fullerton.edu::1f93490d-294b-4bc9-93d2-59cac4fd1e7a" providerId="AD" clId="Web-{7C5B9412-C9D8-DD33-F9B0-CD850DE2611C}" dt="2021-11-23T18:17:42.325" v="362"/>
          <ac:spMkLst>
            <pc:docMk/>
            <pc:sldMk cId="2849775491" sldId="262"/>
            <ac:spMk id="10" creationId="{441CF7D6-A660-431A-B0BB-140A0D5556B6}"/>
          </ac:spMkLst>
        </pc:spChg>
        <pc:spChg chg="add del">
          <ac:chgData name="Gollaba, Janelle" userId="S::janellegollaba@csu.fullerton.edu::1f93490d-294b-4bc9-93d2-59cac4fd1e7a" providerId="AD" clId="Web-{7C5B9412-C9D8-DD33-F9B0-CD850DE2611C}" dt="2021-11-23T18:01:17.291" v="191"/>
          <ac:spMkLst>
            <pc:docMk/>
            <pc:sldMk cId="2849775491" sldId="262"/>
            <ac:spMk id="11" creationId="{A7457DD9-5A45-400A-AB4B-4B4EDECA25F1}"/>
          </ac:spMkLst>
        </pc:spChg>
        <pc:spChg chg="add del">
          <ac:chgData name="Gollaba, Janelle" userId="S::janellegollaba@csu.fullerton.edu::1f93490d-294b-4bc9-93d2-59cac4fd1e7a" providerId="AD" clId="Web-{7C5B9412-C9D8-DD33-F9B0-CD850DE2611C}" dt="2021-11-23T18:17:42.325" v="362"/>
          <ac:spMkLst>
            <pc:docMk/>
            <pc:sldMk cId="2849775491" sldId="262"/>
            <ac:spMk id="12" creationId="{0570A85B-3810-4F95-97B0-CBF4CCDB381C}"/>
          </ac:spMkLst>
        </pc:spChg>
        <pc:spChg chg="add del">
          <ac:chgData name="Gollaba, Janelle" userId="S::janellegollaba@csu.fullerton.edu::1f93490d-294b-4bc9-93d2-59cac4fd1e7a" providerId="AD" clId="Web-{7C5B9412-C9D8-DD33-F9B0-CD850DE2611C}" dt="2021-11-23T18:01:17.291" v="191"/>
          <ac:spMkLst>
            <pc:docMk/>
            <pc:sldMk cId="2849775491" sldId="262"/>
            <ac:spMk id="13" creationId="{441CF7D6-A660-431A-B0BB-140A0D5556B6}"/>
          </ac:spMkLst>
        </pc:spChg>
        <pc:spChg chg="add del">
          <ac:chgData name="Gollaba, Janelle" userId="S::janellegollaba@csu.fullerton.edu::1f93490d-294b-4bc9-93d2-59cac4fd1e7a" providerId="AD" clId="Web-{7C5B9412-C9D8-DD33-F9B0-CD850DE2611C}" dt="2021-11-23T18:01:17.291" v="191"/>
          <ac:spMkLst>
            <pc:docMk/>
            <pc:sldMk cId="2849775491" sldId="262"/>
            <ac:spMk id="15" creationId="{0570A85B-3810-4F95-97B0-CBF4CCDB381C}"/>
          </ac:spMkLst>
        </pc:spChg>
        <pc:spChg chg="add">
          <ac:chgData name="Gollaba, Janelle" userId="S::janellegollaba@csu.fullerton.edu::1f93490d-294b-4bc9-93d2-59cac4fd1e7a" providerId="AD" clId="Web-{7C5B9412-C9D8-DD33-F9B0-CD850DE2611C}" dt="2021-11-23T18:17:42.325" v="362"/>
          <ac:spMkLst>
            <pc:docMk/>
            <pc:sldMk cId="2849775491" sldId="262"/>
            <ac:spMk id="17" creationId="{32AEEBC8-9D30-42EF-95F2-386C2653FBF0}"/>
          </ac:spMkLst>
        </pc:spChg>
        <pc:spChg chg="add">
          <ac:chgData name="Gollaba, Janelle" userId="S::janellegollaba@csu.fullerton.edu::1f93490d-294b-4bc9-93d2-59cac4fd1e7a" providerId="AD" clId="Web-{7C5B9412-C9D8-DD33-F9B0-CD850DE2611C}" dt="2021-11-23T18:17:42.325" v="362"/>
          <ac:spMkLst>
            <pc:docMk/>
            <pc:sldMk cId="2849775491" sldId="262"/>
            <ac:spMk id="19" creationId="{2E92FA66-67D7-4CB4-94D3-E643A9AD4757}"/>
          </ac:spMkLst>
        </pc:spChg>
        <pc:picChg chg="add mod">
          <ac:chgData name="Gollaba, Janelle" userId="S::janellegollaba@csu.fullerton.edu::1f93490d-294b-4bc9-93d2-59cac4fd1e7a" providerId="AD" clId="Web-{7C5B9412-C9D8-DD33-F9B0-CD850DE2611C}" dt="2021-11-23T18:17:42.325" v="362"/>
          <ac:picMkLst>
            <pc:docMk/>
            <pc:sldMk cId="2849775491" sldId="262"/>
            <ac:picMk id="4" creationId="{828777AC-AE18-45E6-932C-62D38E5BDEC3}"/>
          </ac:picMkLst>
        </pc:picChg>
      </pc:sldChg>
      <pc:sldChg chg="addSp delSp modSp new mod setBg">
        <pc:chgData name="Gollaba, Janelle" userId="S::janellegollaba@csu.fullerton.edu::1f93490d-294b-4bc9-93d2-59cac4fd1e7a" providerId="AD" clId="Web-{7C5B9412-C9D8-DD33-F9B0-CD850DE2611C}" dt="2021-11-23T18:15:31.822" v="319"/>
        <pc:sldMkLst>
          <pc:docMk/>
          <pc:sldMk cId="1537858178" sldId="263"/>
        </pc:sldMkLst>
        <pc:spChg chg="mod">
          <ac:chgData name="Gollaba, Janelle" userId="S::janellegollaba@csu.fullerton.edu::1f93490d-294b-4bc9-93d2-59cac4fd1e7a" providerId="AD" clId="Web-{7C5B9412-C9D8-DD33-F9B0-CD850DE2611C}" dt="2021-11-23T18:04:17.356" v="216"/>
          <ac:spMkLst>
            <pc:docMk/>
            <pc:sldMk cId="1537858178" sldId="263"/>
            <ac:spMk id="2" creationId="{05250642-A280-41C3-85FB-BBF28963F0CA}"/>
          </ac:spMkLst>
        </pc:spChg>
        <pc:spChg chg="add del mod">
          <ac:chgData name="Gollaba, Janelle" userId="S::janellegollaba@csu.fullerton.edu::1f93490d-294b-4bc9-93d2-59cac4fd1e7a" providerId="AD" clId="Web-{7C5B9412-C9D8-DD33-F9B0-CD850DE2611C}" dt="2021-11-23T18:04:06.388" v="214"/>
          <ac:spMkLst>
            <pc:docMk/>
            <pc:sldMk cId="1537858178" sldId="263"/>
            <ac:spMk id="3" creationId="{C8FD7F29-FF4D-404B-92FC-E3ECB418B046}"/>
          </ac:spMkLst>
        </pc:spChg>
        <pc:spChg chg="add mod">
          <ac:chgData name="Gollaba, Janelle" userId="S::janellegollaba@csu.fullerton.edu::1f93490d-294b-4bc9-93d2-59cac4fd1e7a" providerId="AD" clId="Web-{7C5B9412-C9D8-DD33-F9B0-CD850DE2611C}" dt="2021-11-23T18:15:31.822" v="319"/>
          <ac:spMkLst>
            <pc:docMk/>
            <pc:sldMk cId="1537858178" sldId="263"/>
            <ac:spMk id="6" creationId="{3EC2D225-1D8C-4D37-B009-361568F51FDB}"/>
          </ac:spMkLst>
        </pc:spChg>
        <pc:spChg chg="add mod">
          <ac:chgData name="Gollaba, Janelle" userId="S::janellegollaba@csu.fullerton.edu::1f93490d-294b-4bc9-93d2-59cac4fd1e7a" providerId="AD" clId="Web-{7C5B9412-C9D8-DD33-F9B0-CD850DE2611C}" dt="2021-11-23T18:15:25.322" v="318"/>
          <ac:spMkLst>
            <pc:docMk/>
            <pc:sldMk cId="1537858178" sldId="263"/>
            <ac:spMk id="7" creationId="{B4E73847-BB3C-4E4E-BC68-59604C42361A}"/>
          </ac:spMkLst>
        </pc:spChg>
        <pc:spChg chg="add mod">
          <ac:chgData name="Gollaba, Janelle" userId="S::janellegollaba@csu.fullerton.edu::1f93490d-294b-4bc9-93d2-59cac4fd1e7a" providerId="AD" clId="Web-{7C5B9412-C9D8-DD33-F9B0-CD850DE2611C}" dt="2021-11-23T18:11:44.427" v="293" actId="20577"/>
          <ac:spMkLst>
            <pc:docMk/>
            <pc:sldMk cId="1537858178" sldId="263"/>
            <ac:spMk id="9" creationId="{17AE85CE-B5DC-49C1-8C94-6A8E3EF070BF}"/>
          </ac:spMkLst>
        </pc:spChg>
        <pc:spChg chg="add">
          <ac:chgData name="Gollaba, Janelle" userId="S::janellegollaba@csu.fullerton.edu::1f93490d-294b-4bc9-93d2-59cac4fd1e7a" providerId="AD" clId="Web-{7C5B9412-C9D8-DD33-F9B0-CD850DE2611C}" dt="2021-11-23T18:04:17.356" v="216"/>
          <ac:spMkLst>
            <pc:docMk/>
            <pc:sldMk cId="1537858178" sldId="263"/>
            <ac:spMk id="12" creationId="{2B97F24A-32CE-4C1C-A50D-3016B394DCFB}"/>
          </ac:spMkLst>
        </pc:spChg>
        <pc:spChg chg="add">
          <ac:chgData name="Gollaba, Janelle" userId="S::janellegollaba@csu.fullerton.edu::1f93490d-294b-4bc9-93d2-59cac4fd1e7a" providerId="AD" clId="Web-{7C5B9412-C9D8-DD33-F9B0-CD850DE2611C}" dt="2021-11-23T18:04:17.356" v="216"/>
          <ac:spMkLst>
            <pc:docMk/>
            <pc:sldMk cId="1537858178" sldId="263"/>
            <ac:spMk id="14" creationId="{6357EC4F-235E-4222-A36F-C7878ACE37F2}"/>
          </ac:spMkLst>
        </pc:spChg>
        <pc:picChg chg="add del mod ord">
          <ac:chgData name="Gollaba, Janelle" userId="S::janellegollaba@csu.fullerton.edu::1f93490d-294b-4bc9-93d2-59cac4fd1e7a" providerId="AD" clId="Web-{7C5B9412-C9D8-DD33-F9B0-CD850DE2611C}" dt="2021-11-23T18:03:50.184" v="213"/>
          <ac:picMkLst>
            <pc:docMk/>
            <pc:sldMk cId="1537858178" sldId="263"/>
            <ac:picMk id="4" creationId="{89846A88-E351-4E34-A5C3-479BE6B1FF7B}"/>
          </ac:picMkLst>
        </pc:picChg>
        <pc:picChg chg="add mod ord">
          <ac:chgData name="Gollaba, Janelle" userId="S::janellegollaba@csu.fullerton.edu::1f93490d-294b-4bc9-93d2-59cac4fd1e7a" providerId="AD" clId="Web-{7C5B9412-C9D8-DD33-F9B0-CD850DE2611C}" dt="2021-11-23T18:05:01.264" v="224" actId="1076"/>
          <ac:picMkLst>
            <pc:docMk/>
            <pc:sldMk cId="1537858178" sldId="263"/>
            <ac:picMk id="5" creationId="{E2261523-3847-4443-A3B0-B95077C6986E}"/>
          </ac:picMkLst>
        </pc:picChg>
      </pc:sldChg>
      <pc:sldChg chg="addSp delSp modSp new mod setBg">
        <pc:chgData name="Gollaba, Janelle" userId="S::janellegollaba@csu.fullerton.edu::1f93490d-294b-4bc9-93d2-59cac4fd1e7a" providerId="AD" clId="Web-{7C5B9412-C9D8-DD33-F9B0-CD850DE2611C}" dt="2021-11-23T18:18:21.825" v="365"/>
        <pc:sldMkLst>
          <pc:docMk/>
          <pc:sldMk cId="1609509687" sldId="264"/>
        </pc:sldMkLst>
        <pc:spChg chg="mod">
          <ac:chgData name="Gollaba, Janelle" userId="S::janellegollaba@csu.fullerton.edu::1f93490d-294b-4bc9-93d2-59cac4fd1e7a" providerId="AD" clId="Web-{7C5B9412-C9D8-DD33-F9B0-CD850DE2611C}" dt="2021-11-23T18:18:21.825" v="365"/>
          <ac:spMkLst>
            <pc:docMk/>
            <pc:sldMk cId="1609509687" sldId="264"/>
            <ac:spMk id="2" creationId="{C40CE9E7-015D-45D6-B01F-340743B47C52}"/>
          </ac:spMkLst>
        </pc:spChg>
        <pc:spChg chg="mod">
          <ac:chgData name="Gollaba, Janelle" userId="S::janellegollaba@csu.fullerton.edu::1f93490d-294b-4bc9-93d2-59cac4fd1e7a" providerId="AD" clId="Web-{7C5B9412-C9D8-DD33-F9B0-CD850DE2611C}" dt="2021-11-23T18:18:21.825" v="365"/>
          <ac:spMkLst>
            <pc:docMk/>
            <pc:sldMk cId="1609509687" sldId="264"/>
            <ac:spMk id="3" creationId="{EF2D5C02-D8BC-404E-8970-6A55F6BDF6E4}"/>
          </ac:spMkLst>
        </pc:spChg>
        <pc:spChg chg="add del">
          <ac:chgData name="Gollaba, Janelle" userId="S::janellegollaba@csu.fullerton.edu::1f93490d-294b-4bc9-93d2-59cac4fd1e7a" providerId="AD" clId="Web-{7C5B9412-C9D8-DD33-F9B0-CD850DE2611C}" dt="2021-11-23T18:18:21.825" v="365"/>
          <ac:spMkLst>
            <pc:docMk/>
            <pc:sldMk cId="1609509687" sldId="264"/>
            <ac:spMk id="8" creationId="{C2554CA6-288E-4202-BC52-2E5A8F0C0AED}"/>
          </ac:spMkLst>
        </pc:spChg>
        <pc:spChg chg="add del">
          <ac:chgData name="Gollaba, Janelle" userId="S::janellegollaba@csu.fullerton.edu::1f93490d-294b-4bc9-93d2-59cac4fd1e7a" providerId="AD" clId="Web-{7C5B9412-C9D8-DD33-F9B0-CD850DE2611C}" dt="2021-11-23T18:18:21.825" v="365"/>
          <ac:spMkLst>
            <pc:docMk/>
            <pc:sldMk cId="1609509687" sldId="264"/>
            <ac:spMk id="10" creationId="{B10BB131-AC8E-4A8E-A5D1-36260F720C3B}"/>
          </ac:spMkLst>
        </pc:spChg>
        <pc:spChg chg="add del">
          <ac:chgData name="Gollaba, Janelle" userId="S::janellegollaba@csu.fullerton.edu::1f93490d-294b-4bc9-93d2-59cac4fd1e7a" providerId="AD" clId="Web-{7C5B9412-C9D8-DD33-F9B0-CD850DE2611C}" dt="2021-11-23T18:18:21.825" v="365"/>
          <ac:spMkLst>
            <pc:docMk/>
            <pc:sldMk cId="1609509687" sldId="264"/>
            <ac:spMk id="12" creationId="{5B7778FC-632E-4DCA-A7CB-0D7731CCF970}"/>
          </ac:spMkLst>
        </pc:spChg>
        <pc:spChg chg="add del">
          <ac:chgData name="Gollaba, Janelle" userId="S::janellegollaba@csu.fullerton.edu::1f93490d-294b-4bc9-93d2-59cac4fd1e7a" providerId="AD" clId="Web-{7C5B9412-C9D8-DD33-F9B0-CD850DE2611C}" dt="2021-11-23T18:18:21.825" v="365"/>
          <ac:spMkLst>
            <pc:docMk/>
            <pc:sldMk cId="1609509687" sldId="264"/>
            <ac:spMk id="14" creationId="{FA23A907-97FB-4A8F-880A-DD77401C4296}"/>
          </ac:spMkLst>
        </pc:spChg>
        <pc:spChg chg="add">
          <ac:chgData name="Gollaba, Janelle" userId="S::janellegollaba@csu.fullerton.edu::1f93490d-294b-4bc9-93d2-59cac4fd1e7a" providerId="AD" clId="Web-{7C5B9412-C9D8-DD33-F9B0-CD850DE2611C}" dt="2021-11-23T18:18:21.825" v="365"/>
          <ac:spMkLst>
            <pc:docMk/>
            <pc:sldMk cId="1609509687" sldId="264"/>
            <ac:spMk id="16" creationId="{777A147A-9ED8-46B4-8660-1B3C2AA880B5}"/>
          </ac:spMkLst>
        </pc:spChg>
        <pc:spChg chg="add">
          <ac:chgData name="Gollaba, Janelle" userId="S::janellegollaba@csu.fullerton.edu::1f93490d-294b-4bc9-93d2-59cac4fd1e7a" providerId="AD" clId="Web-{7C5B9412-C9D8-DD33-F9B0-CD850DE2611C}" dt="2021-11-23T18:18:21.825" v="365"/>
          <ac:spMkLst>
            <pc:docMk/>
            <pc:sldMk cId="1609509687" sldId="264"/>
            <ac:spMk id="17" creationId="{5D6C15A0-C087-4593-8414-2B4EC1CDC3DE}"/>
          </ac:spMkLst>
        </pc:spChg>
        <pc:spChg chg="add del">
          <ac:chgData name="Gollaba, Janelle" userId="S::janellegollaba@csu.fullerton.edu::1f93490d-294b-4bc9-93d2-59cac4fd1e7a" providerId="AD" clId="Web-{7C5B9412-C9D8-DD33-F9B0-CD850DE2611C}" dt="2021-11-23T18:18:21.810" v="364"/>
          <ac:spMkLst>
            <pc:docMk/>
            <pc:sldMk cId="1609509687" sldId="264"/>
            <ac:spMk id="19" creationId="{C05CBC3C-2E5A-4839-8B9B-2E5A6ADF0F58}"/>
          </ac:spMkLst>
        </pc:spChg>
        <pc:spChg chg="add del">
          <ac:chgData name="Gollaba, Janelle" userId="S::janellegollaba@csu.fullerton.edu::1f93490d-294b-4bc9-93d2-59cac4fd1e7a" providerId="AD" clId="Web-{7C5B9412-C9D8-DD33-F9B0-CD850DE2611C}" dt="2021-11-23T18:18:21.810" v="364"/>
          <ac:spMkLst>
            <pc:docMk/>
            <pc:sldMk cId="1609509687" sldId="264"/>
            <ac:spMk id="21" creationId="{827FF362-FC97-4BF5-949B-D4ADFA26E457}"/>
          </ac:spMkLst>
        </pc:spChg>
      </pc:sldChg>
    </pc:docChg>
  </pc:docChgLst>
  <pc:docChgLst>
    <pc:chgData name="ZHANG, Johnny" userId="S::johnny.zhang@csu.fullerton.edu::8f9bb752-c0e1-47ef-b19e-c47fb2b30142" providerId="AD" clId="Web-{D8628570-1B2D-CCE5-8F94-4CC1AB79EA63}"/>
    <pc:docChg chg="modSld">
      <pc:chgData name="ZHANG, Johnny" userId="S::johnny.zhang@csu.fullerton.edu::8f9bb752-c0e1-47ef-b19e-c47fb2b30142" providerId="AD" clId="Web-{D8628570-1B2D-CCE5-8F94-4CC1AB79EA63}" dt="2021-11-25T05:00:18.330" v="0" actId="20577"/>
      <pc:docMkLst>
        <pc:docMk/>
      </pc:docMkLst>
      <pc:sldChg chg="modSp">
        <pc:chgData name="ZHANG, Johnny" userId="S::johnny.zhang@csu.fullerton.edu::8f9bb752-c0e1-47ef-b19e-c47fb2b30142" providerId="AD" clId="Web-{D8628570-1B2D-CCE5-8F94-4CC1AB79EA63}" dt="2021-11-25T05:00:18.330" v="0" actId="20577"/>
        <pc:sldMkLst>
          <pc:docMk/>
          <pc:sldMk cId="1453400170" sldId="259"/>
        </pc:sldMkLst>
        <pc:spChg chg="mod">
          <ac:chgData name="ZHANG, Johnny" userId="S::johnny.zhang@csu.fullerton.edu::8f9bb752-c0e1-47ef-b19e-c47fb2b30142" providerId="AD" clId="Web-{D8628570-1B2D-CCE5-8F94-4CC1AB79EA63}" dt="2021-11-25T05:00:18.330" v="0" actId="20577"/>
          <ac:spMkLst>
            <pc:docMk/>
            <pc:sldMk cId="1453400170" sldId="259"/>
            <ac:spMk id="3" creationId="{30E0E794-FE98-447C-98A5-8EB2AE6BA61B}"/>
          </ac:spMkLst>
        </pc:spChg>
      </pc:sldChg>
    </pc:docChg>
  </pc:docChgLst>
  <pc:docChgLst>
    <pc:chgData name="Gollaba, Janelle" userId="S::janellegollaba@csu.fullerton.edu::1f93490d-294b-4bc9-93d2-59cac4fd1e7a" providerId="AD" clId="Web-{544E863D-A730-9E91-927E-B040A7F8E4E6}"/>
    <pc:docChg chg="addSld delSld modSld">
      <pc:chgData name="Gollaba, Janelle" userId="S::janellegollaba@csu.fullerton.edu::1f93490d-294b-4bc9-93d2-59cac4fd1e7a" providerId="AD" clId="Web-{544E863D-A730-9E91-927E-B040A7F8E4E6}" dt="2021-11-29T01:55:31.269" v="116" actId="14100"/>
      <pc:docMkLst>
        <pc:docMk/>
      </pc:docMkLst>
      <pc:sldChg chg="addSp delSp modSp del">
        <pc:chgData name="Gollaba, Janelle" userId="S::janellegollaba@csu.fullerton.edu::1f93490d-294b-4bc9-93d2-59cac4fd1e7a" providerId="AD" clId="Web-{544E863D-A730-9E91-927E-B040A7F8E4E6}" dt="2021-11-29T01:29:23.574" v="64"/>
        <pc:sldMkLst>
          <pc:docMk/>
          <pc:sldMk cId="2317649857" sldId="281"/>
        </pc:sldMkLst>
        <pc:spChg chg="mod">
          <ac:chgData name="Gollaba, Janelle" userId="S::janellegollaba@csu.fullerton.edu::1f93490d-294b-4bc9-93d2-59cac4fd1e7a" providerId="AD" clId="Web-{544E863D-A730-9E91-927E-B040A7F8E4E6}" dt="2021-11-29T01:25:26.100" v="56" actId="1076"/>
          <ac:spMkLst>
            <pc:docMk/>
            <pc:sldMk cId="2317649857" sldId="281"/>
            <ac:spMk id="27" creationId="{56B92178-2B14-4869-9D13-80192812808D}"/>
          </ac:spMkLst>
        </pc:spChg>
        <pc:spChg chg="mod">
          <ac:chgData name="Gollaba, Janelle" userId="S::janellegollaba@csu.fullerton.edu::1f93490d-294b-4bc9-93d2-59cac4fd1e7a" providerId="AD" clId="Web-{544E863D-A730-9E91-927E-B040A7F8E4E6}" dt="2021-11-29T01:24:43.896" v="47" actId="20577"/>
          <ac:spMkLst>
            <pc:docMk/>
            <pc:sldMk cId="2317649857" sldId="281"/>
            <ac:spMk id="28" creationId="{9C9B4640-30C9-4DDD-81BF-8933955BBC72}"/>
          </ac:spMkLst>
        </pc:spChg>
        <pc:picChg chg="add del mod">
          <ac:chgData name="Gollaba, Janelle" userId="S::janellegollaba@csu.fullerton.edu::1f93490d-294b-4bc9-93d2-59cac4fd1e7a" providerId="AD" clId="Web-{544E863D-A730-9E91-927E-B040A7F8E4E6}" dt="2021-11-29T01:23:12.301" v="15"/>
          <ac:picMkLst>
            <pc:docMk/>
            <pc:sldMk cId="2317649857" sldId="281"/>
            <ac:picMk id="2" creationId="{A1E7F4C7-7432-4581-B002-344D7EEF57AA}"/>
          </ac:picMkLst>
        </pc:picChg>
        <pc:picChg chg="add del mod">
          <ac:chgData name="Gollaba, Janelle" userId="S::janellegollaba@csu.fullerton.edu::1f93490d-294b-4bc9-93d2-59cac4fd1e7a" providerId="AD" clId="Web-{544E863D-A730-9E91-927E-B040A7F8E4E6}" dt="2021-11-29T01:24:54.068" v="50"/>
          <ac:picMkLst>
            <pc:docMk/>
            <pc:sldMk cId="2317649857" sldId="281"/>
            <ac:picMk id="3" creationId="{C0D47A96-0C0B-4F9C-9125-E7E82195509A}"/>
          </ac:picMkLst>
        </pc:picChg>
        <pc:picChg chg="add del mod">
          <ac:chgData name="Gollaba, Janelle" userId="S::janellegollaba@csu.fullerton.edu::1f93490d-294b-4bc9-93d2-59cac4fd1e7a" providerId="AD" clId="Web-{544E863D-A730-9E91-927E-B040A7F8E4E6}" dt="2021-11-29T01:22:39.316" v="8"/>
          <ac:picMkLst>
            <pc:docMk/>
            <pc:sldMk cId="2317649857" sldId="281"/>
            <ac:picMk id="4" creationId="{852CD3B2-17EC-4F46-A591-098AF4CE3469}"/>
          </ac:picMkLst>
        </pc:picChg>
        <pc:picChg chg="add del mod">
          <ac:chgData name="Gollaba, Janelle" userId="S::janellegollaba@csu.fullerton.edu::1f93490d-294b-4bc9-93d2-59cac4fd1e7a" providerId="AD" clId="Web-{544E863D-A730-9E91-927E-B040A7F8E4E6}" dt="2021-11-29T01:29:18.511" v="63"/>
          <ac:picMkLst>
            <pc:docMk/>
            <pc:sldMk cId="2317649857" sldId="281"/>
            <ac:picMk id="6" creationId="{DD85EDAE-D689-434B-A7EC-2B085E60FD62}"/>
          </ac:picMkLst>
        </pc:picChg>
        <pc:cxnChg chg="del">
          <ac:chgData name="Gollaba, Janelle" userId="S::janellegollaba@csu.fullerton.edu::1f93490d-294b-4bc9-93d2-59cac4fd1e7a" providerId="AD" clId="Web-{544E863D-A730-9E91-927E-B040A7F8E4E6}" dt="2021-11-29T01:17:15.419" v="0"/>
          <ac:cxnSpMkLst>
            <pc:docMk/>
            <pc:sldMk cId="2317649857" sldId="281"/>
            <ac:cxnSpMk id="5" creationId="{4BFF368D-BC80-4B60-8CC9-AA78045B7B4C}"/>
          </ac:cxnSpMkLst>
        </pc:cxnChg>
      </pc:sldChg>
      <pc:sldChg chg="delSp modSp add replId">
        <pc:chgData name="Gollaba, Janelle" userId="S::janellegollaba@csu.fullerton.edu::1f93490d-294b-4bc9-93d2-59cac4fd1e7a" providerId="AD" clId="Web-{544E863D-A730-9E91-927E-B040A7F8E4E6}" dt="2021-11-29T01:55:31.269" v="116" actId="14100"/>
        <pc:sldMkLst>
          <pc:docMk/>
          <pc:sldMk cId="3678606960" sldId="282"/>
        </pc:sldMkLst>
        <pc:spChg chg="mod">
          <ac:chgData name="Gollaba, Janelle" userId="S::janellegollaba@csu.fullerton.edu::1f93490d-294b-4bc9-93d2-59cac4fd1e7a" providerId="AD" clId="Web-{544E863D-A730-9E91-927E-B040A7F8E4E6}" dt="2021-11-29T01:24:05.333" v="38" actId="1076"/>
          <ac:spMkLst>
            <pc:docMk/>
            <pc:sldMk cId="3678606960" sldId="282"/>
            <ac:spMk id="27" creationId="{56B92178-2B14-4869-9D13-80192812808D}"/>
          </ac:spMkLst>
        </pc:spChg>
        <pc:spChg chg="mod">
          <ac:chgData name="Gollaba, Janelle" userId="S::janellegollaba@csu.fullerton.edu::1f93490d-294b-4bc9-93d2-59cac4fd1e7a" providerId="AD" clId="Web-{544E863D-A730-9E91-927E-B040A7F8E4E6}" dt="2021-11-29T01:55:31.269" v="116" actId="14100"/>
          <ac:spMkLst>
            <pc:docMk/>
            <pc:sldMk cId="3678606960" sldId="282"/>
            <ac:spMk id="28" creationId="{9C9B4640-30C9-4DDD-81BF-8933955BBC72}"/>
          </ac:spMkLst>
        </pc:spChg>
        <pc:picChg chg="mod">
          <ac:chgData name="Gollaba, Janelle" userId="S::janellegollaba@csu.fullerton.edu::1f93490d-294b-4bc9-93d2-59cac4fd1e7a" providerId="AD" clId="Web-{544E863D-A730-9E91-927E-B040A7F8E4E6}" dt="2021-11-29T01:54:44.378" v="81" actId="1076"/>
          <ac:picMkLst>
            <pc:docMk/>
            <pc:sldMk cId="3678606960" sldId="282"/>
            <ac:picMk id="2" creationId="{A1E7F4C7-7432-4581-B002-344D7EEF57AA}"/>
          </ac:picMkLst>
        </pc:picChg>
        <pc:picChg chg="del">
          <ac:chgData name="Gollaba, Janelle" userId="S::janellegollaba@csu.fullerton.edu::1f93490d-294b-4bc9-93d2-59cac4fd1e7a" providerId="AD" clId="Web-{544E863D-A730-9E91-927E-B040A7F8E4E6}" dt="2021-11-29T01:23:17.848" v="16"/>
          <ac:picMkLst>
            <pc:docMk/>
            <pc:sldMk cId="3678606960" sldId="282"/>
            <ac:picMk id="3" creationId="{C0D47A96-0C0B-4F9C-9125-E7E82195509A}"/>
          </ac:picMkLst>
        </pc:picChg>
      </pc:sldChg>
      <pc:sldChg chg="addSp delSp modSp add replId">
        <pc:chgData name="Gollaba, Janelle" userId="S::janellegollaba@csu.fullerton.edu::1f93490d-294b-4bc9-93d2-59cac4fd1e7a" providerId="AD" clId="Web-{544E863D-A730-9E91-927E-B040A7F8E4E6}" dt="2021-11-29T01:54:06.533" v="77" actId="1076"/>
        <pc:sldMkLst>
          <pc:docMk/>
          <pc:sldMk cId="1783521474" sldId="283"/>
        </pc:sldMkLst>
        <pc:spChg chg="mod">
          <ac:chgData name="Gollaba, Janelle" userId="S::janellegollaba@csu.fullerton.edu::1f93490d-294b-4bc9-93d2-59cac4fd1e7a" providerId="AD" clId="Web-{544E863D-A730-9E91-927E-B040A7F8E4E6}" dt="2021-11-29T01:25:47.241" v="60" actId="1076"/>
          <ac:spMkLst>
            <pc:docMk/>
            <pc:sldMk cId="1783521474" sldId="283"/>
            <ac:spMk id="27" creationId="{56B92178-2B14-4869-9D13-80192812808D}"/>
          </ac:spMkLst>
        </pc:spChg>
        <pc:spChg chg="mod">
          <ac:chgData name="Gollaba, Janelle" userId="S::janellegollaba@csu.fullerton.edu::1f93490d-294b-4bc9-93d2-59cac4fd1e7a" providerId="AD" clId="Web-{544E863D-A730-9E91-927E-B040A7F8E4E6}" dt="2021-11-29T01:25:44.069" v="59" actId="1076"/>
          <ac:spMkLst>
            <pc:docMk/>
            <pc:sldMk cId="1783521474" sldId="283"/>
            <ac:spMk id="28" creationId="{9C9B4640-30C9-4DDD-81BF-8933955BBC72}"/>
          </ac:spMkLst>
        </pc:spChg>
        <pc:picChg chg="add mod">
          <ac:chgData name="Gollaba, Janelle" userId="S::janellegollaba@csu.fullerton.edu::1f93490d-294b-4bc9-93d2-59cac4fd1e7a" providerId="AD" clId="Web-{544E863D-A730-9E91-927E-B040A7F8E4E6}" dt="2021-11-29T01:53:51.845" v="73" actId="1076"/>
          <ac:picMkLst>
            <pc:docMk/>
            <pc:sldMk cId="1783521474" sldId="283"/>
            <ac:picMk id="2" creationId="{E99EF8A8-6AAD-4E4F-B259-F061CDA380B2}"/>
          </ac:picMkLst>
        </pc:picChg>
        <pc:picChg chg="del mod">
          <ac:chgData name="Gollaba, Janelle" userId="S::janellegollaba@csu.fullerton.edu::1f93490d-294b-4bc9-93d2-59cac4fd1e7a" providerId="AD" clId="Web-{544E863D-A730-9E91-927E-B040A7F8E4E6}" dt="2021-11-29T01:44:07.788" v="69"/>
          <ac:picMkLst>
            <pc:docMk/>
            <pc:sldMk cId="1783521474" sldId="283"/>
            <ac:picMk id="3" creationId="{C0D47A96-0C0B-4F9C-9125-E7E82195509A}"/>
          </ac:picMkLst>
        </pc:picChg>
        <pc:picChg chg="add mod">
          <ac:chgData name="Gollaba, Janelle" userId="S::janellegollaba@csu.fullerton.edu::1f93490d-294b-4bc9-93d2-59cac4fd1e7a" providerId="AD" clId="Web-{544E863D-A730-9E91-927E-B040A7F8E4E6}" dt="2021-11-29T01:54:06.533" v="77" actId="1076"/>
          <ac:picMkLst>
            <pc:docMk/>
            <pc:sldMk cId="1783521474" sldId="283"/>
            <ac:picMk id="4" creationId="{EB55CA39-2592-4BAB-9F42-DF3BD5AF5261}"/>
          </ac:picMkLst>
        </pc:picChg>
      </pc:sldChg>
    </pc:docChg>
  </pc:docChgLst>
  <pc:docChgLst>
    <pc:chgData name="Gollaba, Janelle" userId="S::janellegollaba@csu.fullerton.edu::1f93490d-294b-4bc9-93d2-59cac4fd1e7a" providerId="AD" clId="Web-{25B35C35-CFB6-E5CB-A664-F21E3B39A6C6}"/>
    <pc:docChg chg="modSld sldOrd">
      <pc:chgData name="Gollaba, Janelle" userId="S::janellegollaba@csu.fullerton.edu::1f93490d-294b-4bc9-93d2-59cac4fd1e7a" providerId="AD" clId="Web-{25B35C35-CFB6-E5CB-A664-F21E3B39A6C6}" dt="2021-11-23T18:50:12.794" v="4"/>
      <pc:docMkLst>
        <pc:docMk/>
      </pc:docMkLst>
      <pc:sldChg chg="modSp">
        <pc:chgData name="Gollaba, Janelle" userId="S::janellegollaba@csu.fullerton.edu::1f93490d-294b-4bc9-93d2-59cac4fd1e7a" providerId="AD" clId="Web-{25B35C35-CFB6-E5CB-A664-F21E3B39A6C6}" dt="2021-11-23T18:39:18.860" v="0" actId="20577"/>
        <pc:sldMkLst>
          <pc:docMk/>
          <pc:sldMk cId="109857222" sldId="256"/>
        </pc:sldMkLst>
        <pc:spChg chg="mod">
          <ac:chgData name="Gollaba, Janelle" userId="S::janellegollaba@csu.fullerton.edu::1f93490d-294b-4bc9-93d2-59cac4fd1e7a" providerId="AD" clId="Web-{25B35C35-CFB6-E5CB-A664-F21E3B39A6C6}" dt="2021-11-23T18:39:18.860" v="0" actId="20577"/>
          <ac:spMkLst>
            <pc:docMk/>
            <pc:sldMk cId="109857222" sldId="256"/>
            <ac:spMk id="2" creationId="{00000000-0000-0000-0000-000000000000}"/>
          </ac:spMkLst>
        </pc:spChg>
      </pc:sldChg>
      <pc:sldChg chg="modSp ord">
        <pc:chgData name="Gollaba, Janelle" userId="S::janellegollaba@csu.fullerton.edu::1f93490d-294b-4bc9-93d2-59cac4fd1e7a" providerId="AD" clId="Web-{25B35C35-CFB6-E5CB-A664-F21E3B39A6C6}" dt="2021-11-23T18:50:12.794" v="4"/>
        <pc:sldMkLst>
          <pc:docMk/>
          <pc:sldMk cId="3270543956" sldId="261"/>
        </pc:sldMkLst>
        <pc:picChg chg="mod">
          <ac:chgData name="Gollaba, Janelle" userId="S::janellegollaba@csu.fullerton.edu::1f93490d-294b-4bc9-93d2-59cac4fd1e7a" providerId="AD" clId="Web-{25B35C35-CFB6-E5CB-A664-F21E3B39A6C6}" dt="2021-11-23T18:39:30.642" v="3" actId="1076"/>
          <ac:picMkLst>
            <pc:docMk/>
            <pc:sldMk cId="3270543956" sldId="261"/>
            <ac:picMk id="6" creationId="{4420701E-8669-4F2E-AF92-791342A3637C}"/>
          </ac:picMkLst>
        </pc:picChg>
      </pc:sldChg>
    </pc:docChg>
  </pc:docChgLst>
  <pc:docChgLst>
    <pc:chgData name="Gollaba, Janelle" userId="S::janellegollaba@csu.fullerton.edu::1f93490d-294b-4bc9-93d2-59cac4fd1e7a" providerId="AD" clId="Web-{F5EFEBEA-3AA4-178B-8A98-A56AF5987B78}"/>
    <pc:docChg chg="modSld">
      <pc:chgData name="Gollaba, Janelle" userId="S::janellegollaba@csu.fullerton.edu::1f93490d-294b-4bc9-93d2-59cac4fd1e7a" providerId="AD" clId="Web-{F5EFEBEA-3AA4-178B-8A98-A56AF5987B78}" dt="2021-12-03T05:23:47.383" v="4" actId="20577"/>
      <pc:docMkLst>
        <pc:docMk/>
      </pc:docMkLst>
      <pc:sldChg chg="modSp">
        <pc:chgData name="Gollaba, Janelle" userId="S::janellegollaba@csu.fullerton.edu::1f93490d-294b-4bc9-93d2-59cac4fd1e7a" providerId="AD" clId="Web-{F5EFEBEA-3AA4-178B-8A98-A56AF5987B78}" dt="2021-12-03T05:23:47.383" v="4" actId="20577"/>
        <pc:sldMkLst>
          <pc:docMk/>
          <pc:sldMk cId="2849775491" sldId="262"/>
        </pc:sldMkLst>
        <pc:spChg chg="mod">
          <ac:chgData name="Gollaba, Janelle" userId="S::janellegollaba@csu.fullerton.edu::1f93490d-294b-4bc9-93d2-59cac4fd1e7a" providerId="AD" clId="Web-{F5EFEBEA-3AA4-178B-8A98-A56AF5987B78}" dt="2021-12-03T05:23:47.383" v="4" actId="20577"/>
          <ac:spMkLst>
            <pc:docMk/>
            <pc:sldMk cId="2849775491" sldId="262"/>
            <ac:spMk id="3" creationId="{21DE58FA-8599-498B-A0F6-AC84949E1D50}"/>
          </ac:spMkLst>
        </pc:spChg>
      </pc:sldChg>
      <pc:sldChg chg="delSp modSp">
        <pc:chgData name="Gollaba, Janelle" userId="S::janellegollaba@csu.fullerton.edu::1f93490d-294b-4bc9-93d2-59cac4fd1e7a" providerId="AD" clId="Web-{F5EFEBEA-3AA4-178B-8A98-A56AF5987B78}" dt="2021-12-03T05:23:31.648" v="2"/>
        <pc:sldMkLst>
          <pc:docMk/>
          <pc:sldMk cId="1537858178" sldId="263"/>
        </pc:sldMkLst>
        <pc:spChg chg="del mod">
          <ac:chgData name="Gollaba, Janelle" userId="S::janellegollaba@csu.fullerton.edu::1f93490d-294b-4bc9-93d2-59cac4fd1e7a" providerId="AD" clId="Web-{F5EFEBEA-3AA4-178B-8A98-A56AF5987B78}" dt="2021-12-03T05:23:31.648" v="2"/>
          <ac:spMkLst>
            <pc:docMk/>
            <pc:sldMk cId="1537858178" sldId="263"/>
            <ac:spMk id="29" creationId="{D86DC6A7-968B-4DB5-A8E6-B4E1FD7925D0}"/>
          </ac:spMkLst>
        </pc:spChg>
      </pc:sldChg>
    </pc:docChg>
  </pc:docChgLst>
  <pc:docChgLst>
    <pc:chgData name="Gollaba, Janelle" userId="S::janellegollaba@csu.fullerton.edu::1f93490d-294b-4bc9-93d2-59cac4fd1e7a" providerId="AD" clId="Web-{8DFC9F8E-13F2-B656-EDC0-4E84BC7ADCF9}"/>
    <pc:docChg chg="modSld sldOrd">
      <pc:chgData name="Gollaba, Janelle" userId="S::janellegollaba@csu.fullerton.edu::1f93490d-294b-4bc9-93d2-59cac4fd1e7a" providerId="AD" clId="Web-{8DFC9F8E-13F2-B656-EDC0-4E84BC7ADCF9}" dt="2021-11-24T22:35:26.087" v="16"/>
      <pc:docMkLst>
        <pc:docMk/>
      </pc:docMkLst>
      <pc:sldChg chg="modSp ord">
        <pc:chgData name="Gollaba, Janelle" userId="S::janellegollaba@csu.fullerton.edu::1f93490d-294b-4bc9-93d2-59cac4fd1e7a" providerId="AD" clId="Web-{8DFC9F8E-13F2-B656-EDC0-4E84BC7ADCF9}" dt="2021-11-24T22:32:01.746" v="3" actId="1076"/>
        <pc:sldMkLst>
          <pc:docMk/>
          <pc:sldMk cId="4234327124" sldId="272"/>
        </pc:sldMkLst>
        <pc:picChg chg="mod">
          <ac:chgData name="Gollaba, Janelle" userId="S::janellegollaba@csu.fullerton.edu::1f93490d-294b-4bc9-93d2-59cac4fd1e7a" providerId="AD" clId="Web-{8DFC9F8E-13F2-B656-EDC0-4E84BC7ADCF9}" dt="2021-11-24T22:32:01.746" v="3" actId="1076"/>
          <ac:picMkLst>
            <pc:docMk/>
            <pc:sldMk cId="4234327124" sldId="272"/>
            <ac:picMk id="2" creationId="{5B7525CB-12D8-466E-BE03-71BDC84AA3F3}"/>
          </ac:picMkLst>
        </pc:picChg>
      </pc:sldChg>
      <pc:sldChg chg="addSp delSp modSp ord">
        <pc:chgData name="Gollaba, Janelle" userId="S::janellegollaba@csu.fullerton.edu::1f93490d-294b-4bc9-93d2-59cac4fd1e7a" providerId="AD" clId="Web-{8DFC9F8E-13F2-B656-EDC0-4E84BC7ADCF9}" dt="2021-11-24T22:35:26.087" v="16"/>
        <pc:sldMkLst>
          <pc:docMk/>
          <pc:sldMk cId="1203231811" sldId="273"/>
        </pc:sldMkLst>
        <pc:spChg chg="mod">
          <ac:chgData name="Gollaba, Janelle" userId="S::janellegollaba@csu.fullerton.edu::1f93490d-294b-4bc9-93d2-59cac4fd1e7a" providerId="AD" clId="Web-{8DFC9F8E-13F2-B656-EDC0-4E84BC7ADCF9}" dt="2021-11-24T22:33:01.281" v="10" actId="20577"/>
          <ac:spMkLst>
            <pc:docMk/>
            <pc:sldMk cId="1203231811" sldId="273"/>
            <ac:spMk id="13" creationId="{384D21E4-7E9F-4DA0-963B-D77BF6E39B96}"/>
          </ac:spMkLst>
        </pc:spChg>
        <pc:spChg chg="add del">
          <ac:chgData name="Gollaba, Janelle" userId="S::janellegollaba@csu.fullerton.edu::1f93490d-294b-4bc9-93d2-59cac4fd1e7a" providerId="AD" clId="Web-{8DFC9F8E-13F2-B656-EDC0-4E84BC7ADCF9}" dt="2021-11-24T22:35:26.087" v="16"/>
          <ac:spMkLst>
            <pc:docMk/>
            <pc:sldMk cId="1203231811" sldId="273"/>
            <ac:spMk id="17" creationId="{BB2B8762-61F0-4F1B-9364-D633EE9D6AF5}"/>
          </ac:spMkLst>
        </pc:spChg>
        <pc:spChg chg="add del">
          <ac:chgData name="Gollaba, Janelle" userId="S::janellegollaba@csu.fullerton.edu::1f93490d-294b-4bc9-93d2-59cac4fd1e7a" providerId="AD" clId="Web-{8DFC9F8E-13F2-B656-EDC0-4E84BC7ADCF9}" dt="2021-11-24T22:35:26.087" v="16"/>
          <ac:spMkLst>
            <pc:docMk/>
            <pc:sldMk cId="1203231811" sldId="273"/>
            <ac:spMk id="19" creationId="{E97675C8-1328-460C-9EBF-6B446B67EAD3}"/>
          </ac:spMkLst>
        </pc:spChg>
        <pc:spChg chg="add del">
          <ac:chgData name="Gollaba, Janelle" userId="S::janellegollaba@csu.fullerton.edu::1f93490d-294b-4bc9-93d2-59cac4fd1e7a" providerId="AD" clId="Web-{8DFC9F8E-13F2-B656-EDC0-4E84BC7ADCF9}" dt="2021-11-24T22:35:26.087" v="16"/>
          <ac:spMkLst>
            <pc:docMk/>
            <pc:sldMk cId="1203231811" sldId="273"/>
            <ac:spMk id="24" creationId="{C6417104-D4C1-4710-9982-2154A7F48492}"/>
          </ac:spMkLst>
        </pc:spChg>
        <pc:spChg chg="add del">
          <ac:chgData name="Gollaba, Janelle" userId="S::janellegollaba@csu.fullerton.edu::1f93490d-294b-4bc9-93d2-59cac4fd1e7a" providerId="AD" clId="Web-{8DFC9F8E-13F2-B656-EDC0-4E84BC7ADCF9}" dt="2021-11-24T22:35:26.087" v="16"/>
          <ac:spMkLst>
            <pc:docMk/>
            <pc:sldMk cId="1203231811" sldId="273"/>
            <ac:spMk id="26" creationId="{626F1402-2DEC-4071-84AF-350C7BF00D43}"/>
          </ac:spMkLst>
        </pc:spChg>
        <pc:spChg chg="add del">
          <ac:chgData name="Gollaba, Janelle" userId="S::janellegollaba@csu.fullerton.edu::1f93490d-294b-4bc9-93d2-59cac4fd1e7a" providerId="AD" clId="Web-{8DFC9F8E-13F2-B656-EDC0-4E84BC7ADCF9}" dt="2021-11-24T22:35:26.087" v="16"/>
          <ac:spMkLst>
            <pc:docMk/>
            <pc:sldMk cId="1203231811" sldId="273"/>
            <ac:spMk id="30" creationId="{DA52A394-10F4-4AA5-90E4-634D1E919DBA}"/>
          </ac:spMkLst>
        </pc:spChg>
        <pc:spChg chg="add del">
          <ac:chgData name="Gollaba, Janelle" userId="S::janellegollaba@csu.fullerton.edu::1f93490d-294b-4bc9-93d2-59cac4fd1e7a" providerId="AD" clId="Web-{8DFC9F8E-13F2-B656-EDC0-4E84BC7ADCF9}" dt="2021-11-24T22:35:26.087" v="16"/>
          <ac:spMkLst>
            <pc:docMk/>
            <pc:sldMk cId="1203231811" sldId="273"/>
            <ac:spMk id="32" creationId="{07BDDC51-8BB2-42BE-8EA8-39B3E9AC1EF6}"/>
          </ac:spMkLst>
        </pc:spChg>
        <pc:spChg chg="add">
          <ac:chgData name="Gollaba, Janelle" userId="S::janellegollaba@csu.fullerton.edu::1f93490d-294b-4bc9-93d2-59cac4fd1e7a" providerId="AD" clId="Web-{8DFC9F8E-13F2-B656-EDC0-4E84BC7ADCF9}" dt="2021-11-24T22:35:26.087" v="16"/>
          <ac:spMkLst>
            <pc:docMk/>
            <pc:sldMk cId="1203231811" sldId="273"/>
            <ac:spMk id="37" creationId="{BB2B8762-61F0-4F1B-9364-D633EE9D6AF5}"/>
          </ac:spMkLst>
        </pc:spChg>
        <pc:spChg chg="add">
          <ac:chgData name="Gollaba, Janelle" userId="S::janellegollaba@csu.fullerton.edu::1f93490d-294b-4bc9-93d2-59cac4fd1e7a" providerId="AD" clId="Web-{8DFC9F8E-13F2-B656-EDC0-4E84BC7ADCF9}" dt="2021-11-24T22:35:26.087" v="16"/>
          <ac:spMkLst>
            <pc:docMk/>
            <pc:sldMk cId="1203231811" sldId="273"/>
            <ac:spMk id="39" creationId="{E97675C8-1328-460C-9EBF-6B446B67EAD3}"/>
          </ac:spMkLst>
        </pc:spChg>
        <pc:spChg chg="add">
          <ac:chgData name="Gollaba, Janelle" userId="S::janellegollaba@csu.fullerton.edu::1f93490d-294b-4bc9-93d2-59cac4fd1e7a" providerId="AD" clId="Web-{8DFC9F8E-13F2-B656-EDC0-4E84BC7ADCF9}" dt="2021-11-24T22:35:26.087" v="16"/>
          <ac:spMkLst>
            <pc:docMk/>
            <pc:sldMk cId="1203231811" sldId="273"/>
            <ac:spMk id="43" creationId="{C6417104-D4C1-4710-9982-2154A7F48492}"/>
          </ac:spMkLst>
        </pc:spChg>
        <pc:spChg chg="add">
          <ac:chgData name="Gollaba, Janelle" userId="S::janellegollaba@csu.fullerton.edu::1f93490d-294b-4bc9-93d2-59cac4fd1e7a" providerId="AD" clId="Web-{8DFC9F8E-13F2-B656-EDC0-4E84BC7ADCF9}" dt="2021-11-24T22:35:26.087" v="16"/>
          <ac:spMkLst>
            <pc:docMk/>
            <pc:sldMk cId="1203231811" sldId="273"/>
            <ac:spMk id="45" creationId="{626F1402-2DEC-4071-84AF-350C7BF00D43}"/>
          </ac:spMkLst>
        </pc:spChg>
        <pc:spChg chg="add">
          <ac:chgData name="Gollaba, Janelle" userId="S::janellegollaba@csu.fullerton.edu::1f93490d-294b-4bc9-93d2-59cac4fd1e7a" providerId="AD" clId="Web-{8DFC9F8E-13F2-B656-EDC0-4E84BC7ADCF9}" dt="2021-11-24T22:35:26.087" v="16"/>
          <ac:spMkLst>
            <pc:docMk/>
            <pc:sldMk cId="1203231811" sldId="273"/>
            <ac:spMk id="49" creationId="{DA52A394-10F4-4AA5-90E4-634D1E919DBA}"/>
          </ac:spMkLst>
        </pc:spChg>
        <pc:spChg chg="add">
          <ac:chgData name="Gollaba, Janelle" userId="S::janellegollaba@csu.fullerton.edu::1f93490d-294b-4bc9-93d2-59cac4fd1e7a" providerId="AD" clId="Web-{8DFC9F8E-13F2-B656-EDC0-4E84BC7ADCF9}" dt="2021-11-24T22:35:26.087" v="16"/>
          <ac:spMkLst>
            <pc:docMk/>
            <pc:sldMk cId="1203231811" sldId="273"/>
            <ac:spMk id="51" creationId="{07BDDC51-8BB2-42BE-8EA8-39B3E9AC1EF6}"/>
          </ac:spMkLst>
        </pc:spChg>
        <pc:picChg chg="del">
          <ac:chgData name="Gollaba, Janelle" userId="S::janellegollaba@csu.fullerton.edu::1f93490d-294b-4bc9-93d2-59cac4fd1e7a" providerId="AD" clId="Web-{8DFC9F8E-13F2-B656-EDC0-4E84BC7ADCF9}" dt="2021-11-24T22:32:07.340" v="4"/>
          <ac:picMkLst>
            <pc:docMk/>
            <pc:sldMk cId="1203231811" sldId="273"/>
            <ac:picMk id="2" creationId="{C3431C18-4E93-4C47-BBC6-76F232F2C3C7}"/>
          </ac:picMkLst>
        </pc:picChg>
        <pc:picChg chg="del mod">
          <ac:chgData name="Gollaba, Janelle" userId="S::janellegollaba@csu.fullerton.edu::1f93490d-294b-4bc9-93d2-59cac4fd1e7a" providerId="AD" clId="Web-{8DFC9F8E-13F2-B656-EDC0-4E84BC7ADCF9}" dt="2021-11-24T22:34:42.178" v="11"/>
          <ac:picMkLst>
            <pc:docMk/>
            <pc:sldMk cId="1203231811" sldId="273"/>
            <ac:picMk id="3" creationId="{4CB977B5-A6B0-4325-8C11-8327EA513A6D}"/>
          </ac:picMkLst>
        </pc:picChg>
        <pc:picChg chg="add mod ord">
          <ac:chgData name="Gollaba, Janelle" userId="S::janellegollaba@csu.fullerton.edu::1f93490d-294b-4bc9-93d2-59cac4fd1e7a" providerId="AD" clId="Web-{8DFC9F8E-13F2-B656-EDC0-4E84BC7ADCF9}" dt="2021-11-24T22:35:26.087" v="16"/>
          <ac:picMkLst>
            <pc:docMk/>
            <pc:sldMk cId="1203231811" sldId="273"/>
            <ac:picMk id="4" creationId="{913FE584-8186-4942-A32D-CF3EDB100E88}"/>
          </ac:picMkLst>
        </pc:picChg>
        <pc:picChg chg="add mod">
          <ac:chgData name="Gollaba, Janelle" userId="S::janellegollaba@csu.fullerton.edu::1f93490d-294b-4bc9-93d2-59cac4fd1e7a" providerId="AD" clId="Web-{8DFC9F8E-13F2-B656-EDC0-4E84BC7ADCF9}" dt="2021-11-24T22:35:26.087" v="16"/>
          <ac:picMkLst>
            <pc:docMk/>
            <pc:sldMk cId="1203231811" sldId="273"/>
            <ac:picMk id="5" creationId="{FA9E2EB5-C733-4EA8-8C25-8E3810DF439A}"/>
          </ac:picMkLst>
        </pc:picChg>
        <pc:cxnChg chg="add del">
          <ac:chgData name="Gollaba, Janelle" userId="S::janellegollaba@csu.fullerton.edu::1f93490d-294b-4bc9-93d2-59cac4fd1e7a" providerId="AD" clId="Web-{8DFC9F8E-13F2-B656-EDC0-4E84BC7ADCF9}" dt="2021-11-24T22:35:26.087" v="16"/>
          <ac:cxnSpMkLst>
            <pc:docMk/>
            <pc:sldMk cId="1203231811" sldId="273"/>
            <ac:cxnSpMk id="21" creationId="{514EE78B-AF71-4195-A01B-F1165D9233BF}"/>
          </ac:cxnSpMkLst>
        </pc:cxnChg>
        <pc:cxnChg chg="add del">
          <ac:chgData name="Gollaba, Janelle" userId="S::janellegollaba@csu.fullerton.edu::1f93490d-294b-4bc9-93d2-59cac4fd1e7a" providerId="AD" clId="Web-{8DFC9F8E-13F2-B656-EDC0-4E84BC7ADCF9}" dt="2021-11-24T22:35:26.087" v="16"/>
          <ac:cxnSpMkLst>
            <pc:docMk/>
            <pc:sldMk cId="1203231811" sldId="273"/>
            <ac:cxnSpMk id="28" creationId="{04733B62-1719-4677-A612-CA0AC0AD7482}"/>
          </ac:cxnSpMkLst>
        </pc:cxnChg>
        <pc:cxnChg chg="add">
          <ac:chgData name="Gollaba, Janelle" userId="S::janellegollaba@csu.fullerton.edu::1f93490d-294b-4bc9-93d2-59cac4fd1e7a" providerId="AD" clId="Web-{8DFC9F8E-13F2-B656-EDC0-4E84BC7ADCF9}" dt="2021-11-24T22:35:26.087" v="16"/>
          <ac:cxnSpMkLst>
            <pc:docMk/>
            <pc:sldMk cId="1203231811" sldId="273"/>
            <ac:cxnSpMk id="41" creationId="{514EE78B-AF71-4195-A01B-F1165D9233BF}"/>
          </ac:cxnSpMkLst>
        </pc:cxnChg>
        <pc:cxnChg chg="add">
          <ac:chgData name="Gollaba, Janelle" userId="S::janellegollaba@csu.fullerton.edu::1f93490d-294b-4bc9-93d2-59cac4fd1e7a" providerId="AD" clId="Web-{8DFC9F8E-13F2-B656-EDC0-4E84BC7ADCF9}" dt="2021-11-24T22:35:26.087" v="16"/>
          <ac:cxnSpMkLst>
            <pc:docMk/>
            <pc:sldMk cId="1203231811" sldId="273"/>
            <ac:cxnSpMk id="47" creationId="{04733B62-1719-4677-A612-CA0AC0AD7482}"/>
          </ac:cxnSpMkLst>
        </pc:cxnChg>
      </pc:sldChg>
    </pc:docChg>
  </pc:docChgLst>
  <pc:docChgLst>
    <pc:chgData name="Gollaba, Janelle" userId="S::janellegollaba@csu.fullerton.edu::1f93490d-294b-4bc9-93d2-59cac4fd1e7a" providerId="AD" clId="Web-{724125C8-3D13-A68D-C9FD-B69CAD82855E}"/>
    <pc:docChg chg="modSld">
      <pc:chgData name="Gollaba, Janelle" userId="S::janellegollaba@csu.fullerton.edu::1f93490d-294b-4bc9-93d2-59cac4fd1e7a" providerId="AD" clId="Web-{724125C8-3D13-A68D-C9FD-B69CAD82855E}" dt="2021-11-23T18:37:10.190" v="22"/>
      <pc:docMkLst>
        <pc:docMk/>
      </pc:docMkLst>
      <pc:sldChg chg="addSp delSp modSp mod setBg">
        <pc:chgData name="Gollaba, Janelle" userId="S::janellegollaba@csu.fullerton.edu::1f93490d-294b-4bc9-93d2-59cac4fd1e7a" providerId="AD" clId="Web-{724125C8-3D13-A68D-C9FD-B69CAD82855E}" dt="2021-11-23T18:37:10.190" v="22"/>
        <pc:sldMkLst>
          <pc:docMk/>
          <pc:sldMk cId="3270543956" sldId="261"/>
        </pc:sldMkLst>
        <pc:spChg chg="del mod">
          <ac:chgData name="Gollaba, Janelle" userId="S::janellegollaba@csu.fullerton.edu::1f93490d-294b-4bc9-93d2-59cac4fd1e7a" providerId="AD" clId="Web-{724125C8-3D13-A68D-C9FD-B69CAD82855E}" dt="2021-11-23T18:26:51.501" v="16"/>
          <ac:spMkLst>
            <pc:docMk/>
            <pc:sldMk cId="3270543956" sldId="261"/>
            <ac:spMk id="2" creationId="{3894334C-B9FF-4C60-91F2-D19E2277F651}"/>
          </ac:spMkLst>
        </pc:spChg>
        <pc:spChg chg="add del">
          <ac:chgData name="Gollaba, Janelle" userId="S::janellegollaba@csu.fullerton.edu::1f93490d-294b-4bc9-93d2-59cac4fd1e7a" providerId="AD" clId="Web-{724125C8-3D13-A68D-C9FD-B69CAD82855E}" dt="2021-11-23T18:26:53.064" v="17"/>
          <ac:spMkLst>
            <pc:docMk/>
            <pc:sldMk cId="3270543956" sldId="261"/>
            <ac:spMk id="3" creationId="{59D4DBB0-787A-4F91-870F-6B37763062C8}"/>
          </ac:spMkLst>
        </pc:spChg>
        <pc:spChg chg="add del">
          <ac:chgData name="Gollaba, Janelle" userId="S::janellegollaba@csu.fullerton.edu::1f93490d-294b-4bc9-93d2-59cac4fd1e7a" providerId="AD" clId="Web-{724125C8-3D13-A68D-C9FD-B69CAD82855E}" dt="2021-11-23T18:26:46.314" v="14"/>
          <ac:spMkLst>
            <pc:docMk/>
            <pc:sldMk cId="3270543956" sldId="261"/>
            <ac:spMk id="8" creationId="{B0C7162B-6485-43DC-8894-9B9F7F0BA4AE}"/>
          </ac:spMkLst>
        </pc:spChg>
        <pc:spChg chg="add del">
          <ac:chgData name="Gollaba, Janelle" userId="S::janellegollaba@csu.fullerton.edu::1f93490d-294b-4bc9-93d2-59cac4fd1e7a" providerId="AD" clId="Web-{724125C8-3D13-A68D-C9FD-B69CAD82855E}" dt="2021-11-23T18:37:10.190" v="22"/>
          <ac:spMkLst>
            <pc:docMk/>
            <pc:sldMk cId="3270543956" sldId="261"/>
            <ac:spMk id="9" creationId="{01D0AF59-99C3-4251-AB9A-C966C6AD4400}"/>
          </ac:spMkLst>
        </pc:spChg>
        <pc:spChg chg="add del">
          <ac:chgData name="Gollaba, Janelle" userId="S::janellegollaba@csu.fullerton.edu::1f93490d-294b-4bc9-93d2-59cac4fd1e7a" providerId="AD" clId="Web-{724125C8-3D13-A68D-C9FD-B69CAD82855E}" dt="2021-11-23T18:37:10.190" v="22"/>
          <ac:spMkLst>
            <pc:docMk/>
            <pc:sldMk cId="3270543956" sldId="261"/>
            <ac:spMk id="10" creationId="{1855405F-37A2-4869-9154-F8BE3BECE6C3}"/>
          </ac:spMkLst>
        </pc:spChg>
        <pc:spChg chg="add del">
          <ac:chgData name="Gollaba, Janelle" userId="S::janellegollaba@csu.fullerton.edu::1f93490d-294b-4bc9-93d2-59cac4fd1e7a" providerId="AD" clId="Web-{724125C8-3D13-A68D-C9FD-B69CAD82855E}" dt="2021-11-23T18:26:46.314" v="14"/>
          <ac:spMkLst>
            <pc:docMk/>
            <pc:sldMk cId="3270543956" sldId="261"/>
            <ac:spMk id="11" creationId="{A8908DB7-C3A6-4FCB-9820-CEE02B398C4A}"/>
          </ac:spMkLst>
        </pc:spChg>
        <pc:spChg chg="add del">
          <ac:chgData name="Gollaba, Janelle" userId="S::janellegollaba@csu.fullerton.edu::1f93490d-294b-4bc9-93d2-59cac4fd1e7a" providerId="AD" clId="Web-{724125C8-3D13-A68D-C9FD-B69CAD82855E}" dt="2021-11-23T18:26:46.314" v="14"/>
          <ac:spMkLst>
            <pc:docMk/>
            <pc:sldMk cId="3270543956" sldId="261"/>
            <ac:spMk id="13" creationId="{535742DD-1B16-4E9D-B715-0D74B4574A68}"/>
          </ac:spMkLst>
        </pc:spChg>
        <pc:picChg chg="add del mod ord">
          <ac:chgData name="Gollaba, Janelle" userId="S::janellegollaba@csu.fullerton.edu::1f93490d-294b-4bc9-93d2-59cac4fd1e7a" providerId="AD" clId="Web-{724125C8-3D13-A68D-C9FD-B69CAD82855E}" dt="2021-11-23T18:26:47.642" v="15"/>
          <ac:picMkLst>
            <pc:docMk/>
            <pc:sldMk cId="3270543956" sldId="261"/>
            <ac:picMk id="4" creationId="{B6F92CFF-6876-4D46-A9E7-9779D27E0F65}"/>
          </ac:picMkLst>
        </pc:picChg>
        <pc:picChg chg="add del mod">
          <ac:chgData name="Gollaba, Janelle" userId="S::janellegollaba@csu.fullerton.edu::1f93490d-294b-4bc9-93d2-59cac4fd1e7a" providerId="AD" clId="Web-{724125C8-3D13-A68D-C9FD-B69CAD82855E}" dt="2021-11-23T18:27:00.252" v="19"/>
          <ac:picMkLst>
            <pc:docMk/>
            <pc:sldMk cId="3270543956" sldId="261"/>
            <ac:picMk id="5" creationId="{2ECE17C8-25F0-492A-B9AB-6A8D52007C05}"/>
          </ac:picMkLst>
        </pc:picChg>
        <pc:picChg chg="add mod">
          <ac:chgData name="Gollaba, Janelle" userId="S::janellegollaba@csu.fullerton.edu::1f93490d-294b-4bc9-93d2-59cac4fd1e7a" providerId="AD" clId="Web-{724125C8-3D13-A68D-C9FD-B69CAD82855E}" dt="2021-11-23T18:37:10.190" v="22"/>
          <ac:picMkLst>
            <pc:docMk/>
            <pc:sldMk cId="3270543956" sldId="261"/>
            <ac:picMk id="6" creationId="{4420701E-8669-4F2E-AF92-791342A3637C}"/>
          </ac:picMkLst>
        </pc:picChg>
      </pc:sldChg>
    </pc:docChg>
  </pc:docChgLst>
  <pc:docChgLst>
    <pc:chgData name="Gollaba, Janelle" userId="S::janellegollaba@csu.fullerton.edu::1f93490d-294b-4bc9-93d2-59cac4fd1e7a" providerId="AD" clId="Web-{73E807EE-D216-C7A4-7222-0D263567A976}"/>
    <pc:docChg chg="addSld">
      <pc:chgData name="Gollaba, Janelle" userId="S::janellegollaba@csu.fullerton.edu::1f93490d-294b-4bc9-93d2-59cac4fd1e7a" providerId="AD" clId="Web-{73E807EE-D216-C7A4-7222-0D263567A976}" dt="2021-11-23T06:19:24.447" v="0"/>
      <pc:docMkLst>
        <pc:docMk/>
      </pc:docMkLst>
      <pc:sldChg chg="new">
        <pc:chgData name="Gollaba, Janelle" userId="S::janellegollaba@csu.fullerton.edu::1f93490d-294b-4bc9-93d2-59cac4fd1e7a" providerId="AD" clId="Web-{73E807EE-D216-C7A4-7222-0D263567A976}" dt="2021-11-23T06:19:24.447" v="0"/>
        <pc:sldMkLst>
          <pc:docMk/>
          <pc:sldMk cId="1453400170" sldId="259"/>
        </pc:sldMkLst>
      </pc:sldChg>
    </pc:docChg>
  </pc:docChgLst>
</pc:chgInfo>
</file>

<file path=ppt/comments/modernComment_106_A9DC1F83.xml><?xml version="1.0" encoding="utf-8"?>
<p188:cmLst xmlns:a="http://schemas.openxmlformats.org/drawingml/2006/main" xmlns:r="http://schemas.openxmlformats.org/officeDocument/2006/relationships" xmlns:p188="http://schemas.microsoft.com/office/powerpoint/2018/8/main">
  <p188:cm id="{85B90347-54D9-4764-AD73-10F43D21DFD3}" authorId="{96FFD45F-6CC7-3179-E378-5DEC91D04028}" status="resolved" created="2021-12-05T04:02:15.965" complete="100000">
    <pc:sldMkLst xmlns:pc="http://schemas.microsoft.com/office/powerpoint/2013/main/command">
      <pc:docMk/>
      <pc:sldMk cId="2849775491" sldId="262"/>
    </pc:sldMkLst>
    <p188:txBody>
      <a:bodyPr/>
      <a:lstStyle/>
      <a:p>
        <a:r>
          <a:rPr lang="en-US"/>
          <a:t>ask jannell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E8FBF-7100-4581-86B3-214702CED296}" type="datetimeFigureOut">
              <a:rPr lang="en-US"/>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90D59-2372-4FAF-B678-8E9B8A65B976}" type="slidenum">
              <a:rPr lang="en-US"/>
              <a:t>‹#›</a:t>
            </a:fld>
            <a:endParaRPr lang="en-US"/>
          </a:p>
        </p:txBody>
      </p:sp>
    </p:spTree>
    <p:extLst>
      <p:ext uri="{BB962C8B-B14F-4D97-AF65-F5344CB8AC3E}">
        <p14:creationId xmlns:p14="http://schemas.microsoft.com/office/powerpoint/2010/main" val="90171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Good afternoon. We are (introduce </a:t>
            </a:r>
            <a:r>
              <a:rPr lang="en-US" err="1">
                <a:cs typeface="Calibri"/>
              </a:rPr>
              <a:t>yourselfs</a:t>
            </a:r>
            <a:r>
              <a:rPr lang="en-US">
                <a:cs typeface="Calibri"/>
              </a:rPr>
              <a:t>) and today we will present our linear regression model. Specifically, we are attempting to make a prediction on the chance of </a:t>
            </a:r>
            <a:r>
              <a:rPr lang="en-US" err="1">
                <a:cs typeface="Calibri"/>
              </a:rPr>
              <a:t>admsiossn</a:t>
            </a:r>
            <a:r>
              <a:rPr lang="en-US">
                <a:cs typeface="Calibri"/>
              </a:rPr>
              <a:t> a given applicant has of being accepted. </a:t>
            </a:r>
            <a:endParaRPr lang="en-US"/>
          </a:p>
        </p:txBody>
      </p:sp>
      <p:sp>
        <p:nvSpPr>
          <p:cNvPr id="4" name="Slide Number Placeholder 3"/>
          <p:cNvSpPr>
            <a:spLocks noGrp="1"/>
          </p:cNvSpPr>
          <p:nvPr>
            <p:ph type="sldNum" sz="quarter" idx="5"/>
          </p:nvPr>
        </p:nvSpPr>
        <p:spPr/>
        <p:txBody>
          <a:bodyPr/>
          <a:lstStyle/>
          <a:p>
            <a:fld id="{B8590D59-2372-4FAF-B678-8E9B8A65B976}" type="slidenum">
              <a:rPr lang="en-US"/>
              <a:t>1</a:t>
            </a:fld>
            <a:endParaRPr lang="en-US"/>
          </a:p>
        </p:txBody>
      </p:sp>
    </p:spTree>
    <p:extLst>
      <p:ext uri="{BB962C8B-B14F-4D97-AF65-F5344CB8AC3E}">
        <p14:creationId xmlns:p14="http://schemas.microsoft.com/office/powerpoint/2010/main" val="276977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briefly looking at the scatter plot matrix we may see that the majority of the variables are linear. Thus, to see if there is a linear relationship between the independent variables and dependent variables. If there is one, we wish to know which variables are significant. </a:t>
            </a:r>
          </a:p>
        </p:txBody>
      </p:sp>
      <p:sp>
        <p:nvSpPr>
          <p:cNvPr id="4" name="Slide Number Placeholder 3"/>
          <p:cNvSpPr>
            <a:spLocks noGrp="1"/>
          </p:cNvSpPr>
          <p:nvPr>
            <p:ph type="sldNum" sz="quarter" idx="5"/>
          </p:nvPr>
        </p:nvSpPr>
        <p:spPr/>
        <p:txBody>
          <a:bodyPr/>
          <a:lstStyle/>
          <a:p>
            <a:fld id="{B8590D59-2372-4FAF-B678-8E9B8A65B976}" type="slidenum">
              <a:rPr lang="en-US"/>
              <a:t>10</a:t>
            </a:fld>
            <a:endParaRPr lang="en-US"/>
          </a:p>
        </p:txBody>
      </p:sp>
    </p:spTree>
    <p:extLst>
      <p:ext uri="{BB962C8B-B14F-4D97-AF65-F5344CB8AC3E}">
        <p14:creationId xmlns:p14="http://schemas.microsoft.com/office/powerpoint/2010/main" val="1433640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we decided to run the model with all the independent variables as continuous to see the results. Surprisingly, although there are variables that may be considered categorical, the output was pleasing. Specifically, the adjusted r square was 81.94%. This indicates that 81.94% of the variation is explained by the model. Moreover, we may note that the significant variables are </a:t>
            </a:r>
            <a:r>
              <a:rPr lang="en-US" err="1">
                <a:cs typeface="Calibri"/>
              </a:rPr>
              <a:t>GREScore</a:t>
            </a:r>
            <a:r>
              <a:rPr lang="en-US">
                <a:cs typeface="Calibri"/>
              </a:rPr>
              <a:t>, </a:t>
            </a:r>
            <a:r>
              <a:rPr lang="en-US" err="1">
                <a:cs typeface="Calibri"/>
              </a:rPr>
              <a:t>TOEFLScore</a:t>
            </a:r>
            <a:r>
              <a:rPr lang="en-US">
                <a:cs typeface="Calibri"/>
              </a:rPr>
              <a:t>, LOR, CGPA, and Research. This is because the </a:t>
            </a:r>
            <a:r>
              <a:rPr lang="en-US" err="1">
                <a:cs typeface="Calibri"/>
              </a:rPr>
              <a:t>pvalue</a:t>
            </a:r>
            <a:r>
              <a:rPr lang="en-US">
                <a:cs typeface="Calibri"/>
              </a:rPr>
              <a:t> is less than alpha and alpha has a default value of 0.05. Thus, when conducting a hypothesis test, we would end up rejecting the null hypothesis and accept the alternative for the majority of the variables. This means that there is a linear relationship between the dependent variable and each independent variable.</a:t>
            </a:r>
            <a:endParaRPr lang="en-US"/>
          </a:p>
          <a:p>
            <a:r>
              <a:rPr lang="en-US">
                <a:cs typeface="Calibri"/>
              </a:rPr>
              <a:t>A similar conclusion is reached when conducting hypothesis testing using the CV approach. </a:t>
            </a:r>
            <a:endParaRPr lang="en-US"/>
          </a:p>
        </p:txBody>
      </p:sp>
      <p:sp>
        <p:nvSpPr>
          <p:cNvPr id="4" name="Slide Number Placeholder 3"/>
          <p:cNvSpPr>
            <a:spLocks noGrp="1"/>
          </p:cNvSpPr>
          <p:nvPr>
            <p:ph type="sldNum" sz="quarter" idx="5"/>
          </p:nvPr>
        </p:nvSpPr>
        <p:spPr/>
        <p:txBody>
          <a:bodyPr/>
          <a:lstStyle/>
          <a:p>
            <a:fld id="{B8590D59-2372-4FAF-B678-8E9B8A65B976}" type="slidenum">
              <a:rPr lang="en-US"/>
              <a:t>11</a:t>
            </a:fld>
            <a:endParaRPr lang="en-US"/>
          </a:p>
        </p:txBody>
      </p:sp>
    </p:spTree>
    <p:extLst>
      <p:ext uri="{BB962C8B-B14F-4D97-AF65-F5344CB8AC3E}">
        <p14:creationId xmlns:p14="http://schemas.microsoft.com/office/powerpoint/2010/main" val="1246118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Aside from this, we ran the model with some categorical and continuous variables. Again, the categorical variables by default are </a:t>
            </a:r>
            <a:r>
              <a:rPr lang="en-US"/>
              <a:t>University Rating, Research, and SOP. </a:t>
            </a:r>
          </a:p>
          <a:p>
            <a:r>
              <a:rPr lang="en-US">
                <a:cs typeface="Calibri"/>
              </a:rPr>
              <a:t>The result was an Adjusted R-square of 81.79%, which is slightly lower than the adjusted r square compared to previous model. Also, the majority of the categorical values were rendered insignificant since they had a high p-value. A possible explanation for this is that there are few observations for specific values of the categories. For instance, it was previously noted that for university rating there is only 1 observation for a rating of 1.</a:t>
            </a:r>
          </a:p>
          <a:p>
            <a:r>
              <a:rPr lang="en-US" err="1">
                <a:cs typeface="Calibri"/>
              </a:rPr>
              <a:t>Nonehteless</a:t>
            </a:r>
            <a:r>
              <a:rPr lang="en-US">
                <a:cs typeface="Calibri"/>
              </a:rPr>
              <a:t>, we must now look at the RMSE. </a:t>
            </a:r>
          </a:p>
        </p:txBody>
      </p:sp>
      <p:sp>
        <p:nvSpPr>
          <p:cNvPr id="4" name="Slide Number Placeholder 3"/>
          <p:cNvSpPr>
            <a:spLocks noGrp="1"/>
          </p:cNvSpPr>
          <p:nvPr>
            <p:ph type="sldNum" sz="quarter" idx="5"/>
          </p:nvPr>
        </p:nvSpPr>
        <p:spPr/>
        <p:txBody>
          <a:bodyPr/>
          <a:lstStyle/>
          <a:p>
            <a:fld id="{B8590D59-2372-4FAF-B678-8E9B8A65B976}" type="slidenum">
              <a:rPr lang="en-US"/>
              <a:t>12</a:t>
            </a:fld>
            <a:endParaRPr lang="en-US"/>
          </a:p>
        </p:txBody>
      </p:sp>
    </p:spTree>
    <p:extLst>
      <p:ext uri="{BB962C8B-B14F-4D97-AF65-F5344CB8AC3E}">
        <p14:creationId xmlns:p14="http://schemas.microsoft.com/office/powerpoint/2010/main" val="30536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Before, going into more depth, we must state that we used an 80/20 split for training and testing our model. </a:t>
            </a:r>
          </a:p>
          <a:p>
            <a:r>
              <a:rPr lang="en-US">
                <a:cs typeface="Calibri"/>
              </a:rPr>
              <a:t>First, the RMSE for Model 1, which includes all predictors as continuous, has an MSE of 0.0035 and an RMSE of 0.05912. This means that it fits relatively will. </a:t>
            </a:r>
            <a:endParaRPr lang="en-US"/>
          </a:p>
        </p:txBody>
      </p:sp>
      <p:sp>
        <p:nvSpPr>
          <p:cNvPr id="4" name="Slide Number Placeholder 3"/>
          <p:cNvSpPr>
            <a:spLocks noGrp="1"/>
          </p:cNvSpPr>
          <p:nvPr>
            <p:ph type="sldNum" sz="quarter" idx="5"/>
          </p:nvPr>
        </p:nvSpPr>
        <p:spPr/>
        <p:txBody>
          <a:bodyPr/>
          <a:lstStyle/>
          <a:p>
            <a:fld id="{B8590D59-2372-4FAF-B678-8E9B8A65B976}" type="slidenum">
              <a:rPr lang="en-US"/>
              <a:t>14</a:t>
            </a:fld>
            <a:endParaRPr lang="en-US"/>
          </a:p>
        </p:txBody>
      </p:sp>
    </p:spTree>
    <p:extLst>
      <p:ext uri="{BB962C8B-B14F-4D97-AF65-F5344CB8AC3E}">
        <p14:creationId xmlns:p14="http://schemas.microsoft.com/office/powerpoint/2010/main" val="233514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we decided to remove all the insignificant predictors and it rendered and MSE of 0.0035. However, it slightly increased the RMSE to 0.05935. </a:t>
            </a:r>
          </a:p>
        </p:txBody>
      </p:sp>
      <p:sp>
        <p:nvSpPr>
          <p:cNvPr id="4" name="Slide Number Placeholder 3"/>
          <p:cNvSpPr>
            <a:spLocks noGrp="1"/>
          </p:cNvSpPr>
          <p:nvPr>
            <p:ph type="sldNum" sz="quarter" idx="5"/>
          </p:nvPr>
        </p:nvSpPr>
        <p:spPr/>
        <p:txBody>
          <a:bodyPr/>
          <a:lstStyle/>
          <a:p>
            <a:fld id="{B8590D59-2372-4FAF-B678-8E9B8A65B976}" type="slidenum">
              <a:rPr lang="en-US"/>
              <a:t>15</a:t>
            </a:fld>
            <a:endParaRPr lang="en-US"/>
          </a:p>
        </p:txBody>
      </p:sp>
    </p:spTree>
    <p:extLst>
      <p:ext uri="{BB962C8B-B14F-4D97-AF65-F5344CB8AC3E}">
        <p14:creationId xmlns:p14="http://schemas.microsoft.com/office/powerpoint/2010/main" val="170861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Aside from this, we ran model 3 with the categorical variables previously stated. This yielded an MSE of 0.0035 and an RMSE of 0.05899. However, looking at our counts we see attempted to get better results by removing variables that have poor observations like LOR and SOP. </a:t>
            </a:r>
          </a:p>
          <a:p>
            <a:endParaRPr lang="en-US">
              <a:cs typeface="Calibri"/>
            </a:endParaRPr>
          </a:p>
        </p:txBody>
      </p:sp>
      <p:sp>
        <p:nvSpPr>
          <p:cNvPr id="4" name="Slide Number Placeholder 3"/>
          <p:cNvSpPr>
            <a:spLocks noGrp="1"/>
          </p:cNvSpPr>
          <p:nvPr>
            <p:ph type="sldNum" sz="quarter" idx="5"/>
          </p:nvPr>
        </p:nvSpPr>
        <p:spPr/>
        <p:txBody>
          <a:bodyPr/>
          <a:lstStyle/>
          <a:p>
            <a:fld id="{B8590D59-2372-4FAF-B678-8E9B8A65B976}" type="slidenum">
              <a:rPr lang="en-US"/>
              <a:t>16</a:t>
            </a:fld>
            <a:endParaRPr lang="en-US"/>
          </a:p>
        </p:txBody>
      </p:sp>
    </p:spTree>
    <p:extLst>
      <p:ext uri="{BB962C8B-B14F-4D97-AF65-F5344CB8AC3E}">
        <p14:creationId xmlns:p14="http://schemas.microsoft.com/office/powerpoint/2010/main" val="143720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we ran model 4 we expected a better RMSE. However, the </a:t>
            </a:r>
            <a:r>
              <a:rPr lang="en-US" err="1">
                <a:cs typeface="Calibri"/>
              </a:rPr>
              <a:t>rmse</a:t>
            </a:r>
            <a:r>
              <a:rPr lang="en-US">
                <a:cs typeface="Calibri"/>
              </a:rPr>
              <a:t> turned out to be worse. By contrast, we did note the Adjusted R Square did improve. </a:t>
            </a:r>
            <a:endParaRPr lang="en-US"/>
          </a:p>
        </p:txBody>
      </p:sp>
      <p:sp>
        <p:nvSpPr>
          <p:cNvPr id="4" name="Slide Number Placeholder 3"/>
          <p:cNvSpPr>
            <a:spLocks noGrp="1"/>
          </p:cNvSpPr>
          <p:nvPr>
            <p:ph type="sldNum" sz="quarter" idx="5"/>
          </p:nvPr>
        </p:nvSpPr>
        <p:spPr/>
        <p:txBody>
          <a:bodyPr/>
          <a:lstStyle/>
          <a:p>
            <a:fld id="{B8590D59-2372-4FAF-B678-8E9B8A65B976}" type="slidenum">
              <a:rPr lang="en-US"/>
              <a:t>17</a:t>
            </a:fld>
            <a:endParaRPr lang="en-US"/>
          </a:p>
        </p:txBody>
      </p:sp>
    </p:spTree>
    <p:extLst>
      <p:ext uri="{BB962C8B-B14F-4D97-AF65-F5344CB8AC3E}">
        <p14:creationId xmlns:p14="http://schemas.microsoft.com/office/powerpoint/2010/main" val="299897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Overall, we decided that the continuous model 2 was a bit better than model 1, even though the </a:t>
            </a:r>
            <a:r>
              <a:rPr lang="en-US" err="1"/>
              <a:t>rmse</a:t>
            </a:r>
            <a:r>
              <a:rPr lang="en-US"/>
              <a:t> was slightly higher. However, the categorical models were out of the picture. This is because the </a:t>
            </a:r>
            <a:r>
              <a:rPr lang="en-US" err="1"/>
              <a:t>pvalues</a:t>
            </a:r>
            <a:r>
              <a:rPr lang="en-US"/>
              <a:t> of the independent values were extremely high. </a:t>
            </a:r>
          </a:p>
          <a:p>
            <a:r>
              <a:rPr lang="en-US"/>
              <a:t>After choosing model 2 we ran the model on all the data we have, and this was our output. </a:t>
            </a:r>
            <a:endParaRPr lang="en-US">
              <a:cs typeface="Calibri"/>
            </a:endParaRPr>
          </a:p>
          <a:p>
            <a:r>
              <a:rPr lang="en-US"/>
              <a:t>Nonetheless, the categorical models did make logical sense and perhaps they would be better. However, we would require more data. </a:t>
            </a:r>
            <a:endParaRPr lang="en-US">
              <a:cs typeface="Calibri"/>
            </a:endParaRPr>
          </a:p>
        </p:txBody>
      </p:sp>
      <p:sp>
        <p:nvSpPr>
          <p:cNvPr id="4" name="Slide Number Placeholder 3"/>
          <p:cNvSpPr>
            <a:spLocks noGrp="1"/>
          </p:cNvSpPr>
          <p:nvPr>
            <p:ph type="sldNum" sz="quarter" idx="5"/>
          </p:nvPr>
        </p:nvSpPr>
        <p:spPr/>
        <p:txBody>
          <a:bodyPr/>
          <a:lstStyle/>
          <a:p>
            <a:fld id="{B8590D59-2372-4FAF-B678-8E9B8A65B976}" type="slidenum">
              <a:rPr lang="en-US"/>
              <a:t>18</a:t>
            </a:fld>
            <a:endParaRPr lang="en-US"/>
          </a:p>
        </p:txBody>
      </p:sp>
    </p:spTree>
    <p:extLst>
      <p:ext uri="{BB962C8B-B14F-4D97-AF65-F5344CB8AC3E}">
        <p14:creationId xmlns:p14="http://schemas.microsoft.com/office/powerpoint/2010/main" val="238289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GRE: </a:t>
            </a:r>
            <a:r>
              <a:rPr lang="en-US"/>
              <a:t> a standardized test that is an admissions requirement for many graduate schools</a:t>
            </a:r>
            <a:endParaRPr lang="en-US">
              <a:cs typeface="Calibri"/>
            </a:endParaRPr>
          </a:p>
          <a:p>
            <a:r>
              <a:rPr lang="en-US"/>
              <a:t>TOEFL Scores: standardized test to measure the English language ability of non-native speakers wishing to enroll in English-speaking universities.</a:t>
            </a:r>
            <a:endParaRPr lang="en-US">
              <a:cs typeface="Calibri"/>
            </a:endParaRPr>
          </a:p>
          <a:p>
            <a:r>
              <a:rPr lang="en-US">
                <a:cs typeface="Calibri"/>
              </a:rPr>
              <a:t>University Rating: the overall university rating based on a scale of 1-5. </a:t>
            </a:r>
          </a:p>
          <a:p>
            <a:r>
              <a:rPr lang="en-US"/>
              <a:t>Statement of Purpose and Letter of Recommendation Strength: the rating of the strength of the letter of recommendation for the applicant.</a:t>
            </a:r>
            <a:endParaRPr lang="en-US" err="1">
              <a:cs typeface="Calibri"/>
            </a:endParaRPr>
          </a:p>
          <a:p>
            <a:r>
              <a:rPr lang="en-US">
                <a:cs typeface="Calibri"/>
              </a:rPr>
              <a:t>Undergraduate GPA: the applicants overall GPA. </a:t>
            </a:r>
          </a:p>
          <a:p>
            <a:r>
              <a:rPr lang="en-US"/>
              <a:t>Research Experience ( either 0 or 1 ): whether the student has research experience or not. 0 = no and 1 = yes</a:t>
            </a:r>
            <a:endParaRPr lang="en-US">
              <a:cs typeface="Calibri"/>
            </a:endParaRPr>
          </a:p>
          <a:p>
            <a:r>
              <a:rPr lang="en-US"/>
              <a:t>Chance of Admit (dependent variable): the chance of a student getting admitted to a university. </a:t>
            </a:r>
            <a:endParaRPr lang="en-US">
              <a:cs typeface="Calibri"/>
            </a:endParaRPr>
          </a:p>
          <a:p>
            <a:r>
              <a:rPr lang="en-US">
                <a:cs typeface="Calibri"/>
              </a:rPr>
              <a:t>Aside from this, Chance of Admit is the dependent variable and the rest are independent variables. </a:t>
            </a:r>
          </a:p>
        </p:txBody>
      </p:sp>
      <p:sp>
        <p:nvSpPr>
          <p:cNvPr id="4" name="Slide Number Placeholder 3"/>
          <p:cNvSpPr>
            <a:spLocks noGrp="1"/>
          </p:cNvSpPr>
          <p:nvPr>
            <p:ph type="sldNum" sz="quarter" idx="5"/>
          </p:nvPr>
        </p:nvSpPr>
        <p:spPr/>
        <p:txBody>
          <a:bodyPr/>
          <a:lstStyle/>
          <a:p>
            <a:fld id="{B8590D59-2372-4FAF-B678-8E9B8A65B976}" type="slidenum">
              <a:rPr lang="en-US"/>
              <a:t>2</a:t>
            </a:fld>
            <a:endParaRPr lang="en-US"/>
          </a:p>
        </p:txBody>
      </p:sp>
    </p:spTree>
    <p:extLst>
      <p:ext uri="{BB962C8B-B14F-4D97-AF65-F5344CB8AC3E}">
        <p14:creationId xmlns:p14="http://schemas.microsoft.com/office/powerpoint/2010/main" val="248443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briefly present some descriptive statistics on our data set. </a:t>
            </a:r>
            <a:endParaRPr lang="en-US"/>
          </a:p>
          <a:p>
            <a:endParaRPr lang="en-US">
              <a:cs typeface="Calibri"/>
            </a:endParaRPr>
          </a:p>
          <a:p>
            <a:r>
              <a:rPr lang="en-US"/>
              <a:t>Automatically, the variable Serial No. is removed. This is because it is only a serial number of the applicant. Thus, irrelevant in making a prediction. </a:t>
            </a:r>
            <a:endParaRPr lang="en-US">
              <a:cs typeface="Calibri"/>
            </a:endParaRPr>
          </a:p>
          <a:p>
            <a:r>
              <a:rPr lang="en-US"/>
              <a:t>Aside from this, we initially considered the variables listed above.  </a:t>
            </a:r>
            <a:endParaRPr lang="en-US">
              <a:cs typeface="Calibri"/>
            </a:endParaRPr>
          </a:p>
          <a:p>
            <a:endParaRPr lang="en-US">
              <a:cs typeface="Calibri"/>
            </a:endParaRPr>
          </a:p>
          <a:p>
            <a:r>
              <a:rPr lang="en-US">
                <a:cs typeface="Calibri"/>
              </a:rPr>
              <a:t>However, before doing so please note that University Rating, Research, </a:t>
            </a:r>
            <a:r>
              <a:rPr lang="en-US"/>
              <a:t>and SOP</a:t>
            </a:r>
            <a:r>
              <a:rPr lang="en-US">
                <a:cs typeface="Calibri"/>
              </a:rPr>
              <a:t> are by default considered categorical. This is because University Rating and Research may only take whole numbers between 1-5 and  0 or 1 for Research.  Likewise, SOP may take, beginning from 0.5, increments of 0.5 up to 5.  </a:t>
            </a:r>
          </a:p>
          <a:p>
            <a:r>
              <a:rPr lang="en-US">
                <a:cs typeface="Calibri"/>
              </a:rPr>
              <a:t>The rest of the variables are continuous. </a:t>
            </a:r>
          </a:p>
        </p:txBody>
      </p:sp>
      <p:sp>
        <p:nvSpPr>
          <p:cNvPr id="4" name="Slide Number Placeholder 3"/>
          <p:cNvSpPr>
            <a:spLocks noGrp="1"/>
          </p:cNvSpPr>
          <p:nvPr>
            <p:ph type="sldNum" sz="quarter" idx="5"/>
          </p:nvPr>
        </p:nvSpPr>
        <p:spPr/>
        <p:txBody>
          <a:bodyPr/>
          <a:lstStyle/>
          <a:p>
            <a:fld id="{B8590D59-2372-4FAF-B678-8E9B8A65B976}" type="slidenum">
              <a:rPr lang="en-US"/>
              <a:t>3</a:t>
            </a:fld>
            <a:endParaRPr lang="en-US"/>
          </a:p>
        </p:txBody>
      </p:sp>
    </p:spTree>
    <p:extLst>
      <p:ext uri="{BB962C8B-B14F-4D97-AF65-F5344CB8AC3E}">
        <p14:creationId xmlns:p14="http://schemas.microsoft.com/office/powerpoint/2010/main" val="77607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chance of admission is slightly skewed to the right and has an IQR of 0.19 and a standard deviation of 0.1411. This indicates that there is slight variability. </a:t>
            </a:r>
          </a:p>
        </p:txBody>
      </p:sp>
      <p:sp>
        <p:nvSpPr>
          <p:cNvPr id="4" name="Slide Number Placeholder 3"/>
          <p:cNvSpPr>
            <a:spLocks noGrp="1"/>
          </p:cNvSpPr>
          <p:nvPr>
            <p:ph type="sldNum" sz="quarter" idx="5"/>
          </p:nvPr>
        </p:nvSpPr>
        <p:spPr/>
        <p:txBody>
          <a:bodyPr/>
          <a:lstStyle/>
          <a:p>
            <a:fld id="{B8590D59-2372-4FAF-B678-8E9B8A65B976}" type="slidenum">
              <a:rPr lang="en-US"/>
              <a:t>4</a:t>
            </a:fld>
            <a:endParaRPr lang="en-US"/>
          </a:p>
        </p:txBody>
      </p:sp>
    </p:spTree>
    <p:extLst>
      <p:ext uri="{BB962C8B-B14F-4D97-AF65-F5344CB8AC3E}">
        <p14:creationId xmlns:p14="http://schemas.microsoft.com/office/powerpoint/2010/main" val="166344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it is noted that the GRE and TOEFL scores are somewhat normally distributed with GRE being slightly skewed to the left and TOEFL being slightly skewed to the right.</a:t>
            </a:r>
          </a:p>
        </p:txBody>
      </p:sp>
      <p:sp>
        <p:nvSpPr>
          <p:cNvPr id="4" name="Slide Number Placeholder 3"/>
          <p:cNvSpPr>
            <a:spLocks noGrp="1"/>
          </p:cNvSpPr>
          <p:nvPr>
            <p:ph type="sldNum" sz="quarter" idx="5"/>
          </p:nvPr>
        </p:nvSpPr>
        <p:spPr/>
        <p:txBody>
          <a:bodyPr/>
          <a:lstStyle/>
          <a:p>
            <a:fld id="{B8590D59-2372-4FAF-B678-8E9B8A65B976}" type="slidenum">
              <a:rPr lang="en-US"/>
              <a:t>5</a:t>
            </a:fld>
            <a:endParaRPr lang="en-US"/>
          </a:p>
        </p:txBody>
      </p:sp>
    </p:spTree>
    <p:extLst>
      <p:ext uri="{BB962C8B-B14F-4D97-AF65-F5344CB8AC3E}">
        <p14:creationId xmlns:p14="http://schemas.microsoft.com/office/powerpoint/2010/main" val="41648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it is noted that there are only 34 observations of 1 for University Rating. Likewise, there are only 5 observations of 1 for SOP. </a:t>
            </a:r>
          </a:p>
          <a:p>
            <a:r>
              <a:rPr lang="en-US">
                <a:cs typeface="Calibri"/>
              </a:rPr>
              <a:t>This will become critical later on in our analysis. </a:t>
            </a:r>
          </a:p>
        </p:txBody>
      </p:sp>
      <p:sp>
        <p:nvSpPr>
          <p:cNvPr id="4" name="Slide Number Placeholder 3"/>
          <p:cNvSpPr>
            <a:spLocks noGrp="1"/>
          </p:cNvSpPr>
          <p:nvPr>
            <p:ph type="sldNum" sz="quarter" idx="5"/>
          </p:nvPr>
        </p:nvSpPr>
        <p:spPr/>
        <p:txBody>
          <a:bodyPr/>
          <a:lstStyle/>
          <a:p>
            <a:fld id="{B8590D59-2372-4FAF-B678-8E9B8A65B976}" type="slidenum">
              <a:rPr lang="en-US"/>
              <a:t>6</a:t>
            </a:fld>
            <a:endParaRPr lang="en-US"/>
          </a:p>
        </p:txBody>
      </p:sp>
    </p:spTree>
    <p:extLst>
      <p:ext uri="{BB962C8B-B14F-4D97-AF65-F5344CB8AC3E}">
        <p14:creationId xmlns:p14="http://schemas.microsoft.com/office/powerpoint/2010/main" val="398854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Likewise, LOR has there is only 1 observation for rating 1 and only 11 observations for rating 1.5. </a:t>
            </a:r>
          </a:p>
          <a:p>
            <a:r>
              <a:rPr lang="en-US">
                <a:cs typeface="Calibri"/>
              </a:rPr>
              <a:t>Aside from this, the dummy variables for research are even in comparison to the other categorical variables. </a:t>
            </a:r>
          </a:p>
          <a:p>
            <a:endParaRPr lang="en-US">
              <a:cs typeface="Calibri"/>
            </a:endParaRPr>
          </a:p>
        </p:txBody>
      </p:sp>
      <p:sp>
        <p:nvSpPr>
          <p:cNvPr id="4" name="Slide Number Placeholder 3"/>
          <p:cNvSpPr>
            <a:spLocks noGrp="1"/>
          </p:cNvSpPr>
          <p:nvPr>
            <p:ph type="sldNum" sz="quarter" idx="5"/>
          </p:nvPr>
        </p:nvSpPr>
        <p:spPr/>
        <p:txBody>
          <a:bodyPr/>
          <a:lstStyle/>
          <a:p>
            <a:fld id="{B8590D59-2372-4FAF-B678-8E9B8A65B976}" type="slidenum">
              <a:rPr lang="en-US"/>
              <a:t>7</a:t>
            </a:fld>
            <a:endParaRPr lang="en-US"/>
          </a:p>
        </p:txBody>
      </p:sp>
    </p:spTree>
    <p:extLst>
      <p:ext uri="{BB962C8B-B14F-4D97-AF65-F5344CB8AC3E}">
        <p14:creationId xmlns:p14="http://schemas.microsoft.com/office/powerpoint/2010/main" val="258481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Lastly, here we see that the variable GPA is skewed slightly to the right. </a:t>
            </a:r>
          </a:p>
        </p:txBody>
      </p:sp>
      <p:sp>
        <p:nvSpPr>
          <p:cNvPr id="4" name="Slide Number Placeholder 3"/>
          <p:cNvSpPr>
            <a:spLocks noGrp="1"/>
          </p:cNvSpPr>
          <p:nvPr>
            <p:ph type="sldNum" sz="quarter" idx="5"/>
          </p:nvPr>
        </p:nvSpPr>
        <p:spPr/>
        <p:txBody>
          <a:bodyPr/>
          <a:lstStyle/>
          <a:p>
            <a:fld id="{B8590D59-2372-4FAF-B678-8E9B8A65B976}" type="slidenum">
              <a:rPr lang="en-US"/>
              <a:t>8</a:t>
            </a:fld>
            <a:endParaRPr lang="en-US"/>
          </a:p>
        </p:txBody>
      </p:sp>
    </p:spTree>
    <p:extLst>
      <p:ext uri="{BB962C8B-B14F-4D97-AF65-F5344CB8AC3E}">
        <p14:creationId xmlns:p14="http://schemas.microsoft.com/office/powerpoint/2010/main" val="228450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when it comes to correlations it is noted that there are high correlations between </a:t>
            </a:r>
            <a:r>
              <a:rPr lang="en-US" err="1">
                <a:cs typeface="Calibri"/>
              </a:rPr>
              <a:t>GREScore</a:t>
            </a:r>
            <a:r>
              <a:rPr lang="en-US">
                <a:cs typeface="Calibri"/>
              </a:rPr>
              <a:t> and </a:t>
            </a:r>
            <a:r>
              <a:rPr lang="en-US" err="1">
                <a:cs typeface="Calibri"/>
              </a:rPr>
              <a:t>ChanceOfAdmit</a:t>
            </a:r>
            <a:r>
              <a:rPr lang="en-US">
                <a:cs typeface="Calibri"/>
              </a:rPr>
              <a:t>, CGPA and </a:t>
            </a:r>
            <a:r>
              <a:rPr lang="en-US" err="1"/>
              <a:t>ChanceOfAdmit</a:t>
            </a:r>
            <a:r>
              <a:rPr lang="en-US">
                <a:cs typeface="Calibri"/>
              </a:rPr>
              <a:t>, and </a:t>
            </a:r>
            <a:r>
              <a:rPr lang="en-US" err="1">
                <a:cs typeface="Calibri"/>
              </a:rPr>
              <a:t>TOEFLScore</a:t>
            </a:r>
            <a:r>
              <a:rPr lang="en-US">
                <a:cs typeface="Calibri"/>
              </a:rPr>
              <a:t> and </a:t>
            </a:r>
            <a:r>
              <a:rPr lang="en-US" err="1"/>
              <a:t>ChanceOfAdmit</a:t>
            </a:r>
            <a:r>
              <a:rPr lang="en-US">
                <a:cs typeface="Calibri"/>
              </a:rPr>
              <a:t>.  This leads us to looking to at the scatter plot matrix. </a:t>
            </a:r>
          </a:p>
        </p:txBody>
      </p:sp>
      <p:sp>
        <p:nvSpPr>
          <p:cNvPr id="4" name="Slide Number Placeholder 3"/>
          <p:cNvSpPr>
            <a:spLocks noGrp="1"/>
          </p:cNvSpPr>
          <p:nvPr>
            <p:ph type="sldNum" sz="quarter" idx="5"/>
          </p:nvPr>
        </p:nvSpPr>
        <p:spPr/>
        <p:txBody>
          <a:bodyPr/>
          <a:lstStyle/>
          <a:p>
            <a:fld id="{B8590D59-2372-4FAF-B678-8E9B8A65B976}" type="slidenum">
              <a:rPr lang="en-US"/>
              <a:t>9</a:t>
            </a:fld>
            <a:endParaRPr lang="en-US"/>
          </a:p>
        </p:txBody>
      </p:sp>
    </p:spTree>
    <p:extLst>
      <p:ext uri="{BB962C8B-B14F-4D97-AF65-F5344CB8AC3E}">
        <p14:creationId xmlns:p14="http://schemas.microsoft.com/office/powerpoint/2010/main" val="266687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4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791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8529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18386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1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9017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2273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9503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8462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69139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5580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48618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microsoft.com/office/2018/10/relationships/comments" Target="../comments/modernComment_106_A9DC1F83.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ohansacharya/graduate-admissio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 tree, outdoor, sign&#10;&#10;Description automatically generated">
            <a:extLst>
              <a:ext uri="{FF2B5EF4-FFF2-40B4-BE49-F238E27FC236}">
                <a16:creationId xmlns:a16="http://schemas.microsoft.com/office/drawing/2014/main" id="{90BB5F1F-62A3-4458-A67D-46B0401F0027}"/>
              </a:ext>
            </a:extLst>
          </p:cNvPr>
          <p:cNvPicPr>
            <a:picLocks noChangeAspect="1"/>
          </p:cNvPicPr>
          <p:nvPr/>
        </p:nvPicPr>
        <p:blipFill>
          <a:blip r:embed="rId3"/>
          <a:stretch>
            <a:fillRect/>
          </a:stretch>
        </p:blipFill>
        <p:spPr>
          <a:xfrm>
            <a:off x="633999" y="999775"/>
            <a:ext cx="6909801" cy="4830743"/>
          </a:xfrm>
          <a:prstGeom prst="rect">
            <a:avLst/>
          </a:prstGeom>
        </p:spPr>
      </p:pic>
      <p:cxnSp>
        <p:nvCxnSpPr>
          <p:cNvPr id="16"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Subtitle 2">
            <a:extLst>
              <a:ext uri="{FF2B5EF4-FFF2-40B4-BE49-F238E27FC236}">
                <a16:creationId xmlns:a16="http://schemas.microsoft.com/office/drawing/2014/main" id="{2AD7BB5F-CA70-4986-A0F3-989A480E97A5}"/>
              </a:ext>
            </a:extLst>
          </p:cNvPr>
          <p:cNvSpPr>
            <a:spLocks noGrp="1"/>
          </p:cNvSpPr>
          <p:nvPr/>
        </p:nvSpPr>
        <p:spPr>
          <a:xfrm>
            <a:off x="7992125" y="1064137"/>
            <a:ext cx="3853645" cy="4607604"/>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a:solidFill>
                  <a:schemeClr val="tx1">
                    <a:lumMod val="75000"/>
                    <a:lumOff val="25000"/>
                  </a:schemeClr>
                </a:solidFill>
                <a:latin typeface="Times New Roman"/>
                <a:cs typeface="Times New Roman"/>
              </a:rPr>
              <a:t>CSUF </a:t>
            </a:r>
          </a:p>
          <a:p>
            <a:r>
              <a:rPr lang="en-US" b="1">
                <a:solidFill>
                  <a:schemeClr val="tx1">
                    <a:lumMod val="75000"/>
                    <a:lumOff val="25000"/>
                  </a:schemeClr>
                </a:solidFill>
                <a:latin typeface="Times New Roman"/>
                <a:cs typeface="Times New Roman"/>
              </a:rPr>
              <a:t>ISDS 540</a:t>
            </a:r>
          </a:p>
          <a:p>
            <a:r>
              <a:rPr lang="en-US">
                <a:solidFill>
                  <a:schemeClr val="tx1">
                    <a:lumMod val="75000"/>
                    <a:lumOff val="25000"/>
                  </a:schemeClr>
                </a:solidFill>
                <a:latin typeface="Times New Roman"/>
                <a:cs typeface="Times New Roman"/>
              </a:rPr>
              <a:t>By: </a:t>
            </a:r>
          </a:p>
          <a:p>
            <a:r>
              <a:rPr lang="en-US">
                <a:solidFill>
                  <a:schemeClr val="tx1">
                    <a:lumMod val="75000"/>
                    <a:lumOff val="25000"/>
                  </a:schemeClr>
                </a:solidFill>
                <a:latin typeface="Times New Roman"/>
                <a:cs typeface="Times New Roman"/>
              </a:rPr>
              <a:t>Johnny Zhang,</a:t>
            </a:r>
            <a:endParaRPr lang="en-US">
              <a:solidFill>
                <a:schemeClr val="tx1">
                  <a:lumMod val="75000"/>
                  <a:lumOff val="25000"/>
                </a:schemeClr>
              </a:solidFill>
              <a:latin typeface="Times New Roman"/>
              <a:cs typeface="Calibri"/>
            </a:endParaRPr>
          </a:p>
          <a:p>
            <a:r>
              <a:rPr lang="en-US">
                <a:solidFill>
                  <a:schemeClr val="tx1">
                    <a:lumMod val="75000"/>
                    <a:lumOff val="25000"/>
                  </a:schemeClr>
                </a:solidFill>
                <a:latin typeface="Times New Roman"/>
                <a:cs typeface="Times New Roman"/>
              </a:rPr>
              <a:t>Janelle Gollaba,</a:t>
            </a:r>
            <a:endParaRPr lang="en-US">
              <a:solidFill>
                <a:schemeClr val="tx1">
                  <a:lumMod val="75000"/>
                  <a:lumOff val="25000"/>
                </a:schemeClr>
              </a:solidFill>
              <a:latin typeface="Times New Roman"/>
              <a:cs typeface="Calibri"/>
            </a:endParaRPr>
          </a:p>
          <a:p>
            <a:r>
              <a:rPr lang="en-US">
                <a:solidFill>
                  <a:schemeClr val="tx1">
                    <a:lumMod val="75000"/>
                    <a:lumOff val="25000"/>
                  </a:schemeClr>
                </a:solidFill>
                <a:latin typeface="Times New Roman"/>
                <a:cs typeface="Times New Roman"/>
              </a:rPr>
              <a:t>Sandeep Prasad,</a:t>
            </a:r>
            <a:endParaRPr lang="en-US">
              <a:solidFill>
                <a:schemeClr val="tx1">
                  <a:lumMod val="75000"/>
                  <a:lumOff val="25000"/>
                </a:schemeClr>
              </a:solidFill>
              <a:latin typeface="Times New Roman"/>
              <a:cs typeface="Calibri"/>
            </a:endParaRPr>
          </a:p>
          <a:p>
            <a:r>
              <a:rPr lang="en-US">
                <a:solidFill>
                  <a:schemeClr val="tx1">
                    <a:lumMod val="75000"/>
                    <a:lumOff val="25000"/>
                  </a:schemeClr>
                </a:solidFill>
                <a:latin typeface="Times New Roman"/>
                <a:cs typeface="Times New Roman"/>
              </a:rPr>
              <a:t>Manuel Andrade,</a:t>
            </a:r>
            <a:endParaRPr lang="en-US">
              <a:solidFill>
                <a:schemeClr val="tx1">
                  <a:lumMod val="75000"/>
                  <a:lumOff val="25000"/>
                </a:schemeClr>
              </a:solidFill>
              <a:latin typeface="Times New Roman"/>
              <a:cs typeface="Calibri"/>
            </a:endParaRPr>
          </a:p>
          <a:p>
            <a:r>
              <a:rPr lang="en-US">
                <a:solidFill>
                  <a:schemeClr val="tx1">
                    <a:lumMod val="75000"/>
                    <a:lumOff val="25000"/>
                  </a:schemeClr>
                </a:solidFill>
                <a:latin typeface="Times New Roman"/>
                <a:cs typeface="Calibri"/>
              </a:rPr>
              <a:t>Aditi </a:t>
            </a:r>
            <a:r>
              <a:rPr lang="en-US" err="1">
                <a:solidFill>
                  <a:schemeClr val="tx1">
                    <a:lumMod val="75000"/>
                    <a:lumOff val="25000"/>
                  </a:schemeClr>
                </a:solidFill>
                <a:latin typeface="Times New Roman"/>
                <a:cs typeface="Calibri"/>
              </a:rPr>
              <a:t>agrawal</a:t>
            </a:r>
            <a:endParaRPr lang="en-US">
              <a:solidFill>
                <a:schemeClr val="tx1">
                  <a:lumMod val="75000"/>
                  <a:lumOff val="25000"/>
                </a:schemeClr>
              </a:solidFill>
              <a:latin typeface="Times New Roman"/>
              <a:cs typeface="Calibri"/>
            </a:endParaRPr>
          </a:p>
        </p:txBody>
      </p:sp>
      <p:sp>
        <p:nvSpPr>
          <p:cNvPr id="18"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2572FAEB-7816-4436-AD6E-B59B6151079B}"/>
              </a:ext>
            </a:extLst>
          </p:cNvPr>
          <p:cNvSpPr txBox="1"/>
          <p:nvPr/>
        </p:nvSpPr>
        <p:spPr>
          <a:xfrm>
            <a:off x="634818" y="1007595"/>
            <a:ext cx="2644524" cy="4832092"/>
          </a:xfrm>
          <a:prstGeom prst="rect">
            <a:avLst/>
          </a:prstGeom>
          <a:solidFill>
            <a:srgbClr val="0D0D0D">
              <a:alpha val="33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b="1">
              <a:solidFill>
                <a:schemeClr val="bg1"/>
              </a:solidFill>
            </a:endParaRPr>
          </a:p>
          <a:p>
            <a:r>
              <a:rPr lang="en-US" sz="4400" b="1">
                <a:solidFill>
                  <a:schemeClr val="bg1"/>
                </a:solidFill>
              </a:rPr>
              <a:t>Predicting the Chance of Admission</a:t>
            </a:r>
          </a:p>
          <a:p>
            <a:endParaRPr lang="en-US" sz="4400" b="1">
              <a:solidFill>
                <a:schemeClr val="bg1"/>
              </a:solidFill>
              <a:cs typeface="Calibri"/>
            </a:endParaRPr>
          </a:p>
          <a:p>
            <a:endParaRPr lang="en-US" sz="4400" b="1">
              <a:solidFill>
                <a:schemeClr val="bg1"/>
              </a:solidFill>
              <a:cs typeface="Calibri"/>
            </a:endParaRPr>
          </a:p>
        </p:txBody>
      </p:sp>
    </p:spTree>
    <p:extLst>
      <p:ext uri="{BB962C8B-B14F-4D97-AF65-F5344CB8AC3E}">
        <p14:creationId xmlns:p14="http://schemas.microsoft.com/office/powerpoint/2010/main" val="288117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4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84D21E4-7E9F-4DA0-963B-D77BF6E39B96}"/>
              </a:ext>
            </a:extLst>
          </p:cNvPr>
          <p:cNvSpPr txBox="1"/>
          <p:nvPr/>
        </p:nvSpPr>
        <p:spPr>
          <a:xfrm>
            <a:off x="699483" y="4895510"/>
            <a:ext cx="10897167" cy="71832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400" b="1" u="sng" spc="-50">
                <a:solidFill>
                  <a:schemeClr val="tx1">
                    <a:lumMod val="85000"/>
                    <a:lumOff val="15000"/>
                  </a:schemeClr>
                </a:solidFill>
                <a:latin typeface="+mj-lt"/>
                <a:ea typeface="+mj-ea"/>
                <a:cs typeface="+mj-cs"/>
              </a:rPr>
              <a:t>Scatter-plot Matrix</a:t>
            </a:r>
            <a:endParaRPr lang="en-US" sz="4400" b="1" u="sng" spc="-50">
              <a:solidFill>
                <a:schemeClr val="tx1">
                  <a:lumMod val="85000"/>
                  <a:lumOff val="15000"/>
                </a:schemeClr>
              </a:solidFill>
              <a:latin typeface="+mj-lt"/>
              <a:ea typeface="+mj-ea"/>
              <a:cs typeface="Calibri Light"/>
            </a:endParaRPr>
          </a:p>
        </p:txBody>
      </p:sp>
      <p:pic>
        <p:nvPicPr>
          <p:cNvPr id="2" name="Picture 2" descr="Calendar&#10;&#10;Description automatically generated">
            <a:extLst>
              <a:ext uri="{FF2B5EF4-FFF2-40B4-BE49-F238E27FC236}">
                <a16:creationId xmlns:a16="http://schemas.microsoft.com/office/drawing/2014/main" id="{5B7525CB-12D8-466E-BE03-71BDC84AA3F3}"/>
              </a:ext>
            </a:extLst>
          </p:cNvPr>
          <p:cNvPicPr>
            <a:picLocks noChangeAspect="1"/>
          </p:cNvPicPr>
          <p:nvPr/>
        </p:nvPicPr>
        <p:blipFill>
          <a:blip r:embed="rId3"/>
          <a:stretch>
            <a:fillRect/>
          </a:stretch>
        </p:blipFill>
        <p:spPr>
          <a:xfrm>
            <a:off x="2528550" y="215424"/>
            <a:ext cx="7249330" cy="4671652"/>
          </a:xfrm>
          <a:prstGeom prst="rect">
            <a:avLst/>
          </a:prstGeom>
        </p:spPr>
      </p:pic>
      <p:cxnSp>
        <p:nvCxnSpPr>
          <p:cNvPr id="38" name="Straight Connector 4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4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3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a:extLst>
              <a:ext uri="{FF2B5EF4-FFF2-40B4-BE49-F238E27FC236}">
                <a16:creationId xmlns:a16="http://schemas.microsoft.com/office/drawing/2014/main" id="{56B92178-2B14-4869-9D13-80192812808D}"/>
              </a:ext>
            </a:extLst>
          </p:cNvPr>
          <p:cNvSpPr txBox="1">
            <a:spLocks/>
          </p:cNvSpPr>
          <p:nvPr/>
        </p:nvSpPr>
        <p:spPr>
          <a:xfrm>
            <a:off x="475924" y="1103410"/>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Continuous vs Categorical</a:t>
            </a:r>
            <a:endParaRPr lang="en-US"/>
          </a:p>
        </p:txBody>
      </p:sp>
      <p:sp>
        <p:nvSpPr>
          <p:cNvPr id="28" name="TextBox 27">
            <a:extLst>
              <a:ext uri="{FF2B5EF4-FFF2-40B4-BE49-F238E27FC236}">
                <a16:creationId xmlns:a16="http://schemas.microsoft.com/office/drawing/2014/main" id="{9C9B4640-30C9-4DDD-81BF-8933955BBC72}"/>
              </a:ext>
            </a:extLst>
          </p:cNvPr>
          <p:cNvSpPr txBox="1"/>
          <p:nvPr/>
        </p:nvSpPr>
        <p:spPr>
          <a:xfrm>
            <a:off x="486803" y="2553522"/>
            <a:ext cx="309953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cs typeface="Arial"/>
              </a:rPr>
              <a:t> Adjusted R-square = 81.94%</a:t>
            </a:r>
            <a:r>
              <a:rPr lang="en-US">
                <a:cs typeface="Arial"/>
              </a:rPr>
              <a:t>​</a:t>
            </a:r>
          </a:p>
          <a:p>
            <a:pPr>
              <a:buChar char="•"/>
            </a:pPr>
            <a:r>
              <a:rPr lang="en-US">
                <a:solidFill>
                  <a:srgbClr val="FFFFFF"/>
                </a:solidFill>
                <a:cs typeface="Arial"/>
              </a:rPr>
              <a:t> Significant variables: </a:t>
            </a:r>
            <a:endParaRPr lang="en-US">
              <a:solidFill>
                <a:srgbClr val="000000"/>
              </a:solidFill>
              <a:cs typeface="Arial"/>
            </a:endParaRPr>
          </a:p>
          <a:p>
            <a:pPr lvl="1">
              <a:buChar char="•"/>
            </a:pPr>
            <a:r>
              <a:rPr lang="en-US">
                <a:solidFill>
                  <a:srgbClr val="FFFFFF"/>
                </a:solidFill>
                <a:cs typeface="Arial"/>
              </a:rPr>
              <a:t> </a:t>
            </a:r>
            <a:r>
              <a:rPr lang="en-US" err="1">
                <a:solidFill>
                  <a:srgbClr val="FFFFFF"/>
                </a:solidFill>
                <a:cs typeface="Arial"/>
              </a:rPr>
              <a:t>GREScore</a:t>
            </a:r>
            <a:endParaRPr lang="en-US">
              <a:solidFill>
                <a:srgbClr val="FFFFFF"/>
              </a:solidFill>
              <a:cs typeface="Arial"/>
            </a:endParaRPr>
          </a:p>
          <a:p>
            <a:pPr lvl="1">
              <a:buChar char="•"/>
            </a:pPr>
            <a:r>
              <a:rPr lang="en-US">
                <a:solidFill>
                  <a:srgbClr val="FFFFFF"/>
                </a:solidFill>
                <a:cs typeface="Arial"/>
              </a:rPr>
              <a:t> </a:t>
            </a:r>
            <a:r>
              <a:rPr lang="en-US" err="1">
                <a:solidFill>
                  <a:srgbClr val="FFFFFF"/>
                </a:solidFill>
                <a:cs typeface="Arial"/>
              </a:rPr>
              <a:t>TOEFLScore</a:t>
            </a:r>
          </a:p>
          <a:p>
            <a:pPr lvl="1">
              <a:buChar char="•"/>
            </a:pPr>
            <a:r>
              <a:rPr lang="en-US">
                <a:solidFill>
                  <a:srgbClr val="FFFFFF"/>
                </a:solidFill>
                <a:cs typeface="Arial"/>
              </a:rPr>
              <a:t> LOR</a:t>
            </a:r>
          </a:p>
          <a:p>
            <a:pPr lvl="1">
              <a:buChar char="•"/>
            </a:pPr>
            <a:r>
              <a:rPr lang="en-US">
                <a:solidFill>
                  <a:srgbClr val="FFFFFF"/>
                </a:solidFill>
                <a:cs typeface="Arial"/>
              </a:rPr>
              <a:t> CGPA</a:t>
            </a:r>
          </a:p>
          <a:p>
            <a:pPr lvl="1">
              <a:buChar char="•"/>
            </a:pPr>
            <a:r>
              <a:rPr lang="en-US">
                <a:solidFill>
                  <a:srgbClr val="FFFFFF"/>
                </a:solidFill>
                <a:cs typeface="Arial"/>
              </a:rPr>
              <a:t> Research</a:t>
            </a:r>
          </a:p>
        </p:txBody>
      </p:sp>
      <p:pic>
        <p:nvPicPr>
          <p:cNvPr id="3" name="Picture 4" descr="Text&#10;&#10;Description automatically generated">
            <a:extLst>
              <a:ext uri="{FF2B5EF4-FFF2-40B4-BE49-F238E27FC236}">
                <a16:creationId xmlns:a16="http://schemas.microsoft.com/office/drawing/2014/main" id="{763E2CC0-F47D-421C-879D-BEC0E18A7639}"/>
              </a:ext>
            </a:extLst>
          </p:cNvPr>
          <p:cNvPicPr>
            <a:picLocks noChangeAspect="1"/>
          </p:cNvPicPr>
          <p:nvPr/>
        </p:nvPicPr>
        <p:blipFill>
          <a:blip r:embed="rId3"/>
          <a:stretch>
            <a:fillRect/>
          </a:stretch>
        </p:blipFill>
        <p:spPr>
          <a:xfrm>
            <a:off x="4048664" y="9117"/>
            <a:ext cx="8307237" cy="6868519"/>
          </a:xfrm>
          <a:prstGeom prst="rect">
            <a:avLst/>
          </a:prstGeom>
        </p:spPr>
      </p:pic>
    </p:spTree>
    <p:extLst>
      <p:ext uri="{BB962C8B-B14F-4D97-AF65-F5344CB8AC3E}">
        <p14:creationId xmlns:p14="http://schemas.microsoft.com/office/powerpoint/2010/main" val="153785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7" descr="Text&#10;&#10;Description automatically generated">
            <a:extLst>
              <a:ext uri="{FF2B5EF4-FFF2-40B4-BE49-F238E27FC236}">
                <a16:creationId xmlns:a16="http://schemas.microsoft.com/office/drawing/2014/main" id="{87C51338-BB88-4695-80FB-04786C48D99A}"/>
              </a:ext>
            </a:extLst>
          </p:cNvPr>
          <p:cNvPicPr>
            <a:picLocks noChangeAspect="1"/>
          </p:cNvPicPr>
          <p:nvPr/>
        </p:nvPicPr>
        <p:blipFill>
          <a:blip r:embed="rId3"/>
          <a:stretch>
            <a:fillRect/>
          </a:stretch>
        </p:blipFill>
        <p:spPr>
          <a:xfrm>
            <a:off x="5528071" y="172276"/>
            <a:ext cx="5523307" cy="3837967"/>
          </a:xfrm>
          <a:prstGeom prst="rect">
            <a:avLst/>
          </a:prstGeom>
        </p:spPr>
      </p:pic>
      <p:pic>
        <p:nvPicPr>
          <p:cNvPr id="8" name="Picture 9" descr="Text&#10;&#10;Description automatically generated">
            <a:extLst>
              <a:ext uri="{FF2B5EF4-FFF2-40B4-BE49-F238E27FC236}">
                <a16:creationId xmlns:a16="http://schemas.microsoft.com/office/drawing/2014/main" id="{EC996A97-9A33-4D32-AC28-ACC56E3C7546}"/>
              </a:ext>
            </a:extLst>
          </p:cNvPr>
          <p:cNvPicPr>
            <a:picLocks noChangeAspect="1"/>
          </p:cNvPicPr>
          <p:nvPr/>
        </p:nvPicPr>
        <p:blipFill>
          <a:blip r:embed="rId4"/>
          <a:stretch>
            <a:fillRect/>
          </a:stretch>
        </p:blipFill>
        <p:spPr>
          <a:xfrm>
            <a:off x="5528071" y="4003402"/>
            <a:ext cx="5904308" cy="2718201"/>
          </a:xfrm>
          <a:prstGeom prst="rect">
            <a:avLst/>
          </a:prstGeom>
        </p:spPr>
      </p:pic>
      <p:sp>
        <p:nvSpPr>
          <p:cNvPr id="10" name="Rectangle 9">
            <a:extLst>
              <a:ext uri="{FF2B5EF4-FFF2-40B4-BE49-F238E27FC236}">
                <a16:creationId xmlns:a16="http://schemas.microsoft.com/office/drawing/2014/main" id="{6C64F3F8-1DC9-47B9-B022-200BAB84C2DA}"/>
              </a:ext>
            </a:extLst>
          </p:cNvPr>
          <p:cNvSpPr/>
          <p:nvPr/>
        </p:nvSpPr>
        <p:spPr>
          <a:xfrm>
            <a:off x="9853741" y="1003114"/>
            <a:ext cx="1209598" cy="4578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A39E91-78A1-4DA9-AB37-1984E975395D}"/>
              </a:ext>
            </a:extLst>
          </p:cNvPr>
          <p:cNvSpPr/>
          <p:nvPr/>
        </p:nvSpPr>
        <p:spPr>
          <a:xfrm>
            <a:off x="8413084" y="6224004"/>
            <a:ext cx="2566909" cy="238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56B92178-2B14-4869-9D13-80192812808D}"/>
              </a:ext>
            </a:extLst>
          </p:cNvPr>
          <p:cNvSpPr txBox="1">
            <a:spLocks/>
          </p:cNvSpPr>
          <p:nvPr/>
        </p:nvSpPr>
        <p:spPr>
          <a:xfrm>
            <a:off x="475924" y="1103410"/>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Continuous vs Categorical</a:t>
            </a:r>
            <a:endParaRPr lang="en-US"/>
          </a:p>
        </p:txBody>
      </p:sp>
      <p:sp>
        <p:nvSpPr>
          <p:cNvPr id="28" name="TextBox 27">
            <a:extLst>
              <a:ext uri="{FF2B5EF4-FFF2-40B4-BE49-F238E27FC236}">
                <a16:creationId xmlns:a16="http://schemas.microsoft.com/office/drawing/2014/main" id="{9C9B4640-30C9-4DDD-81BF-8933955BBC72}"/>
              </a:ext>
            </a:extLst>
          </p:cNvPr>
          <p:cNvSpPr txBox="1"/>
          <p:nvPr/>
        </p:nvSpPr>
        <p:spPr>
          <a:xfrm>
            <a:off x="486803" y="2553522"/>
            <a:ext cx="30995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cs typeface="Arial"/>
              </a:rPr>
              <a:t> Adjusted R-square = 81.79%</a:t>
            </a:r>
            <a:r>
              <a:rPr lang="en-US">
                <a:cs typeface="Arial"/>
              </a:rPr>
              <a:t>​</a:t>
            </a:r>
          </a:p>
          <a:p>
            <a:pPr>
              <a:buChar char="•"/>
            </a:pPr>
            <a:r>
              <a:rPr lang="en-US">
                <a:solidFill>
                  <a:srgbClr val="FFFFFF"/>
                </a:solidFill>
                <a:cs typeface="Arial"/>
              </a:rPr>
              <a:t> Significant variables: </a:t>
            </a:r>
            <a:endParaRPr lang="en-US">
              <a:solidFill>
                <a:srgbClr val="000000"/>
              </a:solidFill>
              <a:cs typeface="Arial"/>
            </a:endParaRPr>
          </a:p>
          <a:p>
            <a:pPr lvl="1">
              <a:buChar char="•"/>
            </a:pPr>
            <a:r>
              <a:rPr lang="en-US">
                <a:solidFill>
                  <a:srgbClr val="FFFFFF"/>
                </a:solidFill>
                <a:cs typeface="Arial"/>
              </a:rPr>
              <a:t> </a:t>
            </a:r>
            <a:r>
              <a:rPr lang="en-US" err="1">
                <a:solidFill>
                  <a:srgbClr val="FFFFFF"/>
                </a:solidFill>
                <a:cs typeface="Arial"/>
              </a:rPr>
              <a:t>GREScore</a:t>
            </a:r>
          </a:p>
          <a:p>
            <a:pPr lvl="1">
              <a:buChar char="•"/>
            </a:pPr>
            <a:r>
              <a:rPr lang="en-US">
                <a:solidFill>
                  <a:srgbClr val="FFFFFF"/>
                </a:solidFill>
                <a:cs typeface="Arial"/>
              </a:rPr>
              <a:t> </a:t>
            </a:r>
            <a:r>
              <a:rPr lang="en-US" err="1">
                <a:solidFill>
                  <a:srgbClr val="FFFFFF"/>
                </a:solidFill>
                <a:cs typeface="Arial"/>
              </a:rPr>
              <a:t>TOEFLScore</a:t>
            </a:r>
          </a:p>
          <a:p>
            <a:pPr lvl="1">
              <a:buChar char="•"/>
            </a:pPr>
            <a:r>
              <a:rPr lang="en-US">
                <a:solidFill>
                  <a:srgbClr val="FFFFFF"/>
                </a:solidFill>
                <a:cs typeface="Arial"/>
              </a:rPr>
              <a:t> CGPA</a:t>
            </a:r>
          </a:p>
          <a:p>
            <a:pPr lvl="1">
              <a:buChar char="•"/>
            </a:pPr>
            <a:r>
              <a:rPr lang="en-US">
                <a:solidFill>
                  <a:srgbClr val="FFFFFF"/>
                </a:solidFill>
                <a:cs typeface="Arial"/>
              </a:rPr>
              <a:t> Research</a:t>
            </a:r>
          </a:p>
        </p:txBody>
      </p:sp>
      <p:pic>
        <p:nvPicPr>
          <p:cNvPr id="2" name="Picture 8" descr="Text&#10;&#10;Description automatically generated">
            <a:extLst>
              <a:ext uri="{FF2B5EF4-FFF2-40B4-BE49-F238E27FC236}">
                <a16:creationId xmlns:a16="http://schemas.microsoft.com/office/drawing/2014/main" id="{863481DB-C764-4549-9629-1746DB348801}"/>
              </a:ext>
            </a:extLst>
          </p:cNvPr>
          <p:cNvPicPr>
            <a:picLocks noChangeAspect="1"/>
          </p:cNvPicPr>
          <p:nvPr/>
        </p:nvPicPr>
        <p:blipFill>
          <a:blip r:embed="rId5"/>
          <a:stretch>
            <a:fillRect/>
          </a:stretch>
        </p:blipFill>
        <p:spPr>
          <a:xfrm>
            <a:off x="185828" y="5294193"/>
            <a:ext cx="3682759" cy="1042897"/>
          </a:xfrm>
          <a:prstGeom prst="rect">
            <a:avLst/>
          </a:prstGeom>
        </p:spPr>
      </p:pic>
      <p:sp>
        <p:nvSpPr>
          <p:cNvPr id="3" name="TextBox 2">
            <a:extLst>
              <a:ext uri="{FF2B5EF4-FFF2-40B4-BE49-F238E27FC236}">
                <a16:creationId xmlns:a16="http://schemas.microsoft.com/office/drawing/2014/main" id="{B3749B5A-204C-40A1-B2DA-A0EDB8F7E176}"/>
              </a:ext>
            </a:extLst>
          </p:cNvPr>
          <p:cNvSpPr txBox="1"/>
          <p:nvPr/>
        </p:nvSpPr>
        <p:spPr>
          <a:xfrm>
            <a:off x="310551" y="4810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LOR</a:t>
            </a:r>
          </a:p>
        </p:txBody>
      </p:sp>
    </p:spTree>
    <p:extLst>
      <p:ext uri="{BB962C8B-B14F-4D97-AF65-F5344CB8AC3E}">
        <p14:creationId xmlns:p14="http://schemas.microsoft.com/office/powerpoint/2010/main" val="69800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6FEDD7-755E-4D14-898E-FDD356B8B30B}"/>
              </a:ext>
            </a:extLst>
          </p:cNvPr>
          <p:cNvSpPr>
            <a:spLocks noGrp="1"/>
          </p:cNvSpPr>
          <p:nvPr>
            <p:ph type="title"/>
          </p:nvPr>
        </p:nvSpPr>
        <p:spPr>
          <a:xfrm>
            <a:off x="481406" y="445568"/>
            <a:ext cx="3084844" cy="1078739"/>
          </a:xfrm>
        </p:spPr>
        <p:txBody>
          <a:bodyPr>
            <a:normAutofit/>
          </a:bodyPr>
          <a:lstStyle/>
          <a:p>
            <a:r>
              <a:rPr lang="en-US" sz="3600">
                <a:solidFill>
                  <a:srgbClr val="FFFFFF"/>
                </a:solidFill>
                <a:cs typeface="Calibri Light"/>
              </a:rPr>
              <a:t>Evidence and Methods</a:t>
            </a:r>
            <a:endParaRPr lang="en-US" sz="3600">
              <a:solidFill>
                <a:srgbClr val="FFFFFF"/>
              </a:solidFill>
            </a:endParaRPr>
          </a:p>
        </p:txBody>
      </p:sp>
      <p:sp>
        <p:nvSpPr>
          <p:cNvPr id="3" name="Content Placeholder 2">
            <a:extLst>
              <a:ext uri="{FF2B5EF4-FFF2-40B4-BE49-F238E27FC236}">
                <a16:creationId xmlns:a16="http://schemas.microsoft.com/office/drawing/2014/main" id="{21DE58FA-8599-498B-A0F6-AC84949E1D50}"/>
              </a:ext>
            </a:extLst>
          </p:cNvPr>
          <p:cNvSpPr>
            <a:spLocks noGrp="1"/>
          </p:cNvSpPr>
          <p:nvPr>
            <p:ph idx="1"/>
          </p:nvPr>
        </p:nvSpPr>
        <p:spPr>
          <a:xfrm>
            <a:off x="399177" y="1716375"/>
            <a:ext cx="3084844" cy="4552526"/>
          </a:xfrm>
        </p:spPr>
        <p:txBody>
          <a:bodyPr vert="horz" lIns="91440" tIns="45720" rIns="91440" bIns="45720" rtlCol="0" anchor="t">
            <a:noAutofit/>
          </a:bodyPr>
          <a:lstStyle/>
          <a:p>
            <a:r>
              <a:rPr lang="en-US" b="1" u="sng">
                <a:solidFill>
                  <a:srgbClr val="FFFFFF"/>
                </a:solidFill>
                <a:cs typeface="Calibri"/>
              </a:rPr>
              <a:t>Multiple Regression</a:t>
            </a:r>
            <a:endParaRPr lang="en-US">
              <a:solidFill>
                <a:srgbClr val="404040"/>
              </a:solidFill>
              <a:cs typeface="Calibri"/>
            </a:endParaRPr>
          </a:p>
          <a:p>
            <a:r>
              <a:rPr lang="en-US" sz="1800">
                <a:solidFill>
                  <a:srgbClr val="FFFFFF"/>
                </a:solidFill>
                <a:cs typeface="Calibri"/>
              </a:rPr>
              <a:t>- to model the linear relationship between the explanatory or independent variables (GRE, TOEFL, University Rating, SOP, LOR, CGPA, Research) and the response variable (Chance of admittance)</a:t>
            </a:r>
            <a:endParaRPr lang="en-US" sz="1800">
              <a:cs typeface="Calibri"/>
            </a:endParaRPr>
          </a:p>
          <a:p>
            <a:endParaRPr lang="en-US" sz="1800">
              <a:solidFill>
                <a:srgbClr val="FFFFFF"/>
              </a:solidFill>
              <a:cs typeface="Calibri"/>
            </a:endParaRPr>
          </a:p>
          <a:p>
            <a:r>
              <a:rPr lang="en-US" b="1">
                <a:solidFill>
                  <a:srgbClr val="FFFFFF"/>
                </a:solidFill>
                <a:cs typeface="Calibri"/>
              </a:rPr>
              <a:t>Initial Results:</a:t>
            </a:r>
            <a:endParaRPr lang="en-US">
              <a:ea typeface="+mn-lt"/>
              <a:cs typeface="+mn-lt"/>
            </a:endParaRPr>
          </a:p>
          <a:p>
            <a:pPr>
              <a:buFont typeface="Arial" panose="020F0502020204030204" pitchFamily="34" charset="0"/>
              <a:buChar char="•"/>
            </a:pPr>
            <a:r>
              <a:rPr lang="en-US" sz="1800">
                <a:solidFill>
                  <a:srgbClr val="FFFFFF"/>
                </a:solidFill>
                <a:ea typeface="+mn-lt"/>
                <a:cs typeface="+mn-lt"/>
              </a:rPr>
              <a:t> Adjusted R-square = 81.94%</a:t>
            </a:r>
            <a:endParaRPr lang="en-US" sz="1800">
              <a:ea typeface="+mn-lt"/>
              <a:cs typeface="+mn-lt"/>
            </a:endParaRPr>
          </a:p>
          <a:p>
            <a:pPr>
              <a:buFont typeface="Arial" panose="020F0502020204030204" pitchFamily="34" charset="0"/>
              <a:buChar char="•"/>
            </a:pPr>
            <a:r>
              <a:rPr lang="en-US" sz="1800">
                <a:solidFill>
                  <a:srgbClr val="FFFFFF"/>
                </a:solidFill>
                <a:ea typeface="+mn-lt"/>
                <a:cs typeface="+mn-lt"/>
              </a:rPr>
              <a:t> Significant variables: GRE, TOEFL, *LOR, CGPA, Research</a:t>
            </a:r>
            <a:endParaRPr lang="en-US" sz="1800">
              <a:solidFill>
                <a:srgbClr val="404040"/>
              </a:solidFill>
              <a:ea typeface="+mn-lt"/>
              <a:cs typeface="+mn-lt"/>
            </a:endParaRPr>
          </a:p>
        </p:txBody>
      </p:sp>
      <p:sp>
        <p:nvSpPr>
          <p:cNvPr id="27" name="Rectangle 2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Text&#10;&#10;Description automatically generated">
            <a:extLst>
              <a:ext uri="{FF2B5EF4-FFF2-40B4-BE49-F238E27FC236}">
                <a16:creationId xmlns:a16="http://schemas.microsoft.com/office/drawing/2014/main" id="{F910F50B-035C-473C-9470-398CC469E6FF}"/>
              </a:ext>
            </a:extLst>
          </p:cNvPr>
          <p:cNvPicPr>
            <a:picLocks noChangeAspect="1"/>
          </p:cNvPicPr>
          <p:nvPr/>
        </p:nvPicPr>
        <p:blipFill rotWithShape="1">
          <a:blip r:embed="rId3"/>
          <a:srcRect t="11913" r="88" b="361"/>
          <a:stretch/>
        </p:blipFill>
        <p:spPr>
          <a:xfrm>
            <a:off x="4599142" y="443748"/>
            <a:ext cx="6792134" cy="1446189"/>
          </a:xfrm>
          <a:prstGeom prst="rect">
            <a:avLst/>
          </a:prstGeom>
        </p:spPr>
      </p:pic>
      <p:pic>
        <p:nvPicPr>
          <p:cNvPr id="6" name="Picture 6" descr="Text&#10;&#10;Description automatically generated">
            <a:extLst>
              <a:ext uri="{FF2B5EF4-FFF2-40B4-BE49-F238E27FC236}">
                <a16:creationId xmlns:a16="http://schemas.microsoft.com/office/drawing/2014/main" id="{45CD8E4C-9788-4B22-B1C8-17138134415F}"/>
              </a:ext>
            </a:extLst>
          </p:cNvPr>
          <p:cNvPicPr>
            <a:picLocks noChangeAspect="1"/>
          </p:cNvPicPr>
          <p:nvPr/>
        </p:nvPicPr>
        <p:blipFill>
          <a:blip r:embed="rId4"/>
          <a:stretch>
            <a:fillRect/>
          </a:stretch>
        </p:blipFill>
        <p:spPr>
          <a:xfrm>
            <a:off x="4599384" y="2000253"/>
            <a:ext cx="6788926" cy="4673495"/>
          </a:xfrm>
          <a:prstGeom prst="rect">
            <a:avLst/>
          </a:prstGeom>
        </p:spPr>
      </p:pic>
      <p:sp>
        <p:nvSpPr>
          <p:cNvPr id="7" name="Rectangle 6">
            <a:extLst>
              <a:ext uri="{FF2B5EF4-FFF2-40B4-BE49-F238E27FC236}">
                <a16:creationId xmlns:a16="http://schemas.microsoft.com/office/drawing/2014/main" id="{9B895EFC-618E-499F-B1DD-EAEC6CA5E877}"/>
              </a:ext>
            </a:extLst>
          </p:cNvPr>
          <p:cNvSpPr/>
          <p:nvPr/>
        </p:nvSpPr>
        <p:spPr>
          <a:xfrm>
            <a:off x="9585850" y="3317167"/>
            <a:ext cx="1441769" cy="1935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6F812A-8BB3-407D-8FF1-B171C6AC042E}"/>
              </a:ext>
            </a:extLst>
          </p:cNvPr>
          <p:cNvSpPr/>
          <p:nvPr/>
        </p:nvSpPr>
        <p:spPr>
          <a:xfrm>
            <a:off x="7990583" y="6030763"/>
            <a:ext cx="2987697" cy="241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77549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a:extLst>
              <a:ext uri="{FF2B5EF4-FFF2-40B4-BE49-F238E27FC236}">
                <a16:creationId xmlns:a16="http://schemas.microsoft.com/office/drawing/2014/main" id="{56B92178-2B14-4869-9D13-80192812808D}"/>
              </a:ext>
            </a:extLst>
          </p:cNvPr>
          <p:cNvSpPr txBox="1">
            <a:spLocks/>
          </p:cNvSpPr>
          <p:nvPr/>
        </p:nvSpPr>
        <p:spPr>
          <a:xfrm>
            <a:off x="491813" y="1575249"/>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Continuous Model 1</a:t>
            </a:r>
          </a:p>
        </p:txBody>
      </p:sp>
      <p:sp>
        <p:nvSpPr>
          <p:cNvPr id="28" name="TextBox 27">
            <a:extLst>
              <a:ext uri="{FF2B5EF4-FFF2-40B4-BE49-F238E27FC236}">
                <a16:creationId xmlns:a16="http://schemas.microsoft.com/office/drawing/2014/main" id="{9C9B4640-30C9-4DDD-81BF-8933955BBC72}"/>
              </a:ext>
            </a:extLst>
          </p:cNvPr>
          <p:cNvSpPr txBox="1"/>
          <p:nvPr/>
        </p:nvSpPr>
        <p:spPr>
          <a:xfrm>
            <a:off x="475368" y="2970883"/>
            <a:ext cx="3099530"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a:solidFill>
                  <a:srgbClr val="FFFFFF"/>
                </a:solidFill>
                <a:ea typeface="+mn-lt"/>
                <a:cs typeface="+mn-lt"/>
              </a:rPr>
              <a:t>Including all predictors as continuous on training data set </a:t>
            </a:r>
            <a:endParaRPr lang="en-US">
              <a:ea typeface="+mn-lt"/>
              <a:cs typeface="+mn-lt"/>
            </a:endParaRPr>
          </a:p>
          <a:p>
            <a:pPr marL="285750" indent="-285750">
              <a:lnSpc>
                <a:spcPct val="90000"/>
              </a:lnSpc>
              <a:spcAft>
                <a:spcPts val="600"/>
              </a:spcAft>
              <a:buFont typeface="Arial"/>
              <a:buChar char="•"/>
            </a:pPr>
            <a:r>
              <a:rPr lang="en-US">
                <a:solidFill>
                  <a:srgbClr val="FFFFFF"/>
                </a:solidFill>
                <a:ea typeface="+mn-lt"/>
                <a:cs typeface="+mn-lt"/>
              </a:rPr>
              <a:t>MSE1 = 0.003496 </a:t>
            </a:r>
            <a:endParaRPr lang="en-US">
              <a:ea typeface="+mn-lt"/>
              <a:cs typeface="+mn-lt"/>
            </a:endParaRPr>
          </a:p>
          <a:p>
            <a:pPr marL="285750" indent="-285750">
              <a:lnSpc>
                <a:spcPct val="90000"/>
              </a:lnSpc>
              <a:spcAft>
                <a:spcPts val="600"/>
              </a:spcAft>
              <a:buFont typeface="Arial"/>
              <a:buChar char="•"/>
            </a:pPr>
            <a:r>
              <a:rPr lang="en-US">
                <a:solidFill>
                  <a:srgbClr val="FFFFFF"/>
                </a:solidFill>
                <a:ea typeface="+mn-lt"/>
                <a:cs typeface="+mn-lt"/>
              </a:rPr>
              <a:t>RMSE1 = 0.05912 </a:t>
            </a:r>
            <a:endParaRPr lang="en-US">
              <a:ea typeface="+mn-lt"/>
              <a:cs typeface="+mn-lt"/>
            </a:endParaRPr>
          </a:p>
        </p:txBody>
      </p:sp>
      <p:pic>
        <p:nvPicPr>
          <p:cNvPr id="2" name="Picture 3" descr="Graphical user interface, text, application&#10;&#10;Description automatically generated">
            <a:extLst>
              <a:ext uri="{FF2B5EF4-FFF2-40B4-BE49-F238E27FC236}">
                <a16:creationId xmlns:a16="http://schemas.microsoft.com/office/drawing/2014/main" id="{E99EF8A8-6AAD-4E4F-B259-F061CDA380B2}"/>
              </a:ext>
            </a:extLst>
          </p:cNvPr>
          <p:cNvPicPr>
            <a:picLocks noChangeAspect="1"/>
          </p:cNvPicPr>
          <p:nvPr/>
        </p:nvPicPr>
        <p:blipFill>
          <a:blip r:embed="rId3"/>
          <a:stretch>
            <a:fillRect/>
          </a:stretch>
        </p:blipFill>
        <p:spPr>
          <a:xfrm>
            <a:off x="4386463" y="267724"/>
            <a:ext cx="7392590" cy="1221278"/>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EB55CA39-2592-4BAB-9F42-DF3BD5AF5261}"/>
              </a:ext>
            </a:extLst>
          </p:cNvPr>
          <p:cNvPicPr>
            <a:picLocks noChangeAspect="1"/>
          </p:cNvPicPr>
          <p:nvPr/>
        </p:nvPicPr>
        <p:blipFill>
          <a:blip r:embed="rId4"/>
          <a:stretch>
            <a:fillRect/>
          </a:stretch>
        </p:blipFill>
        <p:spPr>
          <a:xfrm>
            <a:off x="4553484" y="1714762"/>
            <a:ext cx="6866545" cy="4582157"/>
          </a:xfrm>
          <a:prstGeom prst="rect">
            <a:avLst/>
          </a:prstGeom>
        </p:spPr>
      </p:pic>
    </p:spTree>
    <p:extLst>
      <p:ext uri="{BB962C8B-B14F-4D97-AF65-F5344CB8AC3E}">
        <p14:creationId xmlns:p14="http://schemas.microsoft.com/office/powerpoint/2010/main" val="178352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a:extLst>
              <a:ext uri="{FF2B5EF4-FFF2-40B4-BE49-F238E27FC236}">
                <a16:creationId xmlns:a16="http://schemas.microsoft.com/office/drawing/2014/main" id="{56B92178-2B14-4869-9D13-80192812808D}"/>
              </a:ext>
            </a:extLst>
          </p:cNvPr>
          <p:cNvSpPr txBox="1">
            <a:spLocks/>
          </p:cNvSpPr>
          <p:nvPr/>
        </p:nvSpPr>
        <p:spPr>
          <a:xfrm>
            <a:off x="475367" y="1490534"/>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Continuous Model 2</a:t>
            </a:r>
          </a:p>
        </p:txBody>
      </p:sp>
      <p:sp>
        <p:nvSpPr>
          <p:cNvPr id="28" name="TextBox 27">
            <a:extLst>
              <a:ext uri="{FF2B5EF4-FFF2-40B4-BE49-F238E27FC236}">
                <a16:creationId xmlns:a16="http://schemas.microsoft.com/office/drawing/2014/main" id="{9C9B4640-30C9-4DDD-81BF-8933955BBC72}"/>
              </a:ext>
            </a:extLst>
          </p:cNvPr>
          <p:cNvSpPr txBox="1"/>
          <p:nvPr/>
        </p:nvSpPr>
        <p:spPr>
          <a:xfrm>
            <a:off x="482960" y="3166051"/>
            <a:ext cx="3348782" cy="20682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a:solidFill>
                  <a:srgbClr val="FFFFFF"/>
                </a:solidFill>
                <a:ea typeface="+mn-lt"/>
                <a:cs typeface="+mn-lt"/>
              </a:rPr>
              <a:t>Removing insignificant predictors (</a:t>
            </a:r>
            <a:r>
              <a:rPr lang="en-US" err="1">
                <a:solidFill>
                  <a:srgbClr val="FFFFFF"/>
                </a:solidFill>
                <a:ea typeface="+mn-lt"/>
                <a:cs typeface="+mn-lt"/>
              </a:rPr>
              <a:t>UniversityRating</a:t>
            </a:r>
            <a:r>
              <a:rPr lang="en-US">
                <a:solidFill>
                  <a:srgbClr val="FFFFFF"/>
                </a:solidFill>
                <a:ea typeface="+mn-lt"/>
                <a:cs typeface="+mn-lt"/>
              </a:rPr>
              <a:t>, SOP) to improve the model </a:t>
            </a:r>
            <a:endParaRPr lang="en-US">
              <a:ea typeface="+mn-lt"/>
              <a:cs typeface="+mn-lt"/>
            </a:endParaRPr>
          </a:p>
          <a:p>
            <a:pPr marL="285750" indent="-285750">
              <a:lnSpc>
                <a:spcPct val="90000"/>
              </a:lnSpc>
              <a:spcAft>
                <a:spcPts val="600"/>
              </a:spcAft>
              <a:buFont typeface="Arial"/>
              <a:buChar char="•"/>
            </a:pPr>
            <a:r>
              <a:rPr lang="en-US">
                <a:solidFill>
                  <a:srgbClr val="FFFFFF"/>
                </a:solidFill>
                <a:ea typeface="+mn-lt"/>
                <a:cs typeface="+mn-lt"/>
              </a:rPr>
              <a:t>MSE2 = 0.003523 </a:t>
            </a:r>
            <a:endParaRPr lang="en-US">
              <a:ea typeface="+mn-lt"/>
              <a:cs typeface="+mn-lt"/>
            </a:endParaRPr>
          </a:p>
          <a:p>
            <a:pPr marL="285750" indent="-285750">
              <a:lnSpc>
                <a:spcPct val="90000"/>
              </a:lnSpc>
              <a:spcAft>
                <a:spcPts val="600"/>
              </a:spcAft>
              <a:buFont typeface="Arial"/>
              <a:buChar char="•"/>
            </a:pPr>
            <a:r>
              <a:rPr lang="en-US">
                <a:solidFill>
                  <a:srgbClr val="FFFFFF"/>
                </a:solidFill>
                <a:ea typeface="+mn-lt"/>
                <a:cs typeface="+mn-lt"/>
              </a:rPr>
              <a:t>RMSE2 = 0.05935 </a:t>
            </a:r>
          </a:p>
          <a:p>
            <a:pPr>
              <a:lnSpc>
                <a:spcPct val="90000"/>
              </a:lnSpc>
              <a:spcAft>
                <a:spcPts val="600"/>
              </a:spcAft>
            </a:pPr>
            <a:r>
              <a:rPr lang="en-US">
                <a:solidFill>
                  <a:srgbClr val="FFFFFF"/>
                </a:solidFill>
                <a:ea typeface="+mn-lt"/>
                <a:cs typeface="+mn-lt"/>
              </a:rPr>
              <a:t>*MSE &amp; RMSE almost the same as model 1</a:t>
            </a:r>
          </a:p>
        </p:txBody>
      </p:sp>
      <p:pic>
        <p:nvPicPr>
          <p:cNvPr id="2" name="Picture 5" descr="Text&#10;&#10;Description automatically generated">
            <a:extLst>
              <a:ext uri="{FF2B5EF4-FFF2-40B4-BE49-F238E27FC236}">
                <a16:creationId xmlns:a16="http://schemas.microsoft.com/office/drawing/2014/main" id="{A1E7F4C7-7432-4581-B002-344D7EEF57AA}"/>
              </a:ext>
            </a:extLst>
          </p:cNvPr>
          <p:cNvPicPr>
            <a:picLocks noChangeAspect="1"/>
          </p:cNvPicPr>
          <p:nvPr/>
        </p:nvPicPr>
        <p:blipFill>
          <a:blip r:embed="rId3"/>
          <a:stretch>
            <a:fillRect/>
          </a:stretch>
        </p:blipFill>
        <p:spPr>
          <a:xfrm>
            <a:off x="4554580" y="1031189"/>
            <a:ext cx="7510148" cy="4263745"/>
          </a:xfrm>
          <a:prstGeom prst="rect">
            <a:avLst/>
          </a:prstGeom>
        </p:spPr>
      </p:pic>
    </p:spTree>
    <p:extLst>
      <p:ext uri="{BB962C8B-B14F-4D97-AF65-F5344CB8AC3E}">
        <p14:creationId xmlns:p14="http://schemas.microsoft.com/office/powerpoint/2010/main" val="367860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a:extLst>
              <a:ext uri="{FF2B5EF4-FFF2-40B4-BE49-F238E27FC236}">
                <a16:creationId xmlns:a16="http://schemas.microsoft.com/office/drawing/2014/main" id="{56B92178-2B14-4869-9D13-80192812808D}"/>
              </a:ext>
            </a:extLst>
          </p:cNvPr>
          <p:cNvSpPr txBox="1">
            <a:spLocks/>
          </p:cNvSpPr>
          <p:nvPr/>
        </p:nvSpPr>
        <p:spPr>
          <a:xfrm>
            <a:off x="475367" y="1490534"/>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Categorical Model 3</a:t>
            </a:r>
          </a:p>
        </p:txBody>
      </p:sp>
      <p:sp>
        <p:nvSpPr>
          <p:cNvPr id="28" name="TextBox 27">
            <a:extLst>
              <a:ext uri="{FF2B5EF4-FFF2-40B4-BE49-F238E27FC236}">
                <a16:creationId xmlns:a16="http://schemas.microsoft.com/office/drawing/2014/main" id="{9C9B4640-30C9-4DDD-81BF-8933955BBC72}"/>
              </a:ext>
            </a:extLst>
          </p:cNvPr>
          <p:cNvSpPr txBox="1"/>
          <p:nvPr/>
        </p:nvSpPr>
        <p:spPr>
          <a:xfrm>
            <a:off x="482960" y="3166051"/>
            <a:ext cx="3348782"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a:solidFill>
                  <a:schemeClr val="bg1"/>
                </a:solidFill>
                <a:ea typeface="+mn-lt"/>
                <a:cs typeface="+mn-lt"/>
              </a:rPr>
              <a:t>Removing insignificant predictors (</a:t>
            </a:r>
            <a:r>
              <a:rPr lang="en-US" err="1">
                <a:solidFill>
                  <a:schemeClr val="bg1"/>
                </a:solidFill>
                <a:ea typeface="+mn-lt"/>
                <a:cs typeface="+mn-lt"/>
              </a:rPr>
              <a:t>UniversityRating</a:t>
            </a:r>
            <a:r>
              <a:rPr lang="en-US">
                <a:solidFill>
                  <a:schemeClr val="bg1"/>
                </a:solidFill>
                <a:ea typeface="+mn-lt"/>
                <a:cs typeface="+mn-lt"/>
              </a:rPr>
              <a:t>, SOP) to improve the model </a:t>
            </a:r>
          </a:p>
          <a:p>
            <a:pPr marL="285750" indent="-285750">
              <a:lnSpc>
                <a:spcPct val="90000"/>
              </a:lnSpc>
              <a:spcAft>
                <a:spcPts val="600"/>
              </a:spcAft>
              <a:buFont typeface="Arial"/>
              <a:buChar char="•"/>
            </a:pPr>
            <a:r>
              <a:rPr lang="en-US">
                <a:solidFill>
                  <a:schemeClr val="bg1"/>
                </a:solidFill>
                <a:ea typeface="+mn-lt"/>
                <a:cs typeface="+mn-lt"/>
              </a:rPr>
              <a:t>MSE3 =  0.003480052</a:t>
            </a:r>
          </a:p>
          <a:p>
            <a:pPr marL="285750" indent="-285750">
              <a:lnSpc>
                <a:spcPct val="90000"/>
              </a:lnSpc>
              <a:spcAft>
                <a:spcPts val="600"/>
              </a:spcAft>
              <a:buFont typeface="Arial"/>
              <a:buChar char="•"/>
            </a:pPr>
            <a:r>
              <a:rPr lang="en-US">
                <a:solidFill>
                  <a:schemeClr val="bg1"/>
                </a:solidFill>
                <a:ea typeface="+mn-lt"/>
                <a:cs typeface="+mn-lt"/>
              </a:rPr>
              <a:t>RMSE3 =  0.05899196</a:t>
            </a:r>
          </a:p>
        </p:txBody>
      </p:sp>
      <p:pic>
        <p:nvPicPr>
          <p:cNvPr id="3" name="Picture 3">
            <a:extLst>
              <a:ext uri="{FF2B5EF4-FFF2-40B4-BE49-F238E27FC236}">
                <a16:creationId xmlns:a16="http://schemas.microsoft.com/office/drawing/2014/main" id="{D9F4A8AA-AE5F-4828-B431-D5205D92D0D6}"/>
              </a:ext>
            </a:extLst>
          </p:cNvPr>
          <p:cNvPicPr>
            <a:picLocks noChangeAspect="1"/>
          </p:cNvPicPr>
          <p:nvPr/>
        </p:nvPicPr>
        <p:blipFill>
          <a:blip r:embed="rId3"/>
          <a:stretch>
            <a:fillRect/>
          </a:stretch>
        </p:blipFill>
        <p:spPr>
          <a:xfrm>
            <a:off x="4034287" y="-2140"/>
            <a:ext cx="8220973" cy="6862279"/>
          </a:xfrm>
          <a:prstGeom prst="rect">
            <a:avLst/>
          </a:prstGeom>
        </p:spPr>
      </p:pic>
    </p:spTree>
    <p:extLst>
      <p:ext uri="{BB962C8B-B14F-4D97-AF65-F5344CB8AC3E}">
        <p14:creationId xmlns:p14="http://schemas.microsoft.com/office/powerpoint/2010/main" val="261720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7AE85CE-B5DC-49C1-8C94-6A8E3EF070B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a:solidFill>
                <a:srgbClr val="FFFFFF"/>
              </a:solidFill>
              <a:cs typeface="Calibri"/>
            </a:endParaRPr>
          </a:p>
          <a:p>
            <a:endParaRPr lang="en-US" sz="1500">
              <a:solidFill>
                <a:srgbClr val="FFFFFF"/>
              </a:solidFill>
              <a:cs typeface="Calibri"/>
            </a:endParaRPr>
          </a:p>
          <a:p>
            <a:endParaRPr lang="en-US" sz="1500">
              <a:solidFill>
                <a:srgbClr val="FFFFFF"/>
              </a:solidFill>
            </a:endParaRPr>
          </a:p>
        </p:txBody>
      </p:sp>
      <p:sp>
        <p:nvSpPr>
          <p:cNvPr id="22"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a:extLst>
              <a:ext uri="{FF2B5EF4-FFF2-40B4-BE49-F238E27FC236}">
                <a16:creationId xmlns:a16="http://schemas.microsoft.com/office/drawing/2014/main" id="{56B92178-2B14-4869-9D13-80192812808D}"/>
              </a:ext>
            </a:extLst>
          </p:cNvPr>
          <p:cNvSpPr txBox="1">
            <a:spLocks/>
          </p:cNvSpPr>
          <p:nvPr/>
        </p:nvSpPr>
        <p:spPr>
          <a:xfrm>
            <a:off x="475367" y="1490534"/>
            <a:ext cx="3084844" cy="10787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solidFill>
                  <a:srgbClr val="FFFFFF"/>
                </a:solidFill>
                <a:cs typeface="Calibri Light"/>
              </a:rPr>
              <a:t>Categorical Model 4</a:t>
            </a:r>
          </a:p>
        </p:txBody>
      </p:sp>
      <p:sp>
        <p:nvSpPr>
          <p:cNvPr id="28" name="TextBox 27">
            <a:extLst>
              <a:ext uri="{FF2B5EF4-FFF2-40B4-BE49-F238E27FC236}">
                <a16:creationId xmlns:a16="http://schemas.microsoft.com/office/drawing/2014/main" id="{9C9B4640-30C9-4DDD-81BF-8933955BBC72}"/>
              </a:ext>
            </a:extLst>
          </p:cNvPr>
          <p:cNvSpPr txBox="1"/>
          <p:nvPr/>
        </p:nvSpPr>
        <p:spPr>
          <a:xfrm>
            <a:off x="482960" y="3166051"/>
            <a:ext cx="3348782" cy="994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a:solidFill>
                  <a:schemeClr val="bg1"/>
                </a:solidFill>
                <a:ea typeface="+mn-lt"/>
                <a:cs typeface="+mn-lt"/>
              </a:rPr>
              <a:t>Removing LOR and SOP</a:t>
            </a:r>
          </a:p>
          <a:p>
            <a:pPr marL="285750" indent="-285750">
              <a:lnSpc>
                <a:spcPct val="90000"/>
              </a:lnSpc>
              <a:spcAft>
                <a:spcPts val="600"/>
              </a:spcAft>
              <a:buFont typeface="Arial"/>
              <a:buChar char="•"/>
            </a:pPr>
            <a:r>
              <a:rPr lang="en-US">
                <a:solidFill>
                  <a:schemeClr val="bg1"/>
                </a:solidFill>
                <a:ea typeface="+mn-lt"/>
                <a:cs typeface="+mn-lt"/>
              </a:rPr>
              <a:t>MSE3 =  0.003643128</a:t>
            </a:r>
          </a:p>
          <a:p>
            <a:pPr marL="285750" indent="-285750">
              <a:lnSpc>
                <a:spcPct val="90000"/>
              </a:lnSpc>
              <a:spcAft>
                <a:spcPts val="600"/>
              </a:spcAft>
              <a:buFont typeface="Arial"/>
              <a:buChar char="•"/>
            </a:pPr>
            <a:r>
              <a:rPr lang="en-US">
                <a:solidFill>
                  <a:schemeClr val="bg1"/>
                </a:solidFill>
                <a:ea typeface="+mn-lt"/>
                <a:cs typeface="+mn-lt"/>
              </a:rPr>
              <a:t>RMSE3 =  0.06035833</a:t>
            </a:r>
          </a:p>
        </p:txBody>
      </p:sp>
      <p:pic>
        <p:nvPicPr>
          <p:cNvPr id="3" name="Picture 3" descr="Text&#10;&#10;Description automatically generated">
            <a:extLst>
              <a:ext uri="{FF2B5EF4-FFF2-40B4-BE49-F238E27FC236}">
                <a16:creationId xmlns:a16="http://schemas.microsoft.com/office/drawing/2014/main" id="{2E64DB72-10FB-4E71-AEB1-018D9A0C1EA7}"/>
              </a:ext>
            </a:extLst>
          </p:cNvPr>
          <p:cNvPicPr>
            <a:picLocks noChangeAspect="1"/>
          </p:cNvPicPr>
          <p:nvPr/>
        </p:nvPicPr>
        <p:blipFill>
          <a:blip r:embed="rId3"/>
          <a:stretch>
            <a:fillRect/>
          </a:stretch>
        </p:blipFill>
        <p:spPr>
          <a:xfrm>
            <a:off x="4034287" y="-1797"/>
            <a:ext cx="8163464" cy="6861594"/>
          </a:xfrm>
          <a:prstGeom prst="rect">
            <a:avLst/>
          </a:prstGeom>
        </p:spPr>
      </p:pic>
    </p:spTree>
    <p:extLst>
      <p:ext uri="{BB962C8B-B14F-4D97-AF65-F5344CB8AC3E}">
        <p14:creationId xmlns:p14="http://schemas.microsoft.com/office/powerpoint/2010/main" val="418034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0CE9E7-015D-45D6-B01F-340743B47C52}"/>
              </a:ext>
            </a:extLst>
          </p:cNvPr>
          <p:cNvSpPr>
            <a:spLocks noGrp="1"/>
          </p:cNvSpPr>
          <p:nvPr>
            <p:ph type="title"/>
          </p:nvPr>
        </p:nvSpPr>
        <p:spPr>
          <a:xfrm>
            <a:off x="492370" y="516835"/>
            <a:ext cx="3084844" cy="2103875"/>
          </a:xfrm>
        </p:spPr>
        <p:txBody>
          <a:bodyPr>
            <a:normAutofit/>
          </a:bodyPr>
          <a:lstStyle/>
          <a:p>
            <a:r>
              <a:rPr lang="en-US" sz="3600">
                <a:solidFill>
                  <a:srgbClr val="FFFFFF"/>
                </a:solidFill>
                <a:cs typeface="Calibri Light"/>
              </a:rPr>
              <a:t>Conclusion</a:t>
            </a:r>
            <a:endParaRPr lang="en-US" sz="3600">
              <a:solidFill>
                <a:srgbClr val="FFFFFF"/>
              </a:solidFill>
            </a:endParaRPr>
          </a:p>
        </p:txBody>
      </p:sp>
      <p:sp>
        <p:nvSpPr>
          <p:cNvPr id="11" name="Content Placeholder 10">
            <a:extLst>
              <a:ext uri="{FF2B5EF4-FFF2-40B4-BE49-F238E27FC236}">
                <a16:creationId xmlns:a16="http://schemas.microsoft.com/office/drawing/2014/main" id="{2BC9B453-0D71-4F42-9A83-8F942C12712B}"/>
              </a:ext>
            </a:extLst>
          </p:cNvPr>
          <p:cNvSpPr>
            <a:spLocks noGrp="1"/>
          </p:cNvSpPr>
          <p:nvPr>
            <p:ph idx="1"/>
          </p:nvPr>
        </p:nvSpPr>
        <p:spPr>
          <a:xfrm>
            <a:off x="492371" y="2653800"/>
            <a:ext cx="3084844" cy="3335519"/>
          </a:xfrm>
        </p:spPr>
        <p:txBody>
          <a:bodyPr vert="horz" lIns="0" tIns="45720" rIns="0" bIns="45720" rtlCol="0" anchor="t">
            <a:normAutofit/>
          </a:bodyPr>
          <a:lstStyle/>
          <a:p>
            <a:r>
              <a:rPr lang="en-US">
                <a:solidFill>
                  <a:srgbClr val="FFFFFF"/>
                </a:solidFill>
                <a:ea typeface="+mn-lt"/>
                <a:cs typeface="+mn-lt"/>
              </a:rPr>
              <a:t>Final Model applied on complete data</a:t>
            </a:r>
          </a:p>
          <a:p>
            <a:r>
              <a:rPr lang="en-US">
                <a:solidFill>
                  <a:srgbClr val="FFFFFF"/>
                </a:solidFill>
                <a:ea typeface="+mn-lt"/>
                <a:cs typeface="+mn-lt"/>
              </a:rPr>
              <a:t>Adjusted R-Square = 81.88%</a:t>
            </a:r>
            <a:endParaRPr lang="en-US" sz="1800">
              <a:solidFill>
                <a:srgbClr val="FFFFFF"/>
              </a:solidFill>
              <a:ea typeface="+mn-lt"/>
              <a:cs typeface="+mn-lt"/>
            </a:endParaRP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7" descr="Text&#10;&#10;Description automatically generated">
            <a:extLst>
              <a:ext uri="{FF2B5EF4-FFF2-40B4-BE49-F238E27FC236}">
                <a16:creationId xmlns:a16="http://schemas.microsoft.com/office/drawing/2014/main" id="{D5878049-D6AA-4EBA-8C6D-76F10AF0F305}"/>
              </a:ext>
            </a:extLst>
          </p:cNvPr>
          <p:cNvPicPr>
            <a:picLocks noChangeAspect="1"/>
          </p:cNvPicPr>
          <p:nvPr/>
        </p:nvPicPr>
        <p:blipFill>
          <a:blip r:embed="rId3"/>
          <a:stretch>
            <a:fillRect/>
          </a:stretch>
        </p:blipFill>
        <p:spPr>
          <a:xfrm>
            <a:off x="4659787" y="2357"/>
            <a:ext cx="6798082" cy="3925891"/>
          </a:xfrm>
          <a:prstGeom prst="rect">
            <a:avLst/>
          </a:prstGeom>
        </p:spPr>
      </p:pic>
      <p:sp>
        <p:nvSpPr>
          <p:cNvPr id="8" name="Rectangle 7">
            <a:extLst>
              <a:ext uri="{FF2B5EF4-FFF2-40B4-BE49-F238E27FC236}">
                <a16:creationId xmlns:a16="http://schemas.microsoft.com/office/drawing/2014/main" id="{5EECCE22-1391-4720-B619-0E3F117083A8}"/>
              </a:ext>
            </a:extLst>
          </p:cNvPr>
          <p:cNvSpPr/>
          <p:nvPr/>
        </p:nvSpPr>
        <p:spPr>
          <a:xfrm>
            <a:off x="7990113" y="3291769"/>
            <a:ext cx="2924096" cy="2742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Table&#10;&#10;Description automatically generated">
            <a:extLst>
              <a:ext uri="{FF2B5EF4-FFF2-40B4-BE49-F238E27FC236}">
                <a16:creationId xmlns:a16="http://schemas.microsoft.com/office/drawing/2014/main" id="{07A0824B-CE77-45F1-ACF2-790BD9212F1C}"/>
              </a:ext>
            </a:extLst>
          </p:cNvPr>
          <p:cNvPicPr>
            <a:picLocks noChangeAspect="1"/>
          </p:cNvPicPr>
          <p:nvPr/>
        </p:nvPicPr>
        <p:blipFill>
          <a:blip r:embed="rId4"/>
          <a:stretch>
            <a:fillRect/>
          </a:stretch>
        </p:blipFill>
        <p:spPr>
          <a:xfrm>
            <a:off x="4658616" y="3950728"/>
            <a:ext cx="5802164" cy="2782992"/>
          </a:xfrm>
          <a:prstGeom prst="rect">
            <a:avLst/>
          </a:prstGeom>
        </p:spPr>
      </p:pic>
    </p:spTree>
    <p:extLst>
      <p:ext uri="{BB962C8B-B14F-4D97-AF65-F5344CB8AC3E}">
        <p14:creationId xmlns:p14="http://schemas.microsoft.com/office/powerpoint/2010/main" val="160950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D953-DA22-4953-B8A8-0C5C51591A92}"/>
              </a:ext>
            </a:extLst>
          </p:cNvPr>
          <p:cNvSpPr>
            <a:spLocks noGrp="1"/>
          </p:cNvSpPr>
          <p:nvPr>
            <p:ph type="title"/>
          </p:nvPr>
        </p:nvSpPr>
        <p:spPr>
          <a:xfrm>
            <a:off x="1097280" y="286603"/>
            <a:ext cx="10058400" cy="1450757"/>
          </a:xfrm>
        </p:spPr>
        <p:txBody>
          <a:bodyPr>
            <a:normAutofit/>
          </a:bodyPr>
          <a:lstStyle/>
          <a:p>
            <a:r>
              <a:rPr lang="en-US">
                <a:cs typeface="Calibri Light"/>
              </a:rPr>
              <a:t>Question of Interest:</a:t>
            </a:r>
            <a:endParaRPr lang="en-US"/>
          </a:p>
        </p:txBody>
      </p:sp>
      <p:sp>
        <p:nvSpPr>
          <p:cNvPr id="3" name="Content Placeholder 2">
            <a:extLst>
              <a:ext uri="{FF2B5EF4-FFF2-40B4-BE49-F238E27FC236}">
                <a16:creationId xmlns:a16="http://schemas.microsoft.com/office/drawing/2014/main" id="{98A1F907-06DC-42A7-A970-17BE9052E730}"/>
              </a:ext>
            </a:extLst>
          </p:cNvPr>
          <p:cNvSpPr>
            <a:spLocks noGrp="1"/>
          </p:cNvSpPr>
          <p:nvPr>
            <p:ph idx="1"/>
          </p:nvPr>
        </p:nvSpPr>
        <p:spPr>
          <a:xfrm>
            <a:off x="632935" y="1946938"/>
            <a:ext cx="7562268" cy="4088844"/>
          </a:xfrm>
        </p:spPr>
        <p:txBody>
          <a:bodyPr vert="horz" lIns="0" tIns="45720" rIns="0" bIns="45720" rtlCol="0" anchor="t">
            <a:noAutofit/>
          </a:bodyPr>
          <a:lstStyle/>
          <a:p>
            <a:r>
              <a:rPr lang="en-US" sz="2400" b="1">
                <a:ea typeface="+mn-lt"/>
                <a:cs typeface="+mn-lt"/>
              </a:rPr>
              <a:t>How is a Student's </a:t>
            </a:r>
            <a:r>
              <a:rPr lang="en-US" sz="2400" b="1" u="sng">
                <a:ea typeface="+mn-lt"/>
                <a:cs typeface="+mn-lt"/>
              </a:rPr>
              <a:t>Chance of Admission</a:t>
            </a:r>
            <a:r>
              <a:rPr lang="en-US" sz="2400" b="1">
                <a:ea typeface="+mn-lt"/>
                <a:cs typeface="+mn-lt"/>
              </a:rPr>
              <a:t> affected by the following variables?</a:t>
            </a:r>
            <a:endParaRPr lang="en-US" sz="2400" b="1">
              <a:cs typeface="Calibri"/>
            </a:endParaRPr>
          </a:p>
          <a:p>
            <a:pPr>
              <a:buFont typeface="Arial" panose="020F0502020204030204" pitchFamily="34" charset="0"/>
              <a:buChar char="•"/>
            </a:pPr>
            <a:r>
              <a:rPr lang="en-US" sz="1800">
                <a:ea typeface="+mn-lt"/>
                <a:cs typeface="+mn-lt"/>
              </a:rPr>
              <a:t> </a:t>
            </a:r>
            <a:r>
              <a:rPr lang="en-US" b="1">
                <a:ea typeface="+mn-lt"/>
                <a:cs typeface="+mn-lt"/>
              </a:rPr>
              <a:t>GREScore </a:t>
            </a:r>
            <a:r>
              <a:rPr lang="en-US">
                <a:ea typeface="+mn-lt"/>
                <a:cs typeface="+mn-lt"/>
              </a:rPr>
              <a:t>- Graduate Record Examinations Scores</a:t>
            </a:r>
          </a:p>
          <a:p>
            <a:pPr>
              <a:buFont typeface="Arial" panose="020F0502020204030204" pitchFamily="34" charset="0"/>
              <a:buChar char="•"/>
            </a:pPr>
            <a:r>
              <a:rPr lang="en-US">
                <a:ea typeface="+mn-lt"/>
                <a:cs typeface="+mn-lt"/>
              </a:rPr>
              <a:t> </a:t>
            </a:r>
            <a:r>
              <a:rPr lang="en-US" b="1">
                <a:ea typeface="+mn-lt"/>
                <a:cs typeface="+mn-lt"/>
              </a:rPr>
              <a:t>TOEFLScore </a:t>
            </a:r>
            <a:r>
              <a:rPr lang="en-US">
                <a:ea typeface="+mn-lt"/>
                <a:cs typeface="+mn-lt"/>
              </a:rPr>
              <a:t>- Test Of English as a Foreign Language</a:t>
            </a:r>
          </a:p>
          <a:p>
            <a:pPr>
              <a:buFont typeface="Arial" panose="020F0502020204030204" pitchFamily="34" charset="0"/>
              <a:buChar char="•"/>
            </a:pPr>
            <a:r>
              <a:rPr lang="en-US">
                <a:ea typeface="+mn-lt"/>
                <a:cs typeface="+mn-lt"/>
              </a:rPr>
              <a:t> </a:t>
            </a:r>
            <a:r>
              <a:rPr lang="en-US" b="1">
                <a:ea typeface="+mn-lt"/>
                <a:cs typeface="+mn-lt"/>
              </a:rPr>
              <a:t>UniversityRating </a:t>
            </a:r>
            <a:r>
              <a:rPr lang="en-US">
                <a:ea typeface="+mn-lt"/>
                <a:cs typeface="+mn-lt"/>
              </a:rPr>
              <a:t>- rating based on a scale of 1-5</a:t>
            </a:r>
          </a:p>
          <a:p>
            <a:pPr>
              <a:buFont typeface="Arial" panose="020F0502020204030204" pitchFamily="34" charset="0"/>
              <a:buChar char="•"/>
            </a:pPr>
            <a:r>
              <a:rPr lang="en-US">
                <a:ea typeface="+mn-lt"/>
                <a:cs typeface="+mn-lt"/>
              </a:rPr>
              <a:t> </a:t>
            </a:r>
            <a:r>
              <a:rPr lang="en-US" b="1">
                <a:ea typeface="+mn-lt"/>
                <a:cs typeface="+mn-lt"/>
              </a:rPr>
              <a:t>SOP </a:t>
            </a:r>
            <a:r>
              <a:rPr lang="en-US">
                <a:ea typeface="+mn-lt"/>
                <a:cs typeface="+mn-lt"/>
              </a:rPr>
              <a:t>- strength of the statement of purpose based on a scale of 1-5</a:t>
            </a:r>
          </a:p>
          <a:p>
            <a:pPr>
              <a:buFont typeface="Arial" panose="020F0502020204030204" pitchFamily="34" charset="0"/>
              <a:buChar char="•"/>
            </a:pPr>
            <a:r>
              <a:rPr lang="en-US" b="1">
                <a:ea typeface="+mn-lt"/>
                <a:cs typeface="+mn-lt"/>
              </a:rPr>
              <a:t> LOR </a:t>
            </a:r>
            <a:r>
              <a:rPr lang="en-US">
                <a:ea typeface="+mn-lt"/>
                <a:cs typeface="+mn-lt"/>
              </a:rPr>
              <a:t>- strength of the letter of recommendation based on a scale of 1-5</a:t>
            </a:r>
          </a:p>
          <a:p>
            <a:pPr>
              <a:buFont typeface="Arial" panose="020F0502020204030204" pitchFamily="34" charset="0"/>
              <a:buChar char="•"/>
            </a:pPr>
            <a:r>
              <a:rPr lang="en-US">
                <a:ea typeface="+mn-lt"/>
                <a:cs typeface="+mn-lt"/>
              </a:rPr>
              <a:t> </a:t>
            </a:r>
            <a:r>
              <a:rPr lang="en-US" b="1">
                <a:ea typeface="+mn-lt"/>
                <a:cs typeface="+mn-lt"/>
              </a:rPr>
              <a:t>CGPA </a:t>
            </a:r>
            <a:r>
              <a:rPr lang="en-US">
                <a:ea typeface="+mn-lt"/>
                <a:cs typeface="+mn-lt"/>
              </a:rPr>
              <a:t>- the applicants undergraduate GPA. </a:t>
            </a:r>
            <a:endParaRPr lang="en-US">
              <a:cs typeface="Calibri"/>
            </a:endParaRPr>
          </a:p>
          <a:p>
            <a:pPr>
              <a:buFont typeface="Arial" panose="020F0502020204030204" pitchFamily="34" charset="0"/>
              <a:buChar char="•"/>
            </a:pPr>
            <a:r>
              <a:rPr lang="en-US">
                <a:ea typeface="+mn-lt"/>
                <a:cs typeface="+mn-lt"/>
              </a:rPr>
              <a:t> </a:t>
            </a:r>
            <a:r>
              <a:rPr lang="en-US" b="1">
                <a:ea typeface="+mn-lt"/>
                <a:cs typeface="+mn-lt"/>
              </a:rPr>
              <a:t>Research </a:t>
            </a:r>
            <a:r>
              <a:rPr lang="en-US">
                <a:ea typeface="+mn-lt"/>
                <a:cs typeface="+mn-lt"/>
              </a:rPr>
              <a:t>- student's research experience (0 = do not have and 1 = have)</a:t>
            </a:r>
          </a:p>
          <a:p>
            <a:endParaRPr lang="en-US" sz="1700">
              <a:cs typeface="Calibri"/>
            </a:endParaRPr>
          </a:p>
        </p:txBody>
      </p:sp>
      <p:pic>
        <p:nvPicPr>
          <p:cNvPr id="5" name="Picture 5" descr="A picture containing text, tree, outdoor, sky&#10;&#10;Description automatically generated">
            <a:extLst>
              <a:ext uri="{FF2B5EF4-FFF2-40B4-BE49-F238E27FC236}">
                <a16:creationId xmlns:a16="http://schemas.microsoft.com/office/drawing/2014/main" id="{E6DAB387-6F03-41ED-9FE2-219F512BE4DD}"/>
              </a:ext>
            </a:extLst>
          </p:cNvPr>
          <p:cNvPicPr>
            <a:picLocks noChangeAspect="1"/>
          </p:cNvPicPr>
          <p:nvPr/>
        </p:nvPicPr>
        <p:blipFill>
          <a:blip r:embed="rId3"/>
          <a:stretch>
            <a:fillRect/>
          </a:stretch>
        </p:blipFill>
        <p:spPr>
          <a:xfrm>
            <a:off x="8645647" y="2903766"/>
            <a:ext cx="2849360" cy="1567554"/>
          </a:xfrm>
          <a:prstGeom prst="rect">
            <a:avLst/>
          </a:prstGeom>
        </p:spPr>
      </p:pic>
    </p:spTree>
    <p:extLst>
      <p:ext uri="{BB962C8B-B14F-4D97-AF65-F5344CB8AC3E}">
        <p14:creationId xmlns:p14="http://schemas.microsoft.com/office/powerpoint/2010/main" val="415455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B202924-791D-4099-A317-EE401501D9CC}"/>
              </a:ext>
            </a:extLst>
          </p:cNvPr>
          <p:cNvSpPr txBox="1"/>
          <p:nvPr/>
        </p:nvSpPr>
        <p:spPr>
          <a:xfrm>
            <a:off x="409381" y="1258057"/>
            <a:ext cx="3084844"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lnSpcReduction="10000"/>
          </a:bodyPr>
          <a:lstStyle/>
          <a:p>
            <a:pPr>
              <a:lnSpc>
                <a:spcPct val="90000"/>
              </a:lnSpc>
              <a:spcAft>
                <a:spcPts val="600"/>
              </a:spcAft>
              <a:buClr>
                <a:schemeClr val="accent1"/>
              </a:buClr>
              <a:buFont typeface="Calibri" panose="020F0502020204030204" pitchFamily="34" charset="0"/>
            </a:pPr>
            <a:r>
              <a:rPr lang="en-US" sz="1500">
                <a:solidFill>
                  <a:srgbClr val="FFFFFF"/>
                </a:solidFill>
              </a:rPr>
              <a:t>Our Raw Data contains 500 rows and 9 columns which includes </a:t>
            </a:r>
            <a:endParaRPr lang="en-US"/>
          </a:p>
          <a:p>
            <a:pPr>
              <a:lnSpc>
                <a:spcPct val="90000"/>
              </a:lnSpc>
              <a:spcAft>
                <a:spcPts val="600"/>
              </a:spcAft>
              <a:buFont typeface="Calibri" panose="020F0502020204030204" pitchFamily="34" charset="0"/>
            </a:pPr>
            <a:r>
              <a:rPr lang="en-US" sz="1500">
                <a:solidFill>
                  <a:srgbClr val="FFFFFF"/>
                </a:solidFill>
              </a:rPr>
              <a:t>the dependent variable (</a:t>
            </a:r>
            <a:r>
              <a:rPr lang="en-US" sz="1500" err="1">
                <a:solidFill>
                  <a:srgbClr val="FFFFFF"/>
                </a:solidFill>
              </a:rPr>
              <a:t>ChanceOfAdmit</a:t>
            </a:r>
            <a:r>
              <a:rPr lang="en-US" sz="1500">
                <a:solidFill>
                  <a:srgbClr val="FFFFFF"/>
                </a:solidFill>
              </a:rPr>
              <a:t>),</a:t>
            </a:r>
            <a:endParaRPr lang="en-US">
              <a:solidFill>
                <a:srgbClr val="000000"/>
              </a:solidFill>
            </a:endParaRPr>
          </a:p>
          <a:p>
            <a:pPr>
              <a:lnSpc>
                <a:spcPct val="90000"/>
              </a:lnSpc>
              <a:spcAft>
                <a:spcPts val="600"/>
              </a:spcAft>
              <a:buFont typeface="Calibri" panose="020F0502020204030204" pitchFamily="34" charset="0"/>
            </a:pPr>
            <a:r>
              <a:rPr lang="en-US" sz="1500">
                <a:solidFill>
                  <a:srgbClr val="FFFFFF"/>
                </a:solidFill>
              </a:rPr>
              <a:t>7 independent variables, and a Serial No. column which has been removed.</a:t>
            </a:r>
            <a:endParaRPr lang="en-US">
              <a:cs typeface="Calibri"/>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buClr>
                <a:schemeClr val="accent1"/>
              </a:buClr>
              <a:buFont typeface="Calibri" panose="020F0502020204030204" pitchFamily="34" charset="0"/>
            </a:pPr>
            <a:r>
              <a:rPr lang="en-US" sz="1500">
                <a:solidFill>
                  <a:srgbClr val="FFFFFF"/>
                </a:solidFill>
              </a:rPr>
              <a:t>This data set is owned by Mohan S Acharya and obtained from:</a:t>
            </a:r>
            <a:endParaRPr lang="en-US" sz="1500">
              <a:solidFill>
                <a:srgbClr val="FFFFFF"/>
              </a:solidFill>
              <a:cs typeface="Calibri"/>
            </a:endParaRPr>
          </a:p>
          <a:p>
            <a:pPr>
              <a:lnSpc>
                <a:spcPct val="90000"/>
              </a:lnSpc>
              <a:buClr>
                <a:schemeClr val="accent1"/>
              </a:buClr>
              <a:buFont typeface="Calibri" panose="020F0502020204030204" pitchFamily="34" charset="0"/>
            </a:pPr>
            <a:r>
              <a:rPr lang="en-US" sz="1500" u="sng">
                <a:solidFill>
                  <a:srgbClr val="FFFFFF"/>
                </a:solidFill>
                <a:hlinkClick r:id="rId3">
                  <a:extLst>
                    <a:ext uri="{A12FA001-AC4F-418D-AE19-62706E023703}">
                      <ahyp:hlinkClr xmlns:ahyp="http://schemas.microsoft.com/office/drawing/2018/hyperlinkcolor" val="tx"/>
                    </a:ext>
                  </a:extLst>
                </a:hlinkClick>
              </a:rPr>
              <a:t>https://www.kaggle.com/mohansacharya/graduate-admissions</a:t>
            </a:r>
            <a:endParaRPr lang="en-US" sz="1500" u="sng">
              <a:solidFill>
                <a:srgbClr val="FFFFFF"/>
              </a:solidFill>
            </a:endParaRPr>
          </a:p>
          <a:p>
            <a:pPr>
              <a:lnSpc>
                <a:spcPct val="90000"/>
              </a:lnSpc>
              <a:spcAft>
                <a:spcPts val="600"/>
              </a:spcAft>
              <a:buClr>
                <a:schemeClr val="accent1"/>
              </a:buClr>
              <a:buFont typeface="Calibri" panose="020F0502020204030204" pitchFamily="34" charset="0"/>
            </a:pPr>
            <a:r>
              <a:rPr lang="en-US" sz="1500">
                <a:solidFill>
                  <a:srgbClr val="FFFFFF"/>
                </a:solidFill>
              </a:rPr>
              <a:t>With test scores and GPA are in the older format and from an international student perspective</a:t>
            </a:r>
            <a:br>
              <a:rPr lang="en-US" sz="1500"/>
            </a:br>
            <a:endParaRPr lang="en-US" sz="1500">
              <a:solidFill>
                <a:srgbClr val="FFFFFF"/>
              </a:solidFill>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32"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3" descr="Table&#10;&#10;Description automatically generated">
            <a:extLst>
              <a:ext uri="{FF2B5EF4-FFF2-40B4-BE49-F238E27FC236}">
                <a16:creationId xmlns:a16="http://schemas.microsoft.com/office/drawing/2014/main" id="{99E1167A-94D5-4740-B183-8D4AE52BB2E0}"/>
              </a:ext>
            </a:extLst>
          </p:cNvPr>
          <p:cNvPicPr>
            <a:picLocks noChangeAspect="1"/>
          </p:cNvPicPr>
          <p:nvPr/>
        </p:nvPicPr>
        <p:blipFill>
          <a:blip r:embed="rId4"/>
          <a:stretch>
            <a:fillRect/>
          </a:stretch>
        </p:blipFill>
        <p:spPr>
          <a:xfrm>
            <a:off x="4935403" y="640080"/>
            <a:ext cx="6411310" cy="5577840"/>
          </a:xfrm>
          <a:prstGeom prst="rect">
            <a:avLst/>
          </a:prstGeom>
        </p:spPr>
      </p:pic>
      <p:sp>
        <p:nvSpPr>
          <p:cNvPr id="6" name="TextBox 5">
            <a:extLst>
              <a:ext uri="{FF2B5EF4-FFF2-40B4-BE49-F238E27FC236}">
                <a16:creationId xmlns:a16="http://schemas.microsoft.com/office/drawing/2014/main" id="{34C2F479-D9B2-4118-B686-44C2804A7AB1}"/>
              </a:ext>
            </a:extLst>
          </p:cNvPr>
          <p:cNvSpPr txBox="1"/>
          <p:nvPr/>
        </p:nvSpPr>
        <p:spPr>
          <a:xfrm>
            <a:off x="408915" y="439093"/>
            <a:ext cx="28865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latin typeface="Calibri Light"/>
                <a:cs typeface="Calibri Light"/>
              </a:rPr>
              <a:t>Descriptive Statistics</a:t>
            </a:r>
            <a:endParaRPr lang="en-US" sz="2000" b="1">
              <a:solidFill>
                <a:schemeClr val="bg1"/>
              </a:solidFill>
              <a:cs typeface="Calibri" panose="020F0502020204030204"/>
            </a:endParaRPr>
          </a:p>
        </p:txBody>
      </p:sp>
    </p:spTree>
    <p:extLst>
      <p:ext uri="{BB962C8B-B14F-4D97-AF65-F5344CB8AC3E}">
        <p14:creationId xmlns:p14="http://schemas.microsoft.com/office/powerpoint/2010/main" val="388712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369B-E76E-48F3-BFBD-41181BF9D2AF}"/>
              </a:ext>
            </a:extLst>
          </p:cNvPr>
          <p:cNvSpPr>
            <a:spLocks noGrp="1"/>
          </p:cNvSpPr>
          <p:nvPr>
            <p:ph type="title"/>
          </p:nvPr>
        </p:nvSpPr>
        <p:spPr>
          <a:xfrm>
            <a:off x="274006" y="225926"/>
            <a:ext cx="3909764" cy="545977"/>
          </a:xfrm>
        </p:spPr>
        <p:txBody>
          <a:bodyPr>
            <a:normAutofit/>
          </a:bodyPr>
          <a:lstStyle/>
          <a:p>
            <a:r>
              <a:rPr lang="en-US" sz="2200" b="1" u="sng">
                <a:effectLst/>
                <a:latin typeface="Calibri" panose="020F0502020204030204" pitchFamily="34" charset="0"/>
                <a:ea typeface="Calibri" panose="020F0502020204030204" pitchFamily="34" charset="0"/>
              </a:rPr>
              <a:t>Chance of Admission (y)</a:t>
            </a:r>
            <a:endParaRPr lang="en-US" sz="2200" b="1" u="sng"/>
          </a:p>
        </p:txBody>
      </p:sp>
      <p:pic>
        <p:nvPicPr>
          <p:cNvPr id="15" name="Content Placeholder 14">
            <a:extLst>
              <a:ext uri="{FF2B5EF4-FFF2-40B4-BE49-F238E27FC236}">
                <a16:creationId xmlns:a16="http://schemas.microsoft.com/office/drawing/2014/main" id="{11A62D90-A240-4DFB-9F37-802B28433B77}"/>
              </a:ext>
            </a:extLst>
          </p:cNvPr>
          <p:cNvPicPr>
            <a:picLocks noGrp="1" noChangeAspect="1"/>
          </p:cNvPicPr>
          <p:nvPr>
            <p:ph idx="1"/>
          </p:nvPr>
        </p:nvPicPr>
        <p:blipFill>
          <a:blip r:embed="rId3"/>
          <a:stretch>
            <a:fillRect/>
          </a:stretch>
        </p:blipFill>
        <p:spPr>
          <a:xfrm>
            <a:off x="4185653" y="2595717"/>
            <a:ext cx="6492875" cy="4070041"/>
          </a:xfrm>
        </p:spPr>
      </p:pic>
      <p:pic>
        <p:nvPicPr>
          <p:cNvPr id="11" name="Picture 10">
            <a:extLst>
              <a:ext uri="{FF2B5EF4-FFF2-40B4-BE49-F238E27FC236}">
                <a16:creationId xmlns:a16="http://schemas.microsoft.com/office/drawing/2014/main" id="{36AE1950-60C2-499C-94B8-363DD0588695}"/>
              </a:ext>
            </a:extLst>
          </p:cNvPr>
          <p:cNvPicPr>
            <a:picLocks noChangeAspect="1"/>
          </p:cNvPicPr>
          <p:nvPr/>
        </p:nvPicPr>
        <p:blipFill>
          <a:blip r:embed="rId4"/>
          <a:stretch>
            <a:fillRect/>
          </a:stretch>
        </p:blipFill>
        <p:spPr>
          <a:xfrm>
            <a:off x="720397" y="846588"/>
            <a:ext cx="2720158" cy="1918060"/>
          </a:xfrm>
          <a:prstGeom prst="rect">
            <a:avLst/>
          </a:prstGeom>
        </p:spPr>
      </p:pic>
      <p:pic>
        <p:nvPicPr>
          <p:cNvPr id="17" name="Picture 16">
            <a:extLst>
              <a:ext uri="{FF2B5EF4-FFF2-40B4-BE49-F238E27FC236}">
                <a16:creationId xmlns:a16="http://schemas.microsoft.com/office/drawing/2014/main" id="{252419CE-09AB-42B4-A763-2EE05F3F4FB3}"/>
              </a:ext>
            </a:extLst>
          </p:cNvPr>
          <p:cNvPicPr>
            <a:picLocks noChangeAspect="1"/>
          </p:cNvPicPr>
          <p:nvPr/>
        </p:nvPicPr>
        <p:blipFill>
          <a:blip r:embed="rId5"/>
          <a:stretch>
            <a:fillRect/>
          </a:stretch>
        </p:blipFill>
        <p:spPr>
          <a:xfrm>
            <a:off x="204186" y="3107184"/>
            <a:ext cx="3293615" cy="3696427"/>
          </a:xfrm>
          <a:prstGeom prst="rect">
            <a:avLst/>
          </a:prstGeom>
        </p:spPr>
      </p:pic>
      <p:sp>
        <p:nvSpPr>
          <p:cNvPr id="3" name="TextBox 2">
            <a:extLst>
              <a:ext uri="{FF2B5EF4-FFF2-40B4-BE49-F238E27FC236}">
                <a16:creationId xmlns:a16="http://schemas.microsoft.com/office/drawing/2014/main" id="{95B4AAF7-A9A6-4D9D-AB0D-AB72EFEB2C86}"/>
              </a:ext>
            </a:extLst>
          </p:cNvPr>
          <p:cNvSpPr txBox="1"/>
          <p:nvPr/>
        </p:nvSpPr>
        <p:spPr>
          <a:xfrm>
            <a:off x="4136189" y="5348"/>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r>
              <a:rPr lang="en-US">
                <a:cs typeface="Calibri"/>
              </a:rPr>
              <a:t>Min: 0.3400</a:t>
            </a:r>
          </a:p>
          <a:p>
            <a:r>
              <a:rPr lang="en-US">
                <a:cs typeface="Calibri"/>
              </a:rPr>
              <a:t>1st Qu.: 0.6300</a:t>
            </a:r>
          </a:p>
          <a:p>
            <a:r>
              <a:rPr lang="en-US">
                <a:cs typeface="Calibri"/>
              </a:rPr>
              <a:t>Median: 0.7217</a:t>
            </a:r>
          </a:p>
          <a:p>
            <a:r>
              <a:rPr lang="en-US">
                <a:cs typeface="Calibri"/>
              </a:rPr>
              <a:t>3rd Qu: 0.8200</a:t>
            </a:r>
          </a:p>
          <a:p>
            <a:r>
              <a:rPr lang="en-US">
                <a:cs typeface="Calibri"/>
              </a:rPr>
              <a:t>Max: 0.9700</a:t>
            </a:r>
          </a:p>
          <a:p>
            <a:r>
              <a:rPr lang="en-US">
                <a:ea typeface="+mn-lt"/>
                <a:cs typeface="+mn-lt"/>
              </a:rPr>
              <a:t>IQR: 0.1900</a:t>
            </a:r>
            <a:endParaRPr lang="en-US"/>
          </a:p>
          <a:p>
            <a:r>
              <a:rPr lang="en-US">
                <a:ea typeface="+mn-lt"/>
                <a:cs typeface="+mn-lt"/>
              </a:rPr>
              <a:t>STD: 0.1411</a:t>
            </a:r>
          </a:p>
          <a:p>
            <a:endParaRPr lang="en-US">
              <a:cs typeface="Calibri"/>
            </a:endParaRPr>
          </a:p>
        </p:txBody>
      </p:sp>
    </p:spTree>
    <p:extLst>
      <p:ext uri="{BB962C8B-B14F-4D97-AF65-F5344CB8AC3E}">
        <p14:creationId xmlns:p14="http://schemas.microsoft.com/office/powerpoint/2010/main" val="5506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4CC4-AF7F-477F-AB99-6FEF796DCFFA}"/>
              </a:ext>
            </a:extLst>
          </p:cNvPr>
          <p:cNvSpPr>
            <a:spLocks noGrp="1"/>
          </p:cNvSpPr>
          <p:nvPr>
            <p:ph type="title"/>
          </p:nvPr>
        </p:nvSpPr>
        <p:spPr/>
        <p:txBody>
          <a:bodyPr/>
          <a:lstStyle/>
          <a:p>
            <a:r>
              <a:rPr lang="en-US">
                <a:cs typeface="Calibri Light"/>
              </a:rPr>
              <a:t>GRE Score and TOEFL Score </a:t>
            </a:r>
            <a:endParaRPr lang="en-US"/>
          </a:p>
        </p:txBody>
      </p:sp>
      <p:sp>
        <p:nvSpPr>
          <p:cNvPr id="3" name="Content Placeholder 2">
            <a:extLst>
              <a:ext uri="{FF2B5EF4-FFF2-40B4-BE49-F238E27FC236}">
                <a16:creationId xmlns:a16="http://schemas.microsoft.com/office/drawing/2014/main" id="{76617146-C93C-449E-BFCC-6B78BBA2CFE1}"/>
              </a:ext>
            </a:extLst>
          </p:cNvPr>
          <p:cNvSpPr>
            <a:spLocks noGrp="1"/>
          </p:cNvSpPr>
          <p:nvPr>
            <p:ph idx="1"/>
          </p:nvPr>
        </p:nvSpPr>
        <p:spPr>
          <a:xfrm>
            <a:off x="4167996" y="731520"/>
            <a:ext cx="1848354" cy="297612"/>
          </a:xfrm>
        </p:spPr>
        <p:txBody>
          <a:bodyPr vert="horz" lIns="0" tIns="45720" rIns="0" bIns="45720" rtlCol="0" anchor="t">
            <a:normAutofit fontScale="85000" lnSpcReduction="20000"/>
          </a:bodyPr>
          <a:lstStyle/>
          <a:p>
            <a:r>
              <a:rPr lang="en-US">
                <a:cs typeface="Calibri"/>
              </a:rPr>
              <a:t>GRE </a:t>
            </a:r>
            <a:endParaRPr lang="en-US"/>
          </a:p>
        </p:txBody>
      </p:sp>
      <p:pic>
        <p:nvPicPr>
          <p:cNvPr id="6" name="Picture 5" descr="Chart, histogram&#10;&#10;Description automatically generated">
            <a:extLst>
              <a:ext uri="{FF2B5EF4-FFF2-40B4-BE49-F238E27FC236}">
                <a16:creationId xmlns:a16="http://schemas.microsoft.com/office/drawing/2014/main" id="{89065B20-53BB-4270-A836-C3606353DEFA}"/>
              </a:ext>
            </a:extLst>
          </p:cNvPr>
          <p:cNvPicPr>
            <a:picLocks noChangeAspect="1"/>
          </p:cNvPicPr>
          <p:nvPr/>
        </p:nvPicPr>
        <p:blipFill>
          <a:blip r:embed="rId3"/>
          <a:stretch>
            <a:fillRect/>
          </a:stretch>
        </p:blipFill>
        <p:spPr>
          <a:xfrm>
            <a:off x="6646534" y="20457"/>
            <a:ext cx="5545466" cy="3468487"/>
          </a:xfrm>
          <a:prstGeom prst="rect">
            <a:avLst/>
          </a:prstGeom>
        </p:spPr>
      </p:pic>
      <p:sp>
        <p:nvSpPr>
          <p:cNvPr id="7" name="TextBox 6">
            <a:extLst>
              <a:ext uri="{FF2B5EF4-FFF2-40B4-BE49-F238E27FC236}">
                <a16:creationId xmlns:a16="http://schemas.microsoft.com/office/drawing/2014/main" id="{D6ABFE77-B955-47EA-8FE3-DFE6601E6076}"/>
              </a:ext>
            </a:extLst>
          </p:cNvPr>
          <p:cNvSpPr txBox="1"/>
          <p:nvPr/>
        </p:nvSpPr>
        <p:spPr>
          <a:xfrm>
            <a:off x="4163683" y="3502325"/>
            <a:ext cx="902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TOEFL</a:t>
            </a:r>
          </a:p>
        </p:txBody>
      </p:sp>
      <p:pic>
        <p:nvPicPr>
          <p:cNvPr id="9" name="Picture 8" descr="Chart, histogram&#10;&#10;Description automatically generated">
            <a:extLst>
              <a:ext uri="{FF2B5EF4-FFF2-40B4-BE49-F238E27FC236}">
                <a16:creationId xmlns:a16="http://schemas.microsoft.com/office/drawing/2014/main" id="{ABE7F5B2-1450-4218-9CF4-F03D5BC30555}"/>
              </a:ext>
            </a:extLst>
          </p:cNvPr>
          <p:cNvPicPr>
            <a:picLocks noChangeAspect="1"/>
          </p:cNvPicPr>
          <p:nvPr/>
        </p:nvPicPr>
        <p:blipFill>
          <a:blip r:embed="rId4"/>
          <a:stretch>
            <a:fillRect/>
          </a:stretch>
        </p:blipFill>
        <p:spPr>
          <a:xfrm>
            <a:off x="6660873" y="3247148"/>
            <a:ext cx="5534996" cy="3404057"/>
          </a:xfrm>
          <a:prstGeom prst="rect">
            <a:avLst/>
          </a:prstGeom>
        </p:spPr>
      </p:pic>
      <p:pic>
        <p:nvPicPr>
          <p:cNvPr id="11" name="Content Placeholder 9" descr="Text&#10;&#10;Description automatically generated">
            <a:extLst>
              <a:ext uri="{FF2B5EF4-FFF2-40B4-BE49-F238E27FC236}">
                <a16:creationId xmlns:a16="http://schemas.microsoft.com/office/drawing/2014/main" id="{ED80539C-0D2B-4C0E-8850-D5513F98A7EA}"/>
              </a:ext>
            </a:extLst>
          </p:cNvPr>
          <p:cNvPicPr>
            <a:picLocks noChangeAspect="1"/>
          </p:cNvPicPr>
          <p:nvPr/>
        </p:nvPicPr>
        <p:blipFill>
          <a:blip r:embed="rId5"/>
          <a:stretch>
            <a:fillRect/>
          </a:stretch>
        </p:blipFill>
        <p:spPr>
          <a:xfrm>
            <a:off x="4209716" y="1073720"/>
            <a:ext cx="2337766" cy="2117976"/>
          </a:xfrm>
          <a:prstGeom prst="rect">
            <a:avLst/>
          </a:prstGeom>
        </p:spPr>
      </p:pic>
      <p:pic>
        <p:nvPicPr>
          <p:cNvPr id="13" name="Content Placeholder 5" descr="Text&#10;&#10;Description automatically generated">
            <a:extLst>
              <a:ext uri="{FF2B5EF4-FFF2-40B4-BE49-F238E27FC236}">
                <a16:creationId xmlns:a16="http://schemas.microsoft.com/office/drawing/2014/main" id="{4052ACF0-A78D-49E5-BB58-6C90DD1E612E}"/>
              </a:ext>
            </a:extLst>
          </p:cNvPr>
          <p:cNvPicPr>
            <a:picLocks noChangeAspect="1"/>
          </p:cNvPicPr>
          <p:nvPr/>
        </p:nvPicPr>
        <p:blipFill>
          <a:blip r:embed="rId6"/>
          <a:stretch>
            <a:fillRect/>
          </a:stretch>
        </p:blipFill>
        <p:spPr>
          <a:xfrm>
            <a:off x="4168545" y="3866830"/>
            <a:ext cx="2670179" cy="2160603"/>
          </a:xfrm>
          <a:prstGeom prst="rect">
            <a:avLst/>
          </a:prstGeom>
        </p:spPr>
      </p:pic>
    </p:spTree>
    <p:extLst>
      <p:ext uri="{BB962C8B-B14F-4D97-AF65-F5344CB8AC3E}">
        <p14:creationId xmlns:p14="http://schemas.microsoft.com/office/powerpoint/2010/main" val="2243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369B-E76E-48F3-BFBD-41181BF9D2AF}"/>
              </a:ext>
            </a:extLst>
          </p:cNvPr>
          <p:cNvSpPr>
            <a:spLocks noGrp="1"/>
          </p:cNvSpPr>
          <p:nvPr>
            <p:ph type="title"/>
          </p:nvPr>
        </p:nvSpPr>
        <p:spPr>
          <a:xfrm>
            <a:off x="653357" y="38100"/>
            <a:ext cx="2986070" cy="1207507"/>
          </a:xfrm>
        </p:spPr>
        <p:txBody>
          <a:bodyPr>
            <a:normAutofit/>
          </a:bodyPr>
          <a:lstStyle/>
          <a:p>
            <a:r>
              <a:rPr lang="en-US" sz="2200" b="1" u="sng">
                <a:effectLst/>
                <a:latin typeface="Calibri"/>
                <a:ea typeface="Calibri" panose="020F0502020204030204" pitchFamily="34" charset="0"/>
                <a:cs typeface="Calibri"/>
              </a:rPr>
              <a:t>University Rating</a:t>
            </a:r>
            <a:r>
              <a:rPr lang="en-US" sz="2200" b="1" u="sng">
                <a:latin typeface="Calibri"/>
                <a:ea typeface="Calibri" panose="020F0502020204030204" pitchFamily="34" charset="0"/>
                <a:cs typeface="Calibri"/>
              </a:rPr>
              <a:t> and SOP</a:t>
            </a:r>
            <a:endParaRPr lang="en-US" sz="2200" b="1" u="sng">
              <a:latin typeface="Calibri"/>
              <a:cs typeface="Calibri"/>
            </a:endParaRPr>
          </a:p>
        </p:txBody>
      </p:sp>
      <p:pic>
        <p:nvPicPr>
          <p:cNvPr id="6" name="Content Placeholder 5">
            <a:extLst>
              <a:ext uri="{FF2B5EF4-FFF2-40B4-BE49-F238E27FC236}">
                <a16:creationId xmlns:a16="http://schemas.microsoft.com/office/drawing/2014/main" id="{3E8D2C39-5B98-4A09-AA0A-4858C7DB76EB}"/>
              </a:ext>
            </a:extLst>
          </p:cNvPr>
          <p:cNvPicPr>
            <a:picLocks noGrp="1" noChangeAspect="1"/>
          </p:cNvPicPr>
          <p:nvPr>
            <p:ph idx="1"/>
          </p:nvPr>
        </p:nvPicPr>
        <p:blipFill>
          <a:blip r:embed="rId3"/>
          <a:stretch>
            <a:fillRect/>
          </a:stretch>
        </p:blipFill>
        <p:spPr>
          <a:xfrm>
            <a:off x="4070484" y="-1719"/>
            <a:ext cx="3080449" cy="1988859"/>
          </a:xfrm>
        </p:spPr>
      </p:pic>
      <p:pic>
        <p:nvPicPr>
          <p:cNvPr id="3" name="Content Placeholder 5" descr="Text&#10;&#10;Description automatically generated">
            <a:extLst>
              <a:ext uri="{FF2B5EF4-FFF2-40B4-BE49-F238E27FC236}">
                <a16:creationId xmlns:a16="http://schemas.microsoft.com/office/drawing/2014/main" id="{2481FB3F-9137-4C6E-87AF-61342BCD91D9}"/>
              </a:ext>
            </a:extLst>
          </p:cNvPr>
          <p:cNvPicPr>
            <a:picLocks noChangeAspect="1"/>
          </p:cNvPicPr>
          <p:nvPr/>
        </p:nvPicPr>
        <p:blipFill>
          <a:blip r:embed="rId4"/>
          <a:stretch>
            <a:fillRect/>
          </a:stretch>
        </p:blipFill>
        <p:spPr>
          <a:xfrm>
            <a:off x="4066819" y="3428370"/>
            <a:ext cx="3082423" cy="2161543"/>
          </a:xfrm>
          <a:prstGeom prst="rect">
            <a:avLst/>
          </a:prstGeom>
        </p:spPr>
      </p:pic>
      <p:pic>
        <p:nvPicPr>
          <p:cNvPr id="4" name="Picture 4" descr="Chart, bar chart&#10;&#10;Description automatically generated">
            <a:extLst>
              <a:ext uri="{FF2B5EF4-FFF2-40B4-BE49-F238E27FC236}">
                <a16:creationId xmlns:a16="http://schemas.microsoft.com/office/drawing/2014/main" id="{3DFC6553-9A41-4567-84D2-47B919BA9EFF}"/>
              </a:ext>
            </a:extLst>
          </p:cNvPr>
          <p:cNvPicPr>
            <a:picLocks noChangeAspect="1"/>
          </p:cNvPicPr>
          <p:nvPr/>
        </p:nvPicPr>
        <p:blipFill>
          <a:blip r:embed="rId5"/>
          <a:stretch>
            <a:fillRect/>
          </a:stretch>
        </p:blipFill>
        <p:spPr>
          <a:xfrm>
            <a:off x="7499232" y="-77177"/>
            <a:ext cx="4698519" cy="3518659"/>
          </a:xfrm>
          <a:prstGeom prst="rect">
            <a:avLst/>
          </a:prstGeom>
        </p:spPr>
      </p:pic>
      <p:pic>
        <p:nvPicPr>
          <p:cNvPr id="5" name="Picture 6">
            <a:extLst>
              <a:ext uri="{FF2B5EF4-FFF2-40B4-BE49-F238E27FC236}">
                <a16:creationId xmlns:a16="http://schemas.microsoft.com/office/drawing/2014/main" id="{F19F3A77-6340-4BE9-B700-565926FFEE99}"/>
              </a:ext>
            </a:extLst>
          </p:cNvPr>
          <p:cNvPicPr>
            <a:picLocks noChangeAspect="1"/>
          </p:cNvPicPr>
          <p:nvPr/>
        </p:nvPicPr>
        <p:blipFill>
          <a:blip r:embed="rId6"/>
          <a:stretch>
            <a:fillRect/>
          </a:stretch>
        </p:blipFill>
        <p:spPr>
          <a:xfrm>
            <a:off x="4073285" y="1982638"/>
            <a:ext cx="2348900" cy="1454988"/>
          </a:xfrm>
          <a:prstGeom prst="rect">
            <a:avLst/>
          </a:prstGeom>
        </p:spPr>
      </p:pic>
      <p:pic>
        <p:nvPicPr>
          <p:cNvPr id="7" name="Picture 8" descr="Chart&#10;&#10;Description automatically generated">
            <a:extLst>
              <a:ext uri="{FF2B5EF4-FFF2-40B4-BE49-F238E27FC236}">
                <a16:creationId xmlns:a16="http://schemas.microsoft.com/office/drawing/2014/main" id="{707DD2DA-F1AB-435F-AFAA-8C52530CE85D}"/>
              </a:ext>
            </a:extLst>
          </p:cNvPr>
          <p:cNvPicPr>
            <a:picLocks noChangeAspect="1"/>
          </p:cNvPicPr>
          <p:nvPr/>
        </p:nvPicPr>
        <p:blipFill>
          <a:blip r:embed="rId7"/>
          <a:stretch>
            <a:fillRect/>
          </a:stretch>
        </p:blipFill>
        <p:spPr>
          <a:xfrm>
            <a:off x="7355458" y="3215236"/>
            <a:ext cx="4842293" cy="3648056"/>
          </a:xfrm>
          <a:prstGeom prst="rect">
            <a:avLst/>
          </a:prstGeom>
        </p:spPr>
      </p:pic>
      <p:pic>
        <p:nvPicPr>
          <p:cNvPr id="9" name="Picture 9">
            <a:extLst>
              <a:ext uri="{FF2B5EF4-FFF2-40B4-BE49-F238E27FC236}">
                <a16:creationId xmlns:a16="http://schemas.microsoft.com/office/drawing/2014/main" id="{A22D8D27-83D6-45B9-9B70-607A7838DEE4}"/>
              </a:ext>
            </a:extLst>
          </p:cNvPr>
          <p:cNvPicPr>
            <a:picLocks noChangeAspect="1"/>
          </p:cNvPicPr>
          <p:nvPr/>
        </p:nvPicPr>
        <p:blipFill>
          <a:blip r:embed="rId8"/>
          <a:stretch>
            <a:fillRect/>
          </a:stretch>
        </p:blipFill>
        <p:spPr>
          <a:xfrm>
            <a:off x="4072387" y="5605912"/>
            <a:ext cx="3069566" cy="1253346"/>
          </a:xfrm>
          <a:prstGeom prst="rect">
            <a:avLst/>
          </a:prstGeom>
        </p:spPr>
      </p:pic>
    </p:spTree>
    <p:extLst>
      <p:ext uri="{BB962C8B-B14F-4D97-AF65-F5344CB8AC3E}">
        <p14:creationId xmlns:p14="http://schemas.microsoft.com/office/powerpoint/2010/main" val="70087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8ADD-DE7C-42A1-A54A-A1A266EE9009}"/>
              </a:ext>
            </a:extLst>
          </p:cNvPr>
          <p:cNvSpPr>
            <a:spLocks noGrp="1"/>
          </p:cNvSpPr>
          <p:nvPr>
            <p:ph type="title"/>
          </p:nvPr>
        </p:nvSpPr>
        <p:spPr/>
        <p:txBody>
          <a:bodyPr/>
          <a:lstStyle/>
          <a:p>
            <a:r>
              <a:rPr lang="en-US">
                <a:cs typeface="Calibri Light"/>
              </a:rPr>
              <a:t>LOR and Research</a:t>
            </a:r>
            <a:endParaRPr lang="en-US"/>
          </a:p>
        </p:txBody>
      </p:sp>
      <p:pic>
        <p:nvPicPr>
          <p:cNvPr id="5" name="Picture 5" descr="Chart&#10;&#10;Description automatically generated">
            <a:extLst>
              <a:ext uri="{FF2B5EF4-FFF2-40B4-BE49-F238E27FC236}">
                <a16:creationId xmlns:a16="http://schemas.microsoft.com/office/drawing/2014/main" id="{F88B647E-1376-4B4B-891D-239EB3DA65DF}"/>
              </a:ext>
            </a:extLst>
          </p:cNvPr>
          <p:cNvPicPr>
            <a:picLocks noChangeAspect="1"/>
          </p:cNvPicPr>
          <p:nvPr/>
        </p:nvPicPr>
        <p:blipFill>
          <a:blip r:embed="rId3"/>
          <a:stretch>
            <a:fillRect/>
          </a:stretch>
        </p:blipFill>
        <p:spPr>
          <a:xfrm>
            <a:off x="7398591" y="-5292"/>
            <a:ext cx="4799160" cy="4338168"/>
          </a:xfrm>
          <a:prstGeom prst="rect">
            <a:avLst/>
          </a:prstGeom>
        </p:spPr>
      </p:pic>
      <p:pic>
        <p:nvPicPr>
          <p:cNvPr id="7" name="Content Placeholder 5" descr="A picture containing text&#10;&#10;Description automatically generated">
            <a:extLst>
              <a:ext uri="{FF2B5EF4-FFF2-40B4-BE49-F238E27FC236}">
                <a16:creationId xmlns:a16="http://schemas.microsoft.com/office/drawing/2014/main" id="{98605DF5-693E-4462-8989-4ECF26014483}"/>
              </a:ext>
            </a:extLst>
          </p:cNvPr>
          <p:cNvPicPr>
            <a:picLocks noGrp="1" noChangeAspect="1"/>
          </p:cNvPicPr>
          <p:nvPr>
            <p:ph idx="1"/>
          </p:nvPr>
        </p:nvPicPr>
        <p:blipFill>
          <a:blip r:embed="rId4"/>
          <a:stretch>
            <a:fillRect/>
          </a:stretch>
        </p:blipFill>
        <p:spPr>
          <a:xfrm>
            <a:off x="4081621" y="-1186"/>
            <a:ext cx="3012762" cy="2348997"/>
          </a:xfrm>
        </p:spPr>
      </p:pic>
      <p:pic>
        <p:nvPicPr>
          <p:cNvPr id="8" name="Picture 8">
            <a:extLst>
              <a:ext uri="{FF2B5EF4-FFF2-40B4-BE49-F238E27FC236}">
                <a16:creationId xmlns:a16="http://schemas.microsoft.com/office/drawing/2014/main" id="{10C030EA-C129-45A5-9D86-BE2A3993A5BF}"/>
              </a:ext>
            </a:extLst>
          </p:cNvPr>
          <p:cNvPicPr>
            <a:picLocks noChangeAspect="1"/>
          </p:cNvPicPr>
          <p:nvPr/>
        </p:nvPicPr>
        <p:blipFill>
          <a:blip r:embed="rId5"/>
          <a:stretch>
            <a:fillRect/>
          </a:stretch>
        </p:blipFill>
        <p:spPr>
          <a:xfrm>
            <a:off x="4082092" y="2346834"/>
            <a:ext cx="3682759" cy="1042897"/>
          </a:xfrm>
          <a:prstGeom prst="rect">
            <a:avLst/>
          </a:prstGeom>
        </p:spPr>
      </p:pic>
      <p:pic>
        <p:nvPicPr>
          <p:cNvPr id="9" name="Picture 9" descr="Chart&#10;&#10;Description automatically generated">
            <a:extLst>
              <a:ext uri="{FF2B5EF4-FFF2-40B4-BE49-F238E27FC236}">
                <a16:creationId xmlns:a16="http://schemas.microsoft.com/office/drawing/2014/main" id="{1055CCAB-5DC8-47A2-B999-AF0EDA7EC8C0}"/>
              </a:ext>
            </a:extLst>
          </p:cNvPr>
          <p:cNvPicPr>
            <a:picLocks noChangeAspect="1"/>
          </p:cNvPicPr>
          <p:nvPr/>
        </p:nvPicPr>
        <p:blipFill>
          <a:blip r:embed="rId6"/>
          <a:stretch>
            <a:fillRect/>
          </a:stretch>
        </p:blipFill>
        <p:spPr>
          <a:xfrm>
            <a:off x="7758023" y="3430896"/>
            <a:ext cx="4439728" cy="3087339"/>
          </a:xfrm>
          <a:prstGeom prst="rect">
            <a:avLst/>
          </a:prstGeom>
        </p:spPr>
      </p:pic>
      <p:pic>
        <p:nvPicPr>
          <p:cNvPr id="11" name="Content Placeholder 5">
            <a:extLst>
              <a:ext uri="{FF2B5EF4-FFF2-40B4-BE49-F238E27FC236}">
                <a16:creationId xmlns:a16="http://schemas.microsoft.com/office/drawing/2014/main" id="{C0B9A083-E672-42A0-AA7F-B461D6E9B1A5}"/>
              </a:ext>
            </a:extLst>
          </p:cNvPr>
          <p:cNvPicPr>
            <a:picLocks noChangeAspect="1"/>
          </p:cNvPicPr>
          <p:nvPr/>
        </p:nvPicPr>
        <p:blipFill>
          <a:blip r:embed="rId7"/>
          <a:stretch>
            <a:fillRect/>
          </a:stretch>
        </p:blipFill>
        <p:spPr>
          <a:xfrm>
            <a:off x="4087718" y="3432833"/>
            <a:ext cx="2341270" cy="2454924"/>
          </a:xfrm>
          <a:prstGeom prst="rect">
            <a:avLst/>
          </a:prstGeom>
        </p:spPr>
      </p:pic>
      <p:pic>
        <p:nvPicPr>
          <p:cNvPr id="12" name="Picture 12">
            <a:extLst>
              <a:ext uri="{FF2B5EF4-FFF2-40B4-BE49-F238E27FC236}">
                <a16:creationId xmlns:a16="http://schemas.microsoft.com/office/drawing/2014/main" id="{B170F468-F31B-489A-86A5-FEBC4ACF8F87}"/>
              </a:ext>
            </a:extLst>
          </p:cNvPr>
          <p:cNvPicPr>
            <a:picLocks noChangeAspect="1"/>
          </p:cNvPicPr>
          <p:nvPr/>
        </p:nvPicPr>
        <p:blipFill>
          <a:blip r:embed="rId8"/>
          <a:stretch>
            <a:fillRect/>
          </a:stretch>
        </p:blipFill>
        <p:spPr>
          <a:xfrm>
            <a:off x="4089999" y="5893190"/>
            <a:ext cx="2976832" cy="966338"/>
          </a:xfrm>
          <a:prstGeom prst="rect">
            <a:avLst/>
          </a:prstGeom>
        </p:spPr>
      </p:pic>
    </p:spTree>
    <p:extLst>
      <p:ext uri="{BB962C8B-B14F-4D97-AF65-F5344CB8AC3E}">
        <p14:creationId xmlns:p14="http://schemas.microsoft.com/office/powerpoint/2010/main" val="401703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369B-E76E-48F3-BFBD-41181BF9D2AF}"/>
              </a:ext>
            </a:extLst>
          </p:cNvPr>
          <p:cNvSpPr>
            <a:spLocks noGrp="1"/>
          </p:cNvSpPr>
          <p:nvPr>
            <p:ph type="title"/>
          </p:nvPr>
        </p:nvSpPr>
        <p:spPr>
          <a:xfrm>
            <a:off x="806469" y="390409"/>
            <a:ext cx="4637734" cy="531812"/>
          </a:xfrm>
        </p:spPr>
        <p:txBody>
          <a:bodyPr>
            <a:normAutofit/>
          </a:bodyPr>
          <a:lstStyle/>
          <a:p>
            <a:r>
              <a:rPr lang="en-US" sz="2200" b="1" u="sng">
                <a:effectLst/>
                <a:latin typeface="Calibri" panose="020F0502020204030204" pitchFamily="34" charset="0"/>
                <a:ea typeface="Calibri" panose="020F0502020204030204" pitchFamily="34" charset="0"/>
              </a:rPr>
              <a:t>Undergraduate GPA (x6)</a:t>
            </a:r>
            <a:endParaRPr lang="en-US" sz="2200" b="1" u="sng"/>
          </a:p>
        </p:txBody>
      </p:sp>
      <p:pic>
        <p:nvPicPr>
          <p:cNvPr id="6" name="Content Placeholder 5">
            <a:extLst>
              <a:ext uri="{FF2B5EF4-FFF2-40B4-BE49-F238E27FC236}">
                <a16:creationId xmlns:a16="http://schemas.microsoft.com/office/drawing/2014/main" id="{8C33D1EF-FB43-4CFF-B58C-C745FBBCF092}"/>
              </a:ext>
            </a:extLst>
          </p:cNvPr>
          <p:cNvPicPr>
            <a:picLocks noGrp="1" noChangeAspect="1"/>
          </p:cNvPicPr>
          <p:nvPr>
            <p:ph idx="1"/>
          </p:nvPr>
        </p:nvPicPr>
        <p:blipFill>
          <a:blip r:embed="rId3"/>
          <a:stretch>
            <a:fillRect/>
          </a:stretch>
        </p:blipFill>
        <p:spPr>
          <a:xfrm>
            <a:off x="805424" y="2011303"/>
            <a:ext cx="2504951" cy="2439604"/>
          </a:xfrm>
        </p:spPr>
      </p:pic>
      <p:pic>
        <p:nvPicPr>
          <p:cNvPr id="8" name="Picture 7">
            <a:extLst>
              <a:ext uri="{FF2B5EF4-FFF2-40B4-BE49-F238E27FC236}">
                <a16:creationId xmlns:a16="http://schemas.microsoft.com/office/drawing/2014/main" id="{36749D88-C769-4853-B790-F3D0B018CA6F}"/>
              </a:ext>
            </a:extLst>
          </p:cNvPr>
          <p:cNvPicPr>
            <a:picLocks noChangeAspect="1"/>
          </p:cNvPicPr>
          <p:nvPr/>
        </p:nvPicPr>
        <p:blipFill>
          <a:blip r:embed="rId4"/>
          <a:stretch>
            <a:fillRect/>
          </a:stretch>
        </p:blipFill>
        <p:spPr>
          <a:xfrm>
            <a:off x="5697869" y="386637"/>
            <a:ext cx="5464669" cy="3290841"/>
          </a:xfrm>
          <a:prstGeom prst="rect">
            <a:avLst/>
          </a:prstGeom>
        </p:spPr>
      </p:pic>
      <p:pic>
        <p:nvPicPr>
          <p:cNvPr id="10" name="Picture 9">
            <a:extLst>
              <a:ext uri="{FF2B5EF4-FFF2-40B4-BE49-F238E27FC236}">
                <a16:creationId xmlns:a16="http://schemas.microsoft.com/office/drawing/2014/main" id="{8951B6A8-41FE-4D94-AB52-0ED622F4FE15}"/>
              </a:ext>
            </a:extLst>
          </p:cNvPr>
          <p:cNvPicPr>
            <a:picLocks noChangeAspect="1"/>
          </p:cNvPicPr>
          <p:nvPr/>
        </p:nvPicPr>
        <p:blipFill>
          <a:blip r:embed="rId5"/>
          <a:stretch>
            <a:fillRect/>
          </a:stretch>
        </p:blipFill>
        <p:spPr>
          <a:xfrm>
            <a:off x="5880087" y="3676195"/>
            <a:ext cx="5464669" cy="3051929"/>
          </a:xfrm>
          <a:prstGeom prst="rect">
            <a:avLst/>
          </a:prstGeom>
        </p:spPr>
      </p:pic>
    </p:spTree>
    <p:extLst>
      <p:ext uri="{BB962C8B-B14F-4D97-AF65-F5344CB8AC3E}">
        <p14:creationId xmlns:p14="http://schemas.microsoft.com/office/powerpoint/2010/main" val="272143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7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7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7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84D21E4-7E9F-4DA0-963B-D77BF6E39B96}"/>
              </a:ext>
            </a:extLst>
          </p:cNvPr>
          <p:cNvSpPr txBox="1"/>
          <p:nvPr/>
        </p:nvSpPr>
        <p:spPr>
          <a:xfrm>
            <a:off x="633999" y="5404905"/>
            <a:ext cx="10909073" cy="105765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000" b="1" u="sng" spc="-50">
                <a:solidFill>
                  <a:schemeClr val="tx1">
                    <a:lumMod val="85000"/>
                    <a:lumOff val="15000"/>
                  </a:schemeClr>
                </a:solidFill>
                <a:latin typeface="+mj-lt"/>
                <a:ea typeface="+mj-ea"/>
                <a:cs typeface="+mj-cs"/>
              </a:rPr>
              <a:t>Correlations</a:t>
            </a:r>
          </a:p>
        </p:txBody>
      </p:sp>
      <p:pic>
        <p:nvPicPr>
          <p:cNvPr id="5" name="Picture 5" descr="Text&#10;&#10;Description automatically generated">
            <a:extLst>
              <a:ext uri="{FF2B5EF4-FFF2-40B4-BE49-F238E27FC236}">
                <a16:creationId xmlns:a16="http://schemas.microsoft.com/office/drawing/2014/main" id="{FA9E2EB5-C733-4EA8-8C25-8E3810DF439A}"/>
              </a:ext>
            </a:extLst>
          </p:cNvPr>
          <p:cNvPicPr>
            <a:picLocks noChangeAspect="1"/>
          </p:cNvPicPr>
          <p:nvPr/>
        </p:nvPicPr>
        <p:blipFill>
          <a:blip r:embed="rId3"/>
          <a:stretch>
            <a:fillRect/>
          </a:stretch>
        </p:blipFill>
        <p:spPr>
          <a:xfrm>
            <a:off x="37356" y="685955"/>
            <a:ext cx="6027802" cy="3595079"/>
          </a:xfrm>
          <a:prstGeom prst="rect">
            <a:avLst/>
          </a:prstGeom>
        </p:spPr>
      </p:pic>
      <p:sp>
        <p:nvSpPr>
          <p:cNvPr id="90" name="Rectangle 8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913FE584-8186-4942-A32D-CF3EDB100E88}"/>
              </a:ext>
            </a:extLst>
          </p:cNvPr>
          <p:cNvPicPr>
            <a:picLocks noChangeAspect="1"/>
          </p:cNvPicPr>
          <p:nvPr/>
        </p:nvPicPr>
        <p:blipFill>
          <a:blip r:embed="rId4"/>
          <a:stretch>
            <a:fillRect/>
          </a:stretch>
        </p:blipFill>
        <p:spPr>
          <a:xfrm>
            <a:off x="6146864" y="5133"/>
            <a:ext cx="6014046" cy="5655224"/>
          </a:xfrm>
          <a:prstGeom prst="rect">
            <a:avLst/>
          </a:prstGeom>
        </p:spPr>
      </p:pic>
      <p:cxnSp>
        <p:nvCxnSpPr>
          <p:cNvPr id="91" name="Straight Connector 8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2" name="Rectangle 8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32318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PowerPoint Presentation</vt:lpstr>
      <vt:lpstr>Question of Interest:</vt:lpstr>
      <vt:lpstr>PowerPoint Presentation</vt:lpstr>
      <vt:lpstr>Chance of Admission (y)</vt:lpstr>
      <vt:lpstr>GRE Score and TOEFL Score </vt:lpstr>
      <vt:lpstr>University Rating and SOP</vt:lpstr>
      <vt:lpstr>LOR and Research</vt:lpstr>
      <vt:lpstr>Undergraduate GPA (x6)</vt:lpstr>
      <vt:lpstr>PowerPoint Presentation</vt:lpstr>
      <vt:lpstr>PowerPoint Presentation</vt:lpstr>
      <vt:lpstr>PowerPoint Presentation</vt:lpstr>
      <vt:lpstr>PowerPoint Presentation</vt:lpstr>
      <vt:lpstr>Evidence and Methods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Prasad</dc:creator>
  <cp:revision>1</cp:revision>
  <dcterms:created xsi:type="dcterms:W3CDTF">2021-11-23T05:52:25Z</dcterms:created>
  <dcterms:modified xsi:type="dcterms:W3CDTF">2021-12-06T21:20:31Z</dcterms:modified>
</cp:coreProperties>
</file>