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85" r:id="rId6"/>
    <p:sldId id="260" r:id="rId7"/>
    <p:sldId id="265" r:id="rId8"/>
    <p:sldId id="262" r:id="rId9"/>
    <p:sldId id="266" r:id="rId10"/>
    <p:sldId id="263" r:id="rId11"/>
    <p:sldId id="264" r:id="rId12"/>
    <p:sldId id="284" r:id="rId13"/>
    <p:sldId id="267" r:id="rId14"/>
    <p:sldId id="269" r:id="rId15"/>
    <p:sldId id="274" r:id="rId16"/>
    <p:sldId id="275" r:id="rId17"/>
    <p:sldId id="279" r:id="rId18"/>
    <p:sldId id="281" r:id="rId19"/>
    <p:sldId id="278" r:id="rId20"/>
    <p:sldId id="280" r:id="rId21"/>
    <p:sldId id="282" r:id="rId22"/>
    <p:sldId id="283" r:id="rId23"/>
  </p:sldIdLst>
  <p:sldSz cx="9144000" cy="6858000" type="screen4x3"/>
  <p:notesSz cx="6858000" cy="9144000"/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E674C0F2-AD10-4CE6-8BE0-0EB54586FEA3}">
          <p14:sldIdLst>
            <p14:sldId id="256"/>
          </p14:sldIdLst>
        </p14:section>
        <p14:section name="Motivation" id="{EF5DF869-0C87-4DD9-94A0-AC20B40A639F}">
          <p14:sldIdLst>
            <p14:sldId id="257"/>
            <p14:sldId id="258"/>
            <p14:sldId id="259"/>
          </p14:sldIdLst>
        </p14:section>
        <p14:section name="Semantik einfacher Multi-Regeln" id="{47BE6A25-EEDE-43FB-85A1-BAD0441830C2}">
          <p14:sldIdLst>
            <p14:sldId id="285"/>
            <p14:sldId id="260"/>
            <p14:sldId id="265"/>
            <p14:sldId id="262"/>
            <p14:sldId id="266"/>
            <p14:sldId id="263"/>
            <p14:sldId id="264"/>
          </p14:sldIdLst>
        </p14:section>
        <p14:section name="Semantik von Multi-Regeln (allg.)" id="{F5AC55F1-974C-4509-B269-9CD90FFCAE30}">
          <p14:sldIdLst>
            <p14:sldId id="284"/>
            <p14:sldId id="267"/>
            <p14:sldId id="269"/>
            <p14:sldId id="274"/>
            <p14:sldId id="275"/>
            <p14:sldId id="279"/>
            <p14:sldId id="281"/>
            <p14:sldId id="278"/>
            <p14:sldId id="280"/>
            <p14:sldId id="282"/>
          </p14:sldIdLst>
        </p14:section>
        <p14:section name="Live Demo" id="{E3AD35F9-875B-4C6A-878D-A30F494AC0EF}">
          <p14:sldIdLst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14" autoAdjust="0"/>
  </p:normalViewPr>
  <p:slideViewPr>
    <p:cSldViewPr>
      <p:cViewPr varScale="1">
        <p:scale>
          <a:sx n="98" d="100"/>
          <a:sy n="98" d="100"/>
        </p:scale>
        <p:origin x="-19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1B7BB0-A8C5-45B7-A920-CE3718AAE76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5CDA934-B7F5-4832-B288-87FE20C4B479}">
      <dgm:prSet phldrT="[Text]"/>
      <dgm:spPr/>
      <dgm:t>
        <a:bodyPr/>
        <a:lstStyle/>
        <a:p>
          <a:r>
            <a:rPr lang="de-DE" b="1" dirty="0" smtClean="0"/>
            <a:t>EPackage1</a:t>
          </a:r>
          <a:endParaRPr lang="de-DE" b="1" dirty="0"/>
        </a:p>
      </dgm:t>
    </dgm:pt>
    <dgm:pt modelId="{041D6C61-5DB8-406B-8348-3234FED347F4}" type="parTrans" cxnId="{FBED4776-770F-450F-929D-68FA198297C0}">
      <dgm:prSet/>
      <dgm:spPr/>
      <dgm:t>
        <a:bodyPr/>
        <a:lstStyle/>
        <a:p>
          <a:endParaRPr lang="de-DE"/>
        </a:p>
      </dgm:t>
    </dgm:pt>
    <dgm:pt modelId="{AF203623-7BCB-4933-B3DE-AB4E9FF17681}" type="sibTrans" cxnId="{FBED4776-770F-450F-929D-68FA198297C0}">
      <dgm:prSet/>
      <dgm:spPr/>
      <dgm:t>
        <a:bodyPr/>
        <a:lstStyle/>
        <a:p>
          <a:endParaRPr lang="de-DE"/>
        </a:p>
      </dgm:t>
    </dgm:pt>
    <dgm:pt modelId="{87115113-A617-441D-BA2C-F6FF6D0A90D4}">
      <dgm:prSet phldrT="[Text]"/>
      <dgm:spPr/>
      <dgm:t>
        <a:bodyPr/>
        <a:lstStyle/>
        <a:p>
          <a:r>
            <a:rPr lang="de-DE" b="1" dirty="0" smtClean="0"/>
            <a:t>EClass2</a:t>
          </a:r>
          <a:endParaRPr lang="de-DE" b="1" dirty="0"/>
        </a:p>
      </dgm:t>
    </dgm:pt>
    <dgm:pt modelId="{89566BBD-D577-40B7-89DA-0C2A3C0D84ED}" type="parTrans" cxnId="{5A31221D-DB4D-496E-B0D8-A342A85B7901}">
      <dgm:prSet/>
      <dgm:spPr/>
      <dgm:t>
        <a:bodyPr/>
        <a:lstStyle/>
        <a:p>
          <a:endParaRPr lang="de-DE"/>
        </a:p>
      </dgm:t>
    </dgm:pt>
    <dgm:pt modelId="{27D386EA-7214-4E25-AD58-6F7FA3238F25}" type="sibTrans" cxnId="{5A31221D-DB4D-496E-B0D8-A342A85B7901}">
      <dgm:prSet/>
      <dgm:spPr/>
      <dgm:t>
        <a:bodyPr/>
        <a:lstStyle/>
        <a:p>
          <a:endParaRPr lang="de-DE"/>
        </a:p>
      </dgm:t>
    </dgm:pt>
    <dgm:pt modelId="{5C22F88D-1125-472A-BE9B-366CD231FA97}">
      <dgm:prSet phldrT="[Text]"/>
      <dgm:spPr/>
      <dgm:t>
        <a:bodyPr/>
        <a:lstStyle/>
        <a:p>
          <a:r>
            <a:rPr lang="de-DE" b="1" dirty="0" smtClean="0"/>
            <a:t>EAttribute6</a:t>
          </a:r>
          <a:endParaRPr lang="de-DE" b="1" dirty="0"/>
        </a:p>
      </dgm:t>
    </dgm:pt>
    <dgm:pt modelId="{FC2AF00C-6CC5-4CB7-99E6-3E2BBF1DE6CF}" type="parTrans" cxnId="{46B6F28F-5179-43FF-96BD-0B9CB4449D91}">
      <dgm:prSet/>
      <dgm:spPr/>
      <dgm:t>
        <a:bodyPr/>
        <a:lstStyle/>
        <a:p>
          <a:endParaRPr lang="de-DE"/>
        </a:p>
      </dgm:t>
    </dgm:pt>
    <dgm:pt modelId="{1EC6B46C-2180-4EE8-A840-0639888E7E7E}" type="sibTrans" cxnId="{46B6F28F-5179-43FF-96BD-0B9CB4449D91}">
      <dgm:prSet/>
      <dgm:spPr/>
      <dgm:t>
        <a:bodyPr/>
        <a:lstStyle/>
        <a:p>
          <a:endParaRPr lang="de-DE"/>
        </a:p>
      </dgm:t>
    </dgm:pt>
    <dgm:pt modelId="{4B49B37C-8981-4E92-9DA9-B7C0571B05CB}">
      <dgm:prSet phldrT="[Text]"/>
      <dgm:spPr/>
      <dgm:t>
        <a:bodyPr/>
        <a:lstStyle/>
        <a:p>
          <a:r>
            <a:rPr lang="de-DE" dirty="0" err="1" smtClean="0"/>
            <a:t>ePackages</a:t>
          </a:r>
          <a:endParaRPr lang="de-DE" dirty="0"/>
        </a:p>
      </dgm:t>
    </dgm:pt>
    <dgm:pt modelId="{7ECFF075-9A29-4493-BFDF-2EFD65B930DF}" type="parTrans" cxnId="{DD517B89-B3C1-4C05-A99B-C9F1E593D123}">
      <dgm:prSet/>
      <dgm:spPr/>
      <dgm:t>
        <a:bodyPr/>
        <a:lstStyle/>
        <a:p>
          <a:endParaRPr lang="de-DE"/>
        </a:p>
      </dgm:t>
    </dgm:pt>
    <dgm:pt modelId="{D2F6AEBA-DE13-4428-AABD-A13F65132AC8}" type="sibTrans" cxnId="{DD517B89-B3C1-4C05-A99B-C9F1E593D123}">
      <dgm:prSet/>
      <dgm:spPr/>
      <dgm:t>
        <a:bodyPr/>
        <a:lstStyle/>
        <a:p>
          <a:endParaRPr lang="de-DE"/>
        </a:p>
      </dgm:t>
    </dgm:pt>
    <dgm:pt modelId="{C17D4DA7-D3ED-4347-983D-09EB35CA50F2}">
      <dgm:prSet phldrT="[Text]"/>
      <dgm:spPr/>
      <dgm:t>
        <a:bodyPr/>
        <a:lstStyle/>
        <a:p>
          <a:r>
            <a:rPr lang="de-DE" dirty="0" err="1" smtClean="0"/>
            <a:t>eAttributes</a:t>
          </a:r>
          <a:endParaRPr lang="de-DE" dirty="0"/>
        </a:p>
      </dgm:t>
    </dgm:pt>
    <dgm:pt modelId="{081A045E-72DA-4774-9015-D6FE76655B97}" type="parTrans" cxnId="{8165AAE5-A802-492F-8C47-02CBE8059AE3}">
      <dgm:prSet/>
      <dgm:spPr/>
      <dgm:t>
        <a:bodyPr/>
        <a:lstStyle/>
        <a:p>
          <a:endParaRPr lang="de-DE"/>
        </a:p>
      </dgm:t>
    </dgm:pt>
    <dgm:pt modelId="{BCDC5834-EB3D-42FB-A9B6-560A82F5275C}" type="sibTrans" cxnId="{8165AAE5-A802-492F-8C47-02CBE8059AE3}">
      <dgm:prSet/>
      <dgm:spPr/>
      <dgm:t>
        <a:bodyPr/>
        <a:lstStyle/>
        <a:p>
          <a:endParaRPr lang="de-DE"/>
        </a:p>
      </dgm:t>
    </dgm:pt>
    <dgm:pt modelId="{C8BAA92F-5F6B-4A81-8560-DC7BCFCCCBB9}">
      <dgm:prSet phldrT="[Text]"/>
      <dgm:spPr/>
      <dgm:t>
        <a:bodyPr/>
        <a:lstStyle/>
        <a:p>
          <a:r>
            <a:rPr lang="de-DE" dirty="0" err="1" smtClean="0"/>
            <a:t>eClasses</a:t>
          </a:r>
          <a:endParaRPr lang="de-DE" dirty="0"/>
        </a:p>
      </dgm:t>
    </dgm:pt>
    <dgm:pt modelId="{D240824F-4A2C-4BA5-8DA3-6AFA7FBBA418}" type="parTrans" cxnId="{0BB9714B-419C-4288-A274-BC108071A5DE}">
      <dgm:prSet/>
      <dgm:spPr/>
      <dgm:t>
        <a:bodyPr/>
        <a:lstStyle/>
        <a:p>
          <a:endParaRPr lang="de-DE"/>
        </a:p>
      </dgm:t>
    </dgm:pt>
    <dgm:pt modelId="{64FD25B9-B6EB-42EF-9C62-CFE5A6DB4D56}" type="sibTrans" cxnId="{0BB9714B-419C-4288-A274-BC108071A5DE}">
      <dgm:prSet/>
      <dgm:spPr/>
      <dgm:t>
        <a:bodyPr/>
        <a:lstStyle/>
        <a:p>
          <a:endParaRPr lang="de-DE"/>
        </a:p>
      </dgm:t>
    </dgm:pt>
    <dgm:pt modelId="{18A8A341-4E00-4828-A34B-633E45E120A4}">
      <dgm:prSet phldrT="[Text]"/>
      <dgm:spPr/>
      <dgm:t>
        <a:bodyPr/>
        <a:lstStyle/>
        <a:p>
          <a:r>
            <a:rPr lang="de-DE" b="1" dirty="0" smtClean="0"/>
            <a:t>EClass3</a:t>
          </a:r>
          <a:endParaRPr lang="de-DE" b="1" dirty="0"/>
        </a:p>
      </dgm:t>
    </dgm:pt>
    <dgm:pt modelId="{391D7EF4-41DE-484E-B735-3275C4C93160}" type="parTrans" cxnId="{2E63F9CB-A430-4A8F-B6B0-8E692F46D2BA}">
      <dgm:prSet/>
      <dgm:spPr/>
      <dgm:t>
        <a:bodyPr/>
        <a:lstStyle/>
        <a:p>
          <a:endParaRPr lang="de-DE"/>
        </a:p>
      </dgm:t>
    </dgm:pt>
    <dgm:pt modelId="{42FDC6EE-5529-4C45-8E6F-808DBCB02617}" type="sibTrans" cxnId="{2E63F9CB-A430-4A8F-B6B0-8E692F46D2BA}">
      <dgm:prSet/>
      <dgm:spPr/>
      <dgm:t>
        <a:bodyPr/>
        <a:lstStyle/>
        <a:p>
          <a:endParaRPr lang="de-DE"/>
        </a:p>
      </dgm:t>
    </dgm:pt>
    <dgm:pt modelId="{66D2E718-4587-4250-881F-E9D5BA421A5F}">
      <dgm:prSet phldrT="[Text]"/>
      <dgm:spPr/>
      <dgm:t>
        <a:bodyPr/>
        <a:lstStyle/>
        <a:p>
          <a:r>
            <a:rPr lang="de-DE" b="1" dirty="0" smtClean="0"/>
            <a:t>*</a:t>
          </a:r>
          <a:endParaRPr lang="de-DE" b="1" dirty="0"/>
        </a:p>
      </dgm:t>
    </dgm:pt>
    <dgm:pt modelId="{5B0C350B-D3A9-45EA-871C-F7FE22200DCD}" type="parTrans" cxnId="{95F4516A-A7B6-4180-BF29-97D7873E3BA9}">
      <dgm:prSet/>
      <dgm:spPr/>
      <dgm:t>
        <a:bodyPr/>
        <a:lstStyle/>
        <a:p>
          <a:endParaRPr lang="de-DE"/>
        </a:p>
      </dgm:t>
    </dgm:pt>
    <dgm:pt modelId="{2AE7FCDF-FDED-4DC5-95D7-FA254EEFE6AB}" type="sibTrans" cxnId="{95F4516A-A7B6-4180-BF29-97D7873E3BA9}">
      <dgm:prSet/>
      <dgm:spPr/>
      <dgm:t>
        <a:bodyPr/>
        <a:lstStyle/>
        <a:p>
          <a:endParaRPr lang="de-DE"/>
        </a:p>
      </dgm:t>
    </dgm:pt>
    <dgm:pt modelId="{798B9612-FD77-4FAA-9637-24B9626FF16A}" type="pres">
      <dgm:prSet presAssocID="{991B7BB0-A8C5-45B7-A920-CE3718AAE76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BEB18FB-1E6B-4BCE-BAD4-F1925C3D2D50}" type="pres">
      <dgm:prSet presAssocID="{991B7BB0-A8C5-45B7-A920-CE3718AAE763}" presName="hierFlow" presStyleCnt="0"/>
      <dgm:spPr/>
    </dgm:pt>
    <dgm:pt modelId="{8C4B3F17-1003-4F60-84CB-B0E30D9426B4}" type="pres">
      <dgm:prSet presAssocID="{991B7BB0-A8C5-45B7-A920-CE3718AAE763}" presName="firstBuf" presStyleCnt="0"/>
      <dgm:spPr/>
    </dgm:pt>
    <dgm:pt modelId="{D16911ED-C745-4F6F-9F2A-521085AADFEA}" type="pres">
      <dgm:prSet presAssocID="{991B7BB0-A8C5-45B7-A920-CE3718AAE76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8E96244-E4C3-401F-B19D-A0DDCEB5716E}" type="pres">
      <dgm:prSet presAssocID="{15CDA934-B7F5-4832-B288-87FE20C4B479}" presName="Name14" presStyleCnt="0"/>
      <dgm:spPr/>
    </dgm:pt>
    <dgm:pt modelId="{B5925ADE-17DA-403D-866D-F7C003B9C960}" type="pres">
      <dgm:prSet presAssocID="{15CDA934-B7F5-4832-B288-87FE20C4B47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782D8F5-CABB-4EF9-9229-5395CBC3EF53}" type="pres">
      <dgm:prSet presAssocID="{15CDA934-B7F5-4832-B288-87FE20C4B479}" presName="hierChild2" presStyleCnt="0"/>
      <dgm:spPr/>
    </dgm:pt>
    <dgm:pt modelId="{3736ABCF-7B16-41DF-A905-828876A9ABB3}" type="pres">
      <dgm:prSet presAssocID="{89566BBD-D577-40B7-89DA-0C2A3C0D84ED}" presName="Name19" presStyleLbl="parChTrans1D2" presStyleIdx="0" presStyleCnt="2"/>
      <dgm:spPr/>
      <dgm:t>
        <a:bodyPr/>
        <a:lstStyle/>
        <a:p>
          <a:endParaRPr lang="de-DE"/>
        </a:p>
      </dgm:t>
    </dgm:pt>
    <dgm:pt modelId="{C778B756-292F-4E6B-AC31-213AB183D61A}" type="pres">
      <dgm:prSet presAssocID="{87115113-A617-441D-BA2C-F6FF6D0A90D4}" presName="Name21" presStyleCnt="0"/>
      <dgm:spPr/>
    </dgm:pt>
    <dgm:pt modelId="{EFE0F591-8E81-4B4E-A95C-A7FA127C38DC}" type="pres">
      <dgm:prSet presAssocID="{87115113-A617-441D-BA2C-F6FF6D0A90D4}" presName="level2Shape" presStyleLbl="node2" presStyleIdx="0" presStyleCnt="2"/>
      <dgm:spPr/>
      <dgm:t>
        <a:bodyPr/>
        <a:lstStyle/>
        <a:p>
          <a:endParaRPr lang="de-DE"/>
        </a:p>
      </dgm:t>
    </dgm:pt>
    <dgm:pt modelId="{65C5E184-6CCE-40AC-8604-3D09FEC0F4CA}" type="pres">
      <dgm:prSet presAssocID="{87115113-A617-441D-BA2C-F6FF6D0A90D4}" presName="hierChild3" presStyleCnt="0"/>
      <dgm:spPr/>
    </dgm:pt>
    <dgm:pt modelId="{6FFF5CD6-D01A-4BBF-8D53-2289502838A8}" type="pres">
      <dgm:prSet presAssocID="{FC2AF00C-6CC5-4CB7-99E6-3E2BBF1DE6CF}" presName="Name19" presStyleLbl="parChTrans1D3" presStyleIdx="0" presStyleCnt="2"/>
      <dgm:spPr/>
      <dgm:t>
        <a:bodyPr/>
        <a:lstStyle/>
        <a:p>
          <a:endParaRPr lang="de-DE"/>
        </a:p>
      </dgm:t>
    </dgm:pt>
    <dgm:pt modelId="{8A3B1ECF-F4EE-4B23-85E6-4219A6B65ADC}" type="pres">
      <dgm:prSet presAssocID="{5C22F88D-1125-472A-BE9B-366CD231FA97}" presName="Name21" presStyleCnt="0"/>
      <dgm:spPr/>
    </dgm:pt>
    <dgm:pt modelId="{438B1EDC-F432-44C5-B1BA-58D39A21E186}" type="pres">
      <dgm:prSet presAssocID="{5C22F88D-1125-472A-BE9B-366CD231FA97}" presName="level2Shape" presStyleLbl="node3" presStyleIdx="0" presStyleCnt="2"/>
      <dgm:spPr/>
      <dgm:t>
        <a:bodyPr/>
        <a:lstStyle/>
        <a:p>
          <a:endParaRPr lang="de-DE"/>
        </a:p>
      </dgm:t>
    </dgm:pt>
    <dgm:pt modelId="{22950FBC-33E8-40E8-8283-44DEDFD36328}" type="pres">
      <dgm:prSet presAssocID="{5C22F88D-1125-472A-BE9B-366CD231FA97}" presName="hierChild3" presStyleCnt="0"/>
      <dgm:spPr/>
    </dgm:pt>
    <dgm:pt modelId="{38A2DF3D-C90C-4E32-99B9-F0DB79352D21}" type="pres">
      <dgm:prSet presAssocID="{391D7EF4-41DE-484E-B735-3275C4C93160}" presName="Name19" presStyleLbl="parChTrans1D2" presStyleIdx="1" presStyleCnt="2"/>
      <dgm:spPr/>
      <dgm:t>
        <a:bodyPr/>
        <a:lstStyle/>
        <a:p>
          <a:endParaRPr lang="de-DE"/>
        </a:p>
      </dgm:t>
    </dgm:pt>
    <dgm:pt modelId="{D1C7F7B4-9F97-4F78-B996-B52894D3647E}" type="pres">
      <dgm:prSet presAssocID="{18A8A341-4E00-4828-A34B-633E45E120A4}" presName="Name21" presStyleCnt="0"/>
      <dgm:spPr/>
    </dgm:pt>
    <dgm:pt modelId="{064A3DED-F81C-452B-B73C-DF072CE9BBCB}" type="pres">
      <dgm:prSet presAssocID="{18A8A341-4E00-4828-A34B-633E45E120A4}" presName="level2Shape" presStyleLbl="node2" presStyleIdx="1" presStyleCnt="2"/>
      <dgm:spPr/>
      <dgm:t>
        <a:bodyPr/>
        <a:lstStyle/>
        <a:p>
          <a:endParaRPr lang="de-DE"/>
        </a:p>
      </dgm:t>
    </dgm:pt>
    <dgm:pt modelId="{8EDB633F-5B1F-4E8C-AD7F-922A18EE8053}" type="pres">
      <dgm:prSet presAssocID="{18A8A341-4E00-4828-A34B-633E45E120A4}" presName="hierChild3" presStyleCnt="0"/>
      <dgm:spPr/>
    </dgm:pt>
    <dgm:pt modelId="{5F171B35-EFE7-42C2-ABA8-C6B4D65E3E44}" type="pres">
      <dgm:prSet presAssocID="{5B0C350B-D3A9-45EA-871C-F7FE22200DCD}" presName="Name19" presStyleLbl="parChTrans1D3" presStyleIdx="1" presStyleCnt="2"/>
      <dgm:spPr/>
      <dgm:t>
        <a:bodyPr/>
        <a:lstStyle/>
        <a:p>
          <a:endParaRPr lang="de-DE"/>
        </a:p>
      </dgm:t>
    </dgm:pt>
    <dgm:pt modelId="{A5FD5F40-97C7-4113-A429-D095C2DD9913}" type="pres">
      <dgm:prSet presAssocID="{66D2E718-4587-4250-881F-E9D5BA421A5F}" presName="Name21" presStyleCnt="0"/>
      <dgm:spPr/>
    </dgm:pt>
    <dgm:pt modelId="{405F5718-3861-4372-8579-DE04F0E7CBAE}" type="pres">
      <dgm:prSet presAssocID="{66D2E718-4587-4250-881F-E9D5BA421A5F}" presName="level2Shape" presStyleLbl="node3" presStyleIdx="1" presStyleCnt="2"/>
      <dgm:spPr/>
      <dgm:t>
        <a:bodyPr/>
        <a:lstStyle/>
        <a:p>
          <a:endParaRPr lang="de-DE"/>
        </a:p>
      </dgm:t>
    </dgm:pt>
    <dgm:pt modelId="{B62448EB-ABCE-4516-AD22-BE6C56AF4961}" type="pres">
      <dgm:prSet presAssocID="{66D2E718-4587-4250-881F-E9D5BA421A5F}" presName="hierChild3" presStyleCnt="0"/>
      <dgm:spPr/>
    </dgm:pt>
    <dgm:pt modelId="{09147204-0F5B-4C4A-96CC-5729E7F2AB54}" type="pres">
      <dgm:prSet presAssocID="{991B7BB0-A8C5-45B7-A920-CE3718AAE763}" presName="bgShapesFlow" presStyleCnt="0"/>
      <dgm:spPr/>
    </dgm:pt>
    <dgm:pt modelId="{B1CCEAA5-FD6B-4430-9017-4E49DEFDA2C7}" type="pres">
      <dgm:prSet presAssocID="{4B49B37C-8981-4E92-9DA9-B7C0571B05CB}" presName="rectComp" presStyleCnt="0"/>
      <dgm:spPr/>
    </dgm:pt>
    <dgm:pt modelId="{8C808405-E636-42AA-8F1D-0BF9356DA334}" type="pres">
      <dgm:prSet presAssocID="{4B49B37C-8981-4E92-9DA9-B7C0571B05CB}" presName="bgRect" presStyleLbl="bgShp" presStyleIdx="0" presStyleCnt="3"/>
      <dgm:spPr/>
      <dgm:t>
        <a:bodyPr/>
        <a:lstStyle/>
        <a:p>
          <a:endParaRPr lang="de-DE"/>
        </a:p>
      </dgm:t>
    </dgm:pt>
    <dgm:pt modelId="{34A6A615-78A2-4AEB-B4A5-270275FFCF84}" type="pres">
      <dgm:prSet presAssocID="{4B49B37C-8981-4E92-9DA9-B7C0571B05CB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4520EF-69A2-451F-AB45-D10C0F256D5A}" type="pres">
      <dgm:prSet presAssocID="{4B49B37C-8981-4E92-9DA9-B7C0571B05CB}" presName="spComp" presStyleCnt="0"/>
      <dgm:spPr/>
    </dgm:pt>
    <dgm:pt modelId="{1B6F628B-65C6-47B7-B364-670F1DA8884E}" type="pres">
      <dgm:prSet presAssocID="{4B49B37C-8981-4E92-9DA9-B7C0571B05CB}" presName="vSp" presStyleCnt="0"/>
      <dgm:spPr/>
    </dgm:pt>
    <dgm:pt modelId="{70FEF0E7-29E2-42B9-AED6-6C4C3604C0B9}" type="pres">
      <dgm:prSet presAssocID="{C8BAA92F-5F6B-4A81-8560-DC7BCFCCCBB9}" presName="rectComp" presStyleCnt="0"/>
      <dgm:spPr/>
    </dgm:pt>
    <dgm:pt modelId="{333F6B5F-0076-48EB-BF4A-57DA525CC6F7}" type="pres">
      <dgm:prSet presAssocID="{C8BAA92F-5F6B-4A81-8560-DC7BCFCCCBB9}" presName="bgRect" presStyleLbl="bgShp" presStyleIdx="1" presStyleCnt="3"/>
      <dgm:spPr/>
      <dgm:t>
        <a:bodyPr/>
        <a:lstStyle/>
        <a:p>
          <a:endParaRPr lang="de-DE"/>
        </a:p>
      </dgm:t>
    </dgm:pt>
    <dgm:pt modelId="{B0EC09D2-730D-4238-8516-3AED18357E5F}" type="pres">
      <dgm:prSet presAssocID="{C8BAA92F-5F6B-4A81-8560-DC7BCFCCCBB9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05CFFB-9A81-40DA-8FD8-4F05AF8BA837}" type="pres">
      <dgm:prSet presAssocID="{C8BAA92F-5F6B-4A81-8560-DC7BCFCCCBB9}" presName="spComp" presStyleCnt="0"/>
      <dgm:spPr/>
    </dgm:pt>
    <dgm:pt modelId="{5BB2969B-842D-4F92-9812-D6769C2F02F6}" type="pres">
      <dgm:prSet presAssocID="{C8BAA92F-5F6B-4A81-8560-DC7BCFCCCBB9}" presName="vSp" presStyleCnt="0"/>
      <dgm:spPr/>
    </dgm:pt>
    <dgm:pt modelId="{0C3FA8B7-554D-4B83-BDB1-2C38B80D3849}" type="pres">
      <dgm:prSet presAssocID="{C17D4DA7-D3ED-4347-983D-09EB35CA50F2}" presName="rectComp" presStyleCnt="0"/>
      <dgm:spPr/>
    </dgm:pt>
    <dgm:pt modelId="{AFA685A1-D7A5-441D-99B0-959291C25E29}" type="pres">
      <dgm:prSet presAssocID="{C17D4DA7-D3ED-4347-983D-09EB35CA50F2}" presName="bgRect" presStyleLbl="bgShp" presStyleIdx="2" presStyleCnt="3"/>
      <dgm:spPr/>
      <dgm:t>
        <a:bodyPr/>
        <a:lstStyle/>
        <a:p>
          <a:endParaRPr lang="de-DE"/>
        </a:p>
      </dgm:t>
    </dgm:pt>
    <dgm:pt modelId="{0B91D841-023A-4E2F-9416-0645AEA8BABD}" type="pres">
      <dgm:prSet presAssocID="{C17D4DA7-D3ED-4347-983D-09EB35CA50F2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A6FE06F-73E6-409D-A350-4C4AD3DF369F}" type="presOf" srcId="{5C22F88D-1125-472A-BE9B-366CD231FA97}" destId="{438B1EDC-F432-44C5-B1BA-58D39A21E186}" srcOrd="0" destOrd="0" presId="urn:microsoft.com/office/officeart/2005/8/layout/hierarchy6"/>
    <dgm:cxn modelId="{D342A9F9-6BC8-4F4A-BCBE-1F8A078B2A33}" type="presOf" srcId="{4B49B37C-8981-4E92-9DA9-B7C0571B05CB}" destId="{34A6A615-78A2-4AEB-B4A5-270275FFCF84}" srcOrd="1" destOrd="0" presId="urn:microsoft.com/office/officeart/2005/8/layout/hierarchy6"/>
    <dgm:cxn modelId="{73C7C447-3E6E-412B-B81A-CEECCCE330A8}" type="presOf" srcId="{5B0C350B-D3A9-45EA-871C-F7FE22200DCD}" destId="{5F171B35-EFE7-42C2-ABA8-C6B4D65E3E44}" srcOrd="0" destOrd="0" presId="urn:microsoft.com/office/officeart/2005/8/layout/hierarchy6"/>
    <dgm:cxn modelId="{3645A35F-4EA2-4C20-BC64-CA17638D620A}" type="presOf" srcId="{FC2AF00C-6CC5-4CB7-99E6-3E2BBF1DE6CF}" destId="{6FFF5CD6-D01A-4BBF-8D53-2289502838A8}" srcOrd="0" destOrd="0" presId="urn:microsoft.com/office/officeart/2005/8/layout/hierarchy6"/>
    <dgm:cxn modelId="{379A5CD7-BF72-4862-B482-3A6FD647A1A2}" type="presOf" srcId="{87115113-A617-441D-BA2C-F6FF6D0A90D4}" destId="{EFE0F591-8E81-4B4E-A95C-A7FA127C38DC}" srcOrd="0" destOrd="0" presId="urn:microsoft.com/office/officeart/2005/8/layout/hierarchy6"/>
    <dgm:cxn modelId="{DC4F3A48-9B6B-4E39-A345-27484E5E3C4B}" type="presOf" srcId="{66D2E718-4587-4250-881F-E9D5BA421A5F}" destId="{405F5718-3861-4372-8579-DE04F0E7CBAE}" srcOrd="0" destOrd="0" presId="urn:microsoft.com/office/officeart/2005/8/layout/hierarchy6"/>
    <dgm:cxn modelId="{F7178D50-50C9-4B9B-B699-D71190975938}" type="presOf" srcId="{18A8A341-4E00-4828-A34B-633E45E120A4}" destId="{064A3DED-F81C-452B-B73C-DF072CE9BBCB}" srcOrd="0" destOrd="0" presId="urn:microsoft.com/office/officeart/2005/8/layout/hierarchy6"/>
    <dgm:cxn modelId="{0BB9714B-419C-4288-A274-BC108071A5DE}" srcId="{991B7BB0-A8C5-45B7-A920-CE3718AAE763}" destId="{C8BAA92F-5F6B-4A81-8560-DC7BCFCCCBB9}" srcOrd="2" destOrd="0" parTransId="{D240824F-4A2C-4BA5-8DA3-6AFA7FBBA418}" sibTransId="{64FD25B9-B6EB-42EF-9C62-CFE5A6DB4D56}"/>
    <dgm:cxn modelId="{8F3916C9-09DC-458D-80DC-88FBF475AFCF}" type="presOf" srcId="{C17D4DA7-D3ED-4347-983D-09EB35CA50F2}" destId="{0B91D841-023A-4E2F-9416-0645AEA8BABD}" srcOrd="1" destOrd="0" presId="urn:microsoft.com/office/officeart/2005/8/layout/hierarchy6"/>
    <dgm:cxn modelId="{DD517B89-B3C1-4C05-A99B-C9F1E593D123}" srcId="{991B7BB0-A8C5-45B7-A920-CE3718AAE763}" destId="{4B49B37C-8981-4E92-9DA9-B7C0571B05CB}" srcOrd="1" destOrd="0" parTransId="{7ECFF075-9A29-4493-BFDF-2EFD65B930DF}" sibTransId="{D2F6AEBA-DE13-4428-AABD-A13F65132AC8}"/>
    <dgm:cxn modelId="{2E63F9CB-A430-4A8F-B6B0-8E692F46D2BA}" srcId="{15CDA934-B7F5-4832-B288-87FE20C4B479}" destId="{18A8A341-4E00-4828-A34B-633E45E120A4}" srcOrd="1" destOrd="0" parTransId="{391D7EF4-41DE-484E-B735-3275C4C93160}" sibTransId="{42FDC6EE-5529-4C45-8E6F-808DBCB02617}"/>
    <dgm:cxn modelId="{46B6F28F-5179-43FF-96BD-0B9CB4449D91}" srcId="{87115113-A617-441D-BA2C-F6FF6D0A90D4}" destId="{5C22F88D-1125-472A-BE9B-366CD231FA97}" srcOrd="0" destOrd="0" parTransId="{FC2AF00C-6CC5-4CB7-99E6-3E2BBF1DE6CF}" sibTransId="{1EC6B46C-2180-4EE8-A840-0639888E7E7E}"/>
    <dgm:cxn modelId="{869E1AB9-DBBC-4F4C-A1F7-75029CB7BE7B}" type="presOf" srcId="{991B7BB0-A8C5-45B7-A920-CE3718AAE763}" destId="{798B9612-FD77-4FAA-9637-24B9626FF16A}" srcOrd="0" destOrd="0" presId="urn:microsoft.com/office/officeart/2005/8/layout/hierarchy6"/>
    <dgm:cxn modelId="{BFE218AE-0D13-4C2B-959F-83122F5B9CD4}" type="presOf" srcId="{C8BAA92F-5F6B-4A81-8560-DC7BCFCCCBB9}" destId="{333F6B5F-0076-48EB-BF4A-57DA525CC6F7}" srcOrd="0" destOrd="0" presId="urn:microsoft.com/office/officeart/2005/8/layout/hierarchy6"/>
    <dgm:cxn modelId="{5BDF3EA0-35F3-4917-A9E9-28B5533690C2}" type="presOf" srcId="{C17D4DA7-D3ED-4347-983D-09EB35CA50F2}" destId="{AFA685A1-D7A5-441D-99B0-959291C25E29}" srcOrd="0" destOrd="0" presId="urn:microsoft.com/office/officeart/2005/8/layout/hierarchy6"/>
    <dgm:cxn modelId="{95F4516A-A7B6-4180-BF29-97D7873E3BA9}" srcId="{18A8A341-4E00-4828-A34B-633E45E120A4}" destId="{66D2E718-4587-4250-881F-E9D5BA421A5F}" srcOrd="0" destOrd="0" parTransId="{5B0C350B-D3A9-45EA-871C-F7FE22200DCD}" sibTransId="{2AE7FCDF-FDED-4DC5-95D7-FA254EEFE6AB}"/>
    <dgm:cxn modelId="{5A31221D-DB4D-496E-B0D8-A342A85B7901}" srcId="{15CDA934-B7F5-4832-B288-87FE20C4B479}" destId="{87115113-A617-441D-BA2C-F6FF6D0A90D4}" srcOrd="0" destOrd="0" parTransId="{89566BBD-D577-40B7-89DA-0C2A3C0D84ED}" sibTransId="{27D386EA-7214-4E25-AD58-6F7FA3238F25}"/>
    <dgm:cxn modelId="{8517F4A3-F384-409E-9FB5-F4EF491E5B29}" type="presOf" srcId="{4B49B37C-8981-4E92-9DA9-B7C0571B05CB}" destId="{8C808405-E636-42AA-8F1D-0BF9356DA334}" srcOrd="0" destOrd="0" presId="urn:microsoft.com/office/officeart/2005/8/layout/hierarchy6"/>
    <dgm:cxn modelId="{FBED4776-770F-450F-929D-68FA198297C0}" srcId="{991B7BB0-A8C5-45B7-A920-CE3718AAE763}" destId="{15CDA934-B7F5-4832-B288-87FE20C4B479}" srcOrd="0" destOrd="0" parTransId="{041D6C61-5DB8-406B-8348-3234FED347F4}" sibTransId="{AF203623-7BCB-4933-B3DE-AB4E9FF17681}"/>
    <dgm:cxn modelId="{8C27CF1A-5307-41CF-8E35-949512C2746F}" type="presOf" srcId="{15CDA934-B7F5-4832-B288-87FE20C4B479}" destId="{B5925ADE-17DA-403D-866D-F7C003B9C960}" srcOrd="0" destOrd="0" presId="urn:microsoft.com/office/officeart/2005/8/layout/hierarchy6"/>
    <dgm:cxn modelId="{369E478C-850C-4887-932F-474F6C41DAE9}" type="presOf" srcId="{391D7EF4-41DE-484E-B735-3275C4C93160}" destId="{38A2DF3D-C90C-4E32-99B9-F0DB79352D21}" srcOrd="0" destOrd="0" presId="urn:microsoft.com/office/officeart/2005/8/layout/hierarchy6"/>
    <dgm:cxn modelId="{DF2BEB69-2DDE-45B8-A2C3-87E862737E06}" type="presOf" srcId="{89566BBD-D577-40B7-89DA-0C2A3C0D84ED}" destId="{3736ABCF-7B16-41DF-A905-828876A9ABB3}" srcOrd="0" destOrd="0" presId="urn:microsoft.com/office/officeart/2005/8/layout/hierarchy6"/>
    <dgm:cxn modelId="{8165AAE5-A802-492F-8C47-02CBE8059AE3}" srcId="{991B7BB0-A8C5-45B7-A920-CE3718AAE763}" destId="{C17D4DA7-D3ED-4347-983D-09EB35CA50F2}" srcOrd="3" destOrd="0" parTransId="{081A045E-72DA-4774-9015-D6FE76655B97}" sibTransId="{BCDC5834-EB3D-42FB-A9B6-560A82F5275C}"/>
    <dgm:cxn modelId="{092E30BA-6379-4589-9BC3-C692A30BA38E}" type="presOf" srcId="{C8BAA92F-5F6B-4A81-8560-DC7BCFCCCBB9}" destId="{B0EC09D2-730D-4238-8516-3AED18357E5F}" srcOrd="1" destOrd="0" presId="urn:microsoft.com/office/officeart/2005/8/layout/hierarchy6"/>
    <dgm:cxn modelId="{9282FD7B-9F6C-4C8A-A2F5-084F4E564886}" type="presParOf" srcId="{798B9612-FD77-4FAA-9637-24B9626FF16A}" destId="{BBEB18FB-1E6B-4BCE-BAD4-F1925C3D2D50}" srcOrd="0" destOrd="0" presId="urn:microsoft.com/office/officeart/2005/8/layout/hierarchy6"/>
    <dgm:cxn modelId="{C9A13D27-6650-4DEB-AFF5-9D7860947DE8}" type="presParOf" srcId="{BBEB18FB-1E6B-4BCE-BAD4-F1925C3D2D50}" destId="{8C4B3F17-1003-4F60-84CB-B0E30D9426B4}" srcOrd="0" destOrd="0" presId="urn:microsoft.com/office/officeart/2005/8/layout/hierarchy6"/>
    <dgm:cxn modelId="{89F8C4F0-3465-4B16-A2F7-9582DB5BDEB9}" type="presParOf" srcId="{BBEB18FB-1E6B-4BCE-BAD4-F1925C3D2D50}" destId="{D16911ED-C745-4F6F-9F2A-521085AADFEA}" srcOrd="1" destOrd="0" presId="urn:microsoft.com/office/officeart/2005/8/layout/hierarchy6"/>
    <dgm:cxn modelId="{1FB12B02-4488-4093-9A85-5C67D487C37A}" type="presParOf" srcId="{D16911ED-C745-4F6F-9F2A-521085AADFEA}" destId="{68E96244-E4C3-401F-B19D-A0DDCEB5716E}" srcOrd="0" destOrd="0" presId="urn:microsoft.com/office/officeart/2005/8/layout/hierarchy6"/>
    <dgm:cxn modelId="{8BC801D6-4ABC-4EA5-8B78-48B32CCB9874}" type="presParOf" srcId="{68E96244-E4C3-401F-B19D-A0DDCEB5716E}" destId="{B5925ADE-17DA-403D-866D-F7C003B9C960}" srcOrd="0" destOrd="0" presId="urn:microsoft.com/office/officeart/2005/8/layout/hierarchy6"/>
    <dgm:cxn modelId="{4CB1F976-5D5D-45F7-A5C5-7AC8E4F6EF5E}" type="presParOf" srcId="{68E96244-E4C3-401F-B19D-A0DDCEB5716E}" destId="{4782D8F5-CABB-4EF9-9229-5395CBC3EF53}" srcOrd="1" destOrd="0" presId="urn:microsoft.com/office/officeart/2005/8/layout/hierarchy6"/>
    <dgm:cxn modelId="{35363FA1-BCD6-405A-94D7-8E54714AC6F8}" type="presParOf" srcId="{4782D8F5-CABB-4EF9-9229-5395CBC3EF53}" destId="{3736ABCF-7B16-41DF-A905-828876A9ABB3}" srcOrd="0" destOrd="0" presId="urn:microsoft.com/office/officeart/2005/8/layout/hierarchy6"/>
    <dgm:cxn modelId="{6F724C2B-753A-4AF1-BA8C-1B24F80328C2}" type="presParOf" srcId="{4782D8F5-CABB-4EF9-9229-5395CBC3EF53}" destId="{C778B756-292F-4E6B-AC31-213AB183D61A}" srcOrd="1" destOrd="0" presId="urn:microsoft.com/office/officeart/2005/8/layout/hierarchy6"/>
    <dgm:cxn modelId="{7A22E0C8-8581-4C2B-86BC-5CF24DFD9FB4}" type="presParOf" srcId="{C778B756-292F-4E6B-AC31-213AB183D61A}" destId="{EFE0F591-8E81-4B4E-A95C-A7FA127C38DC}" srcOrd="0" destOrd="0" presId="urn:microsoft.com/office/officeart/2005/8/layout/hierarchy6"/>
    <dgm:cxn modelId="{70701C36-FC77-486C-84B6-EB21EDD917F3}" type="presParOf" srcId="{C778B756-292F-4E6B-AC31-213AB183D61A}" destId="{65C5E184-6CCE-40AC-8604-3D09FEC0F4CA}" srcOrd="1" destOrd="0" presId="urn:microsoft.com/office/officeart/2005/8/layout/hierarchy6"/>
    <dgm:cxn modelId="{54D90B43-CB29-4518-AA44-95DFD645F03A}" type="presParOf" srcId="{65C5E184-6CCE-40AC-8604-3D09FEC0F4CA}" destId="{6FFF5CD6-D01A-4BBF-8D53-2289502838A8}" srcOrd="0" destOrd="0" presId="urn:microsoft.com/office/officeart/2005/8/layout/hierarchy6"/>
    <dgm:cxn modelId="{CE5B995B-F420-4B70-ACBB-B67E30020E69}" type="presParOf" srcId="{65C5E184-6CCE-40AC-8604-3D09FEC0F4CA}" destId="{8A3B1ECF-F4EE-4B23-85E6-4219A6B65ADC}" srcOrd="1" destOrd="0" presId="urn:microsoft.com/office/officeart/2005/8/layout/hierarchy6"/>
    <dgm:cxn modelId="{4868BB2D-A7C3-46F6-9B99-29A8CC71BECE}" type="presParOf" srcId="{8A3B1ECF-F4EE-4B23-85E6-4219A6B65ADC}" destId="{438B1EDC-F432-44C5-B1BA-58D39A21E186}" srcOrd="0" destOrd="0" presId="urn:microsoft.com/office/officeart/2005/8/layout/hierarchy6"/>
    <dgm:cxn modelId="{AE02E38D-4E03-4CD0-AD60-3AE330BE2834}" type="presParOf" srcId="{8A3B1ECF-F4EE-4B23-85E6-4219A6B65ADC}" destId="{22950FBC-33E8-40E8-8283-44DEDFD36328}" srcOrd="1" destOrd="0" presId="urn:microsoft.com/office/officeart/2005/8/layout/hierarchy6"/>
    <dgm:cxn modelId="{B538C1D4-CF60-4A45-8FBE-8E9760E492FF}" type="presParOf" srcId="{4782D8F5-CABB-4EF9-9229-5395CBC3EF53}" destId="{38A2DF3D-C90C-4E32-99B9-F0DB79352D21}" srcOrd="2" destOrd="0" presId="urn:microsoft.com/office/officeart/2005/8/layout/hierarchy6"/>
    <dgm:cxn modelId="{B27DF4E0-67B8-4598-B2EE-AB03FDAB04A1}" type="presParOf" srcId="{4782D8F5-CABB-4EF9-9229-5395CBC3EF53}" destId="{D1C7F7B4-9F97-4F78-B996-B52894D3647E}" srcOrd="3" destOrd="0" presId="urn:microsoft.com/office/officeart/2005/8/layout/hierarchy6"/>
    <dgm:cxn modelId="{7E300926-0DA7-4976-8E57-05372244A64C}" type="presParOf" srcId="{D1C7F7B4-9F97-4F78-B996-B52894D3647E}" destId="{064A3DED-F81C-452B-B73C-DF072CE9BBCB}" srcOrd="0" destOrd="0" presId="urn:microsoft.com/office/officeart/2005/8/layout/hierarchy6"/>
    <dgm:cxn modelId="{4C47CFFA-3512-4A82-9B61-E252B28D0B2C}" type="presParOf" srcId="{D1C7F7B4-9F97-4F78-B996-B52894D3647E}" destId="{8EDB633F-5B1F-4E8C-AD7F-922A18EE8053}" srcOrd="1" destOrd="0" presId="urn:microsoft.com/office/officeart/2005/8/layout/hierarchy6"/>
    <dgm:cxn modelId="{FECE6CF3-8227-49E2-A3EE-BCE161560C99}" type="presParOf" srcId="{8EDB633F-5B1F-4E8C-AD7F-922A18EE8053}" destId="{5F171B35-EFE7-42C2-ABA8-C6B4D65E3E44}" srcOrd="0" destOrd="0" presId="urn:microsoft.com/office/officeart/2005/8/layout/hierarchy6"/>
    <dgm:cxn modelId="{7C702B6F-024E-443B-A05A-672131F3F3CC}" type="presParOf" srcId="{8EDB633F-5B1F-4E8C-AD7F-922A18EE8053}" destId="{A5FD5F40-97C7-4113-A429-D095C2DD9913}" srcOrd="1" destOrd="0" presId="urn:microsoft.com/office/officeart/2005/8/layout/hierarchy6"/>
    <dgm:cxn modelId="{CC6874F1-BDCF-49A8-A370-4B7F321EE1F8}" type="presParOf" srcId="{A5FD5F40-97C7-4113-A429-D095C2DD9913}" destId="{405F5718-3861-4372-8579-DE04F0E7CBAE}" srcOrd="0" destOrd="0" presId="urn:microsoft.com/office/officeart/2005/8/layout/hierarchy6"/>
    <dgm:cxn modelId="{170021E8-ED42-4502-B390-16C467F5EB52}" type="presParOf" srcId="{A5FD5F40-97C7-4113-A429-D095C2DD9913}" destId="{B62448EB-ABCE-4516-AD22-BE6C56AF4961}" srcOrd="1" destOrd="0" presId="urn:microsoft.com/office/officeart/2005/8/layout/hierarchy6"/>
    <dgm:cxn modelId="{1A4BD3A3-E383-4DDE-B38F-273EAD51C3AC}" type="presParOf" srcId="{798B9612-FD77-4FAA-9637-24B9626FF16A}" destId="{09147204-0F5B-4C4A-96CC-5729E7F2AB54}" srcOrd="1" destOrd="0" presId="urn:microsoft.com/office/officeart/2005/8/layout/hierarchy6"/>
    <dgm:cxn modelId="{880E9BE8-7EFD-46CD-B660-EF0700D54478}" type="presParOf" srcId="{09147204-0F5B-4C4A-96CC-5729E7F2AB54}" destId="{B1CCEAA5-FD6B-4430-9017-4E49DEFDA2C7}" srcOrd="0" destOrd="0" presId="urn:microsoft.com/office/officeart/2005/8/layout/hierarchy6"/>
    <dgm:cxn modelId="{74749CD6-982B-4856-B5A4-C34C79B59C7E}" type="presParOf" srcId="{B1CCEAA5-FD6B-4430-9017-4E49DEFDA2C7}" destId="{8C808405-E636-42AA-8F1D-0BF9356DA334}" srcOrd="0" destOrd="0" presId="urn:microsoft.com/office/officeart/2005/8/layout/hierarchy6"/>
    <dgm:cxn modelId="{03362314-AE19-4D73-B337-31D7AE035294}" type="presParOf" srcId="{B1CCEAA5-FD6B-4430-9017-4E49DEFDA2C7}" destId="{34A6A615-78A2-4AEB-B4A5-270275FFCF84}" srcOrd="1" destOrd="0" presId="urn:microsoft.com/office/officeart/2005/8/layout/hierarchy6"/>
    <dgm:cxn modelId="{AB1756B1-DBAF-44DE-B330-21AAF7DAD8AF}" type="presParOf" srcId="{09147204-0F5B-4C4A-96CC-5729E7F2AB54}" destId="{2D4520EF-69A2-451F-AB45-D10C0F256D5A}" srcOrd="1" destOrd="0" presId="urn:microsoft.com/office/officeart/2005/8/layout/hierarchy6"/>
    <dgm:cxn modelId="{705F0612-6CEC-478B-AA08-3569906810C3}" type="presParOf" srcId="{2D4520EF-69A2-451F-AB45-D10C0F256D5A}" destId="{1B6F628B-65C6-47B7-B364-670F1DA8884E}" srcOrd="0" destOrd="0" presId="urn:microsoft.com/office/officeart/2005/8/layout/hierarchy6"/>
    <dgm:cxn modelId="{D5B53CEA-4F1F-49F9-9927-5110065F5A1D}" type="presParOf" srcId="{09147204-0F5B-4C4A-96CC-5729E7F2AB54}" destId="{70FEF0E7-29E2-42B9-AED6-6C4C3604C0B9}" srcOrd="2" destOrd="0" presId="urn:microsoft.com/office/officeart/2005/8/layout/hierarchy6"/>
    <dgm:cxn modelId="{A5A5C880-E6C9-42FF-B045-6EC55076DF7E}" type="presParOf" srcId="{70FEF0E7-29E2-42B9-AED6-6C4C3604C0B9}" destId="{333F6B5F-0076-48EB-BF4A-57DA525CC6F7}" srcOrd="0" destOrd="0" presId="urn:microsoft.com/office/officeart/2005/8/layout/hierarchy6"/>
    <dgm:cxn modelId="{2FA1568D-21E0-48DD-BC99-32B8E67FA80B}" type="presParOf" srcId="{70FEF0E7-29E2-42B9-AED6-6C4C3604C0B9}" destId="{B0EC09D2-730D-4238-8516-3AED18357E5F}" srcOrd="1" destOrd="0" presId="urn:microsoft.com/office/officeart/2005/8/layout/hierarchy6"/>
    <dgm:cxn modelId="{8346A9AA-5C87-471A-9A3C-5758DF217772}" type="presParOf" srcId="{09147204-0F5B-4C4A-96CC-5729E7F2AB54}" destId="{1A05CFFB-9A81-40DA-8FD8-4F05AF8BA837}" srcOrd="3" destOrd="0" presId="urn:microsoft.com/office/officeart/2005/8/layout/hierarchy6"/>
    <dgm:cxn modelId="{F8496B65-EAFD-4299-90E5-F550B78705D1}" type="presParOf" srcId="{1A05CFFB-9A81-40DA-8FD8-4F05AF8BA837}" destId="{5BB2969B-842D-4F92-9812-D6769C2F02F6}" srcOrd="0" destOrd="0" presId="urn:microsoft.com/office/officeart/2005/8/layout/hierarchy6"/>
    <dgm:cxn modelId="{1B18E329-C7D5-4983-92BF-43863F295A33}" type="presParOf" srcId="{09147204-0F5B-4C4A-96CC-5729E7F2AB54}" destId="{0C3FA8B7-554D-4B83-BDB1-2C38B80D3849}" srcOrd="4" destOrd="0" presId="urn:microsoft.com/office/officeart/2005/8/layout/hierarchy6"/>
    <dgm:cxn modelId="{68658F4A-434C-4D0B-81EE-62144F6D20A5}" type="presParOf" srcId="{0C3FA8B7-554D-4B83-BDB1-2C38B80D3849}" destId="{AFA685A1-D7A5-441D-99B0-959291C25E29}" srcOrd="0" destOrd="0" presId="urn:microsoft.com/office/officeart/2005/8/layout/hierarchy6"/>
    <dgm:cxn modelId="{3AB14F1E-3E5A-442A-93D7-32A5EBB28999}" type="presParOf" srcId="{0C3FA8B7-554D-4B83-BDB1-2C38B80D3849}" destId="{0B91D841-023A-4E2F-9416-0645AEA8BAB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1B7BB0-A8C5-45B7-A920-CE3718AAE76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5CDA934-B7F5-4832-B288-87FE20C4B479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b="1" dirty="0" smtClean="0"/>
            <a:t>EPackage0</a:t>
          </a:r>
          <a:endParaRPr lang="de-DE" b="1" dirty="0"/>
        </a:p>
      </dgm:t>
    </dgm:pt>
    <dgm:pt modelId="{041D6C61-5DB8-406B-8348-3234FED347F4}" type="parTrans" cxnId="{FBED4776-770F-450F-929D-68FA198297C0}">
      <dgm:prSet/>
      <dgm:spPr/>
      <dgm:t>
        <a:bodyPr/>
        <a:lstStyle/>
        <a:p>
          <a:endParaRPr lang="de-DE"/>
        </a:p>
      </dgm:t>
    </dgm:pt>
    <dgm:pt modelId="{AF203623-7BCB-4933-B3DE-AB4E9FF17681}" type="sibTrans" cxnId="{FBED4776-770F-450F-929D-68FA198297C0}">
      <dgm:prSet/>
      <dgm:spPr/>
      <dgm:t>
        <a:bodyPr/>
        <a:lstStyle/>
        <a:p>
          <a:endParaRPr lang="de-DE"/>
        </a:p>
      </dgm:t>
    </dgm:pt>
    <dgm:pt modelId="{87115113-A617-441D-BA2C-F6FF6D0A90D4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b="1" dirty="0" smtClean="0"/>
            <a:t>EClass0</a:t>
          </a:r>
          <a:endParaRPr lang="de-DE" b="1" dirty="0"/>
        </a:p>
      </dgm:t>
    </dgm:pt>
    <dgm:pt modelId="{89566BBD-D577-40B7-89DA-0C2A3C0D84ED}" type="parTrans" cxnId="{5A31221D-DB4D-496E-B0D8-A342A85B7901}">
      <dgm:prSet/>
      <dgm:spPr/>
      <dgm:t>
        <a:bodyPr/>
        <a:lstStyle/>
        <a:p>
          <a:endParaRPr lang="de-DE"/>
        </a:p>
      </dgm:t>
    </dgm:pt>
    <dgm:pt modelId="{27D386EA-7214-4E25-AD58-6F7FA3238F25}" type="sibTrans" cxnId="{5A31221D-DB4D-496E-B0D8-A342A85B7901}">
      <dgm:prSet/>
      <dgm:spPr/>
      <dgm:t>
        <a:bodyPr/>
        <a:lstStyle/>
        <a:p>
          <a:endParaRPr lang="de-DE"/>
        </a:p>
      </dgm:t>
    </dgm:pt>
    <dgm:pt modelId="{5C22F88D-1125-472A-BE9B-366CD231FA97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b="1" dirty="0" smtClean="0"/>
            <a:t>EAttribute0</a:t>
          </a:r>
          <a:endParaRPr lang="de-DE" b="1" dirty="0"/>
        </a:p>
      </dgm:t>
    </dgm:pt>
    <dgm:pt modelId="{FC2AF00C-6CC5-4CB7-99E6-3E2BBF1DE6CF}" type="parTrans" cxnId="{46B6F28F-5179-43FF-96BD-0B9CB4449D91}">
      <dgm:prSet/>
      <dgm:spPr/>
      <dgm:t>
        <a:bodyPr/>
        <a:lstStyle/>
        <a:p>
          <a:endParaRPr lang="de-DE"/>
        </a:p>
      </dgm:t>
    </dgm:pt>
    <dgm:pt modelId="{1EC6B46C-2180-4EE8-A840-0639888E7E7E}" type="sibTrans" cxnId="{46B6F28F-5179-43FF-96BD-0B9CB4449D91}">
      <dgm:prSet/>
      <dgm:spPr/>
      <dgm:t>
        <a:bodyPr/>
        <a:lstStyle/>
        <a:p>
          <a:endParaRPr lang="de-DE"/>
        </a:p>
      </dgm:t>
    </dgm:pt>
    <dgm:pt modelId="{10E9A378-4AAB-4EE4-923E-9E1BFC7AB681}">
      <dgm:prSet phldrT="[Text]"/>
      <dgm:spPr/>
      <dgm:t>
        <a:bodyPr/>
        <a:lstStyle/>
        <a:p>
          <a:r>
            <a:rPr lang="de-DE" b="1" dirty="0" smtClean="0"/>
            <a:t>EAttribute1</a:t>
          </a:r>
          <a:endParaRPr lang="de-DE" b="1" dirty="0"/>
        </a:p>
      </dgm:t>
    </dgm:pt>
    <dgm:pt modelId="{0DE86CF5-4C73-42A1-959E-B9470499778C}" type="parTrans" cxnId="{92989214-94CD-47B1-8480-F46DB8869B22}">
      <dgm:prSet/>
      <dgm:spPr/>
      <dgm:t>
        <a:bodyPr/>
        <a:lstStyle/>
        <a:p>
          <a:endParaRPr lang="de-DE"/>
        </a:p>
      </dgm:t>
    </dgm:pt>
    <dgm:pt modelId="{278B6EB9-50DE-4D7E-B1F1-60FC82F9500F}" type="sibTrans" cxnId="{92989214-94CD-47B1-8480-F46DB8869B22}">
      <dgm:prSet/>
      <dgm:spPr/>
      <dgm:t>
        <a:bodyPr/>
        <a:lstStyle/>
        <a:p>
          <a:endParaRPr lang="de-DE"/>
        </a:p>
      </dgm:t>
    </dgm:pt>
    <dgm:pt modelId="{4B49B37C-8981-4E92-9DA9-B7C0571B05CB}">
      <dgm:prSet phldrT="[Text]"/>
      <dgm:spPr/>
      <dgm:t>
        <a:bodyPr/>
        <a:lstStyle/>
        <a:p>
          <a:r>
            <a:rPr lang="de-DE" dirty="0" err="1" smtClean="0"/>
            <a:t>ePackages</a:t>
          </a:r>
          <a:endParaRPr lang="de-DE" dirty="0"/>
        </a:p>
      </dgm:t>
    </dgm:pt>
    <dgm:pt modelId="{7ECFF075-9A29-4493-BFDF-2EFD65B930DF}" type="parTrans" cxnId="{DD517B89-B3C1-4C05-A99B-C9F1E593D123}">
      <dgm:prSet/>
      <dgm:spPr/>
      <dgm:t>
        <a:bodyPr/>
        <a:lstStyle/>
        <a:p>
          <a:endParaRPr lang="de-DE"/>
        </a:p>
      </dgm:t>
    </dgm:pt>
    <dgm:pt modelId="{D2F6AEBA-DE13-4428-AABD-A13F65132AC8}" type="sibTrans" cxnId="{DD517B89-B3C1-4C05-A99B-C9F1E593D123}">
      <dgm:prSet/>
      <dgm:spPr/>
      <dgm:t>
        <a:bodyPr/>
        <a:lstStyle/>
        <a:p>
          <a:endParaRPr lang="de-DE"/>
        </a:p>
      </dgm:t>
    </dgm:pt>
    <dgm:pt modelId="{C17D4DA7-D3ED-4347-983D-09EB35CA50F2}">
      <dgm:prSet phldrT="[Text]"/>
      <dgm:spPr/>
      <dgm:t>
        <a:bodyPr/>
        <a:lstStyle/>
        <a:p>
          <a:r>
            <a:rPr lang="de-DE" dirty="0" err="1" smtClean="0"/>
            <a:t>eAttributes</a:t>
          </a:r>
          <a:endParaRPr lang="de-DE" dirty="0"/>
        </a:p>
      </dgm:t>
    </dgm:pt>
    <dgm:pt modelId="{081A045E-72DA-4774-9015-D6FE76655B97}" type="parTrans" cxnId="{8165AAE5-A802-492F-8C47-02CBE8059AE3}">
      <dgm:prSet/>
      <dgm:spPr/>
      <dgm:t>
        <a:bodyPr/>
        <a:lstStyle/>
        <a:p>
          <a:endParaRPr lang="de-DE"/>
        </a:p>
      </dgm:t>
    </dgm:pt>
    <dgm:pt modelId="{BCDC5834-EB3D-42FB-A9B6-560A82F5275C}" type="sibTrans" cxnId="{8165AAE5-A802-492F-8C47-02CBE8059AE3}">
      <dgm:prSet/>
      <dgm:spPr/>
      <dgm:t>
        <a:bodyPr/>
        <a:lstStyle/>
        <a:p>
          <a:endParaRPr lang="de-DE"/>
        </a:p>
      </dgm:t>
    </dgm:pt>
    <dgm:pt modelId="{C8BAA92F-5F6B-4A81-8560-DC7BCFCCCBB9}">
      <dgm:prSet phldrT="[Text]"/>
      <dgm:spPr/>
      <dgm:t>
        <a:bodyPr/>
        <a:lstStyle/>
        <a:p>
          <a:r>
            <a:rPr lang="de-DE" dirty="0" err="1" smtClean="0"/>
            <a:t>eClasses</a:t>
          </a:r>
          <a:endParaRPr lang="de-DE" dirty="0"/>
        </a:p>
      </dgm:t>
    </dgm:pt>
    <dgm:pt modelId="{D240824F-4A2C-4BA5-8DA3-6AFA7FBBA418}" type="parTrans" cxnId="{0BB9714B-419C-4288-A274-BC108071A5DE}">
      <dgm:prSet/>
      <dgm:spPr/>
      <dgm:t>
        <a:bodyPr/>
        <a:lstStyle/>
        <a:p>
          <a:endParaRPr lang="de-DE"/>
        </a:p>
      </dgm:t>
    </dgm:pt>
    <dgm:pt modelId="{64FD25B9-B6EB-42EF-9C62-CFE5A6DB4D56}" type="sibTrans" cxnId="{0BB9714B-419C-4288-A274-BC108071A5DE}">
      <dgm:prSet/>
      <dgm:spPr/>
      <dgm:t>
        <a:bodyPr/>
        <a:lstStyle/>
        <a:p>
          <a:endParaRPr lang="de-DE"/>
        </a:p>
      </dgm:t>
    </dgm:pt>
    <dgm:pt modelId="{798B9612-FD77-4FAA-9637-24B9626FF16A}" type="pres">
      <dgm:prSet presAssocID="{991B7BB0-A8C5-45B7-A920-CE3718AAE76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BEB18FB-1E6B-4BCE-BAD4-F1925C3D2D50}" type="pres">
      <dgm:prSet presAssocID="{991B7BB0-A8C5-45B7-A920-CE3718AAE763}" presName="hierFlow" presStyleCnt="0"/>
      <dgm:spPr/>
    </dgm:pt>
    <dgm:pt modelId="{8C4B3F17-1003-4F60-84CB-B0E30D9426B4}" type="pres">
      <dgm:prSet presAssocID="{991B7BB0-A8C5-45B7-A920-CE3718AAE763}" presName="firstBuf" presStyleCnt="0"/>
      <dgm:spPr/>
    </dgm:pt>
    <dgm:pt modelId="{D16911ED-C745-4F6F-9F2A-521085AADFEA}" type="pres">
      <dgm:prSet presAssocID="{991B7BB0-A8C5-45B7-A920-CE3718AAE76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8E96244-E4C3-401F-B19D-A0DDCEB5716E}" type="pres">
      <dgm:prSet presAssocID="{15CDA934-B7F5-4832-B288-87FE20C4B479}" presName="Name14" presStyleCnt="0"/>
      <dgm:spPr/>
    </dgm:pt>
    <dgm:pt modelId="{B5925ADE-17DA-403D-866D-F7C003B9C960}" type="pres">
      <dgm:prSet presAssocID="{15CDA934-B7F5-4832-B288-87FE20C4B47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782D8F5-CABB-4EF9-9229-5395CBC3EF53}" type="pres">
      <dgm:prSet presAssocID="{15CDA934-B7F5-4832-B288-87FE20C4B479}" presName="hierChild2" presStyleCnt="0"/>
      <dgm:spPr/>
    </dgm:pt>
    <dgm:pt modelId="{3736ABCF-7B16-41DF-A905-828876A9ABB3}" type="pres">
      <dgm:prSet presAssocID="{89566BBD-D577-40B7-89DA-0C2A3C0D84ED}" presName="Name19" presStyleLbl="parChTrans1D2" presStyleIdx="0" presStyleCnt="1"/>
      <dgm:spPr/>
      <dgm:t>
        <a:bodyPr/>
        <a:lstStyle/>
        <a:p>
          <a:endParaRPr lang="de-DE"/>
        </a:p>
      </dgm:t>
    </dgm:pt>
    <dgm:pt modelId="{C778B756-292F-4E6B-AC31-213AB183D61A}" type="pres">
      <dgm:prSet presAssocID="{87115113-A617-441D-BA2C-F6FF6D0A90D4}" presName="Name21" presStyleCnt="0"/>
      <dgm:spPr/>
    </dgm:pt>
    <dgm:pt modelId="{EFE0F591-8E81-4B4E-A95C-A7FA127C38DC}" type="pres">
      <dgm:prSet presAssocID="{87115113-A617-441D-BA2C-F6FF6D0A90D4}" presName="level2Shape" presStyleLbl="node2" presStyleIdx="0" presStyleCnt="1"/>
      <dgm:spPr/>
      <dgm:t>
        <a:bodyPr/>
        <a:lstStyle/>
        <a:p>
          <a:endParaRPr lang="de-DE"/>
        </a:p>
      </dgm:t>
    </dgm:pt>
    <dgm:pt modelId="{65C5E184-6CCE-40AC-8604-3D09FEC0F4CA}" type="pres">
      <dgm:prSet presAssocID="{87115113-A617-441D-BA2C-F6FF6D0A90D4}" presName="hierChild3" presStyleCnt="0"/>
      <dgm:spPr/>
    </dgm:pt>
    <dgm:pt modelId="{6FFF5CD6-D01A-4BBF-8D53-2289502838A8}" type="pres">
      <dgm:prSet presAssocID="{FC2AF00C-6CC5-4CB7-99E6-3E2BBF1DE6CF}" presName="Name19" presStyleLbl="parChTrans1D3" presStyleIdx="0" presStyleCnt="2"/>
      <dgm:spPr/>
      <dgm:t>
        <a:bodyPr/>
        <a:lstStyle/>
        <a:p>
          <a:endParaRPr lang="de-DE"/>
        </a:p>
      </dgm:t>
    </dgm:pt>
    <dgm:pt modelId="{8A3B1ECF-F4EE-4B23-85E6-4219A6B65ADC}" type="pres">
      <dgm:prSet presAssocID="{5C22F88D-1125-472A-BE9B-366CD231FA97}" presName="Name21" presStyleCnt="0"/>
      <dgm:spPr/>
    </dgm:pt>
    <dgm:pt modelId="{438B1EDC-F432-44C5-B1BA-58D39A21E186}" type="pres">
      <dgm:prSet presAssocID="{5C22F88D-1125-472A-BE9B-366CD231FA97}" presName="level2Shape" presStyleLbl="node3" presStyleIdx="0" presStyleCnt="2"/>
      <dgm:spPr/>
      <dgm:t>
        <a:bodyPr/>
        <a:lstStyle/>
        <a:p>
          <a:endParaRPr lang="de-DE"/>
        </a:p>
      </dgm:t>
    </dgm:pt>
    <dgm:pt modelId="{22950FBC-33E8-40E8-8283-44DEDFD36328}" type="pres">
      <dgm:prSet presAssocID="{5C22F88D-1125-472A-BE9B-366CD231FA97}" presName="hierChild3" presStyleCnt="0"/>
      <dgm:spPr/>
    </dgm:pt>
    <dgm:pt modelId="{89601B3F-5A77-4EF9-85AD-C597D4FA9A9D}" type="pres">
      <dgm:prSet presAssocID="{0DE86CF5-4C73-42A1-959E-B9470499778C}" presName="Name19" presStyleLbl="parChTrans1D3" presStyleIdx="1" presStyleCnt="2"/>
      <dgm:spPr/>
      <dgm:t>
        <a:bodyPr/>
        <a:lstStyle/>
        <a:p>
          <a:endParaRPr lang="de-DE"/>
        </a:p>
      </dgm:t>
    </dgm:pt>
    <dgm:pt modelId="{6D55E355-B8E5-4D83-812D-FB806B08B422}" type="pres">
      <dgm:prSet presAssocID="{10E9A378-4AAB-4EE4-923E-9E1BFC7AB681}" presName="Name21" presStyleCnt="0"/>
      <dgm:spPr/>
    </dgm:pt>
    <dgm:pt modelId="{5F6B11D6-6FF6-463A-AA79-3AED9916584C}" type="pres">
      <dgm:prSet presAssocID="{10E9A378-4AAB-4EE4-923E-9E1BFC7AB681}" presName="level2Shape" presStyleLbl="node3" presStyleIdx="1" presStyleCnt="2"/>
      <dgm:spPr/>
      <dgm:t>
        <a:bodyPr/>
        <a:lstStyle/>
        <a:p>
          <a:endParaRPr lang="de-DE"/>
        </a:p>
      </dgm:t>
    </dgm:pt>
    <dgm:pt modelId="{504D219B-A850-4685-8645-B2B8F2D342A6}" type="pres">
      <dgm:prSet presAssocID="{10E9A378-4AAB-4EE4-923E-9E1BFC7AB681}" presName="hierChild3" presStyleCnt="0"/>
      <dgm:spPr/>
    </dgm:pt>
    <dgm:pt modelId="{09147204-0F5B-4C4A-96CC-5729E7F2AB54}" type="pres">
      <dgm:prSet presAssocID="{991B7BB0-A8C5-45B7-A920-CE3718AAE763}" presName="bgShapesFlow" presStyleCnt="0"/>
      <dgm:spPr/>
    </dgm:pt>
    <dgm:pt modelId="{B1CCEAA5-FD6B-4430-9017-4E49DEFDA2C7}" type="pres">
      <dgm:prSet presAssocID="{4B49B37C-8981-4E92-9DA9-B7C0571B05CB}" presName="rectComp" presStyleCnt="0"/>
      <dgm:spPr/>
    </dgm:pt>
    <dgm:pt modelId="{8C808405-E636-42AA-8F1D-0BF9356DA334}" type="pres">
      <dgm:prSet presAssocID="{4B49B37C-8981-4E92-9DA9-B7C0571B05CB}" presName="bgRect" presStyleLbl="bgShp" presStyleIdx="0" presStyleCnt="3"/>
      <dgm:spPr/>
      <dgm:t>
        <a:bodyPr/>
        <a:lstStyle/>
        <a:p>
          <a:endParaRPr lang="de-DE"/>
        </a:p>
      </dgm:t>
    </dgm:pt>
    <dgm:pt modelId="{34A6A615-78A2-4AEB-B4A5-270275FFCF84}" type="pres">
      <dgm:prSet presAssocID="{4B49B37C-8981-4E92-9DA9-B7C0571B05CB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4520EF-69A2-451F-AB45-D10C0F256D5A}" type="pres">
      <dgm:prSet presAssocID="{4B49B37C-8981-4E92-9DA9-B7C0571B05CB}" presName="spComp" presStyleCnt="0"/>
      <dgm:spPr/>
    </dgm:pt>
    <dgm:pt modelId="{1B6F628B-65C6-47B7-B364-670F1DA8884E}" type="pres">
      <dgm:prSet presAssocID="{4B49B37C-8981-4E92-9DA9-B7C0571B05CB}" presName="vSp" presStyleCnt="0"/>
      <dgm:spPr/>
    </dgm:pt>
    <dgm:pt modelId="{70FEF0E7-29E2-42B9-AED6-6C4C3604C0B9}" type="pres">
      <dgm:prSet presAssocID="{C8BAA92F-5F6B-4A81-8560-DC7BCFCCCBB9}" presName="rectComp" presStyleCnt="0"/>
      <dgm:spPr/>
    </dgm:pt>
    <dgm:pt modelId="{333F6B5F-0076-48EB-BF4A-57DA525CC6F7}" type="pres">
      <dgm:prSet presAssocID="{C8BAA92F-5F6B-4A81-8560-DC7BCFCCCBB9}" presName="bgRect" presStyleLbl="bgShp" presStyleIdx="1" presStyleCnt="3"/>
      <dgm:spPr/>
      <dgm:t>
        <a:bodyPr/>
        <a:lstStyle/>
        <a:p>
          <a:endParaRPr lang="de-DE"/>
        </a:p>
      </dgm:t>
    </dgm:pt>
    <dgm:pt modelId="{B0EC09D2-730D-4238-8516-3AED18357E5F}" type="pres">
      <dgm:prSet presAssocID="{C8BAA92F-5F6B-4A81-8560-DC7BCFCCCBB9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05CFFB-9A81-40DA-8FD8-4F05AF8BA837}" type="pres">
      <dgm:prSet presAssocID="{C8BAA92F-5F6B-4A81-8560-DC7BCFCCCBB9}" presName="spComp" presStyleCnt="0"/>
      <dgm:spPr/>
    </dgm:pt>
    <dgm:pt modelId="{5BB2969B-842D-4F92-9812-D6769C2F02F6}" type="pres">
      <dgm:prSet presAssocID="{C8BAA92F-5F6B-4A81-8560-DC7BCFCCCBB9}" presName="vSp" presStyleCnt="0"/>
      <dgm:spPr/>
    </dgm:pt>
    <dgm:pt modelId="{0C3FA8B7-554D-4B83-BDB1-2C38B80D3849}" type="pres">
      <dgm:prSet presAssocID="{C17D4DA7-D3ED-4347-983D-09EB35CA50F2}" presName="rectComp" presStyleCnt="0"/>
      <dgm:spPr/>
    </dgm:pt>
    <dgm:pt modelId="{AFA685A1-D7A5-441D-99B0-959291C25E29}" type="pres">
      <dgm:prSet presAssocID="{C17D4DA7-D3ED-4347-983D-09EB35CA50F2}" presName="bgRect" presStyleLbl="bgShp" presStyleIdx="2" presStyleCnt="3"/>
      <dgm:spPr/>
      <dgm:t>
        <a:bodyPr/>
        <a:lstStyle/>
        <a:p>
          <a:endParaRPr lang="de-DE"/>
        </a:p>
      </dgm:t>
    </dgm:pt>
    <dgm:pt modelId="{0B91D841-023A-4E2F-9416-0645AEA8BABD}" type="pres">
      <dgm:prSet presAssocID="{C17D4DA7-D3ED-4347-983D-09EB35CA50F2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1217935-91B8-440B-876F-BDFA6CEB8798}" type="presOf" srcId="{4B49B37C-8981-4E92-9DA9-B7C0571B05CB}" destId="{8C808405-E636-42AA-8F1D-0BF9356DA334}" srcOrd="0" destOrd="0" presId="urn:microsoft.com/office/officeart/2005/8/layout/hierarchy6"/>
    <dgm:cxn modelId="{92989214-94CD-47B1-8480-F46DB8869B22}" srcId="{87115113-A617-441D-BA2C-F6FF6D0A90D4}" destId="{10E9A378-4AAB-4EE4-923E-9E1BFC7AB681}" srcOrd="1" destOrd="0" parTransId="{0DE86CF5-4C73-42A1-959E-B9470499778C}" sibTransId="{278B6EB9-50DE-4D7E-B1F1-60FC82F9500F}"/>
    <dgm:cxn modelId="{FBED4776-770F-450F-929D-68FA198297C0}" srcId="{991B7BB0-A8C5-45B7-A920-CE3718AAE763}" destId="{15CDA934-B7F5-4832-B288-87FE20C4B479}" srcOrd="0" destOrd="0" parTransId="{041D6C61-5DB8-406B-8348-3234FED347F4}" sibTransId="{AF203623-7BCB-4933-B3DE-AB4E9FF17681}"/>
    <dgm:cxn modelId="{1D4CF0B5-838E-4DEF-BD7A-1C8FAF28BEF6}" type="presOf" srcId="{C17D4DA7-D3ED-4347-983D-09EB35CA50F2}" destId="{0B91D841-023A-4E2F-9416-0645AEA8BABD}" srcOrd="1" destOrd="0" presId="urn:microsoft.com/office/officeart/2005/8/layout/hierarchy6"/>
    <dgm:cxn modelId="{F4E24F3E-0158-408F-BC1E-9549983D5E77}" type="presOf" srcId="{5C22F88D-1125-472A-BE9B-366CD231FA97}" destId="{438B1EDC-F432-44C5-B1BA-58D39A21E186}" srcOrd="0" destOrd="0" presId="urn:microsoft.com/office/officeart/2005/8/layout/hierarchy6"/>
    <dgm:cxn modelId="{46B6F28F-5179-43FF-96BD-0B9CB4449D91}" srcId="{87115113-A617-441D-BA2C-F6FF6D0A90D4}" destId="{5C22F88D-1125-472A-BE9B-366CD231FA97}" srcOrd="0" destOrd="0" parTransId="{FC2AF00C-6CC5-4CB7-99E6-3E2BBF1DE6CF}" sibTransId="{1EC6B46C-2180-4EE8-A840-0639888E7E7E}"/>
    <dgm:cxn modelId="{950C386D-0112-4D38-8B11-57088323B1A0}" type="presOf" srcId="{89566BBD-D577-40B7-89DA-0C2A3C0D84ED}" destId="{3736ABCF-7B16-41DF-A905-828876A9ABB3}" srcOrd="0" destOrd="0" presId="urn:microsoft.com/office/officeart/2005/8/layout/hierarchy6"/>
    <dgm:cxn modelId="{DD517B89-B3C1-4C05-A99B-C9F1E593D123}" srcId="{991B7BB0-A8C5-45B7-A920-CE3718AAE763}" destId="{4B49B37C-8981-4E92-9DA9-B7C0571B05CB}" srcOrd="1" destOrd="0" parTransId="{7ECFF075-9A29-4493-BFDF-2EFD65B930DF}" sibTransId="{D2F6AEBA-DE13-4428-AABD-A13F65132AC8}"/>
    <dgm:cxn modelId="{6C5F5D55-FB85-4FF9-B0EC-34218E19B43E}" type="presOf" srcId="{87115113-A617-441D-BA2C-F6FF6D0A90D4}" destId="{EFE0F591-8E81-4B4E-A95C-A7FA127C38DC}" srcOrd="0" destOrd="0" presId="urn:microsoft.com/office/officeart/2005/8/layout/hierarchy6"/>
    <dgm:cxn modelId="{8165AAE5-A802-492F-8C47-02CBE8059AE3}" srcId="{991B7BB0-A8C5-45B7-A920-CE3718AAE763}" destId="{C17D4DA7-D3ED-4347-983D-09EB35CA50F2}" srcOrd="3" destOrd="0" parTransId="{081A045E-72DA-4774-9015-D6FE76655B97}" sibTransId="{BCDC5834-EB3D-42FB-A9B6-560A82F5275C}"/>
    <dgm:cxn modelId="{D5A75D38-03DE-4D1C-9235-F2AF97D56121}" type="presOf" srcId="{15CDA934-B7F5-4832-B288-87FE20C4B479}" destId="{B5925ADE-17DA-403D-866D-F7C003B9C960}" srcOrd="0" destOrd="0" presId="urn:microsoft.com/office/officeart/2005/8/layout/hierarchy6"/>
    <dgm:cxn modelId="{537B2C2A-674C-4D4F-A53D-D48DADBDA235}" type="presOf" srcId="{C8BAA92F-5F6B-4A81-8560-DC7BCFCCCBB9}" destId="{333F6B5F-0076-48EB-BF4A-57DA525CC6F7}" srcOrd="0" destOrd="0" presId="urn:microsoft.com/office/officeart/2005/8/layout/hierarchy6"/>
    <dgm:cxn modelId="{9858DE96-519B-4DDF-BEBB-E8C86942E261}" type="presOf" srcId="{991B7BB0-A8C5-45B7-A920-CE3718AAE763}" destId="{798B9612-FD77-4FAA-9637-24B9626FF16A}" srcOrd="0" destOrd="0" presId="urn:microsoft.com/office/officeart/2005/8/layout/hierarchy6"/>
    <dgm:cxn modelId="{5A31221D-DB4D-496E-B0D8-A342A85B7901}" srcId="{15CDA934-B7F5-4832-B288-87FE20C4B479}" destId="{87115113-A617-441D-BA2C-F6FF6D0A90D4}" srcOrd="0" destOrd="0" parTransId="{89566BBD-D577-40B7-89DA-0C2A3C0D84ED}" sibTransId="{27D386EA-7214-4E25-AD58-6F7FA3238F25}"/>
    <dgm:cxn modelId="{C0822CE8-BD7F-41D9-A4D7-53F8A816E059}" type="presOf" srcId="{0DE86CF5-4C73-42A1-959E-B9470499778C}" destId="{89601B3F-5A77-4EF9-85AD-C597D4FA9A9D}" srcOrd="0" destOrd="0" presId="urn:microsoft.com/office/officeart/2005/8/layout/hierarchy6"/>
    <dgm:cxn modelId="{0BB9714B-419C-4288-A274-BC108071A5DE}" srcId="{991B7BB0-A8C5-45B7-A920-CE3718AAE763}" destId="{C8BAA92F-5F6B-4A81-8560-DC7BCFCCCBB9}" srcOrd="2" destOrd="0" parTransId="{D240824F-4A2C-4BA5-8DA3-6AFA7FBBA418}" sibTransId="{64FD25B9-B6EB-42EF-9C62-CFE5A6DB4D56}"/>
    <dgm:cxn modelId="{7934A98A-CD6E-4990-A7AB-6BD4B05B7785}" type="presOf" srcId="{FC2AF00C-6CC5-4CB7-99E6-3E2BBF1DE6CF}" destId="{6FFF5CD6-D01A-4BBF-8D53-2289502838A8}" srcOrd="0" destOrd="0" presId="urn:microsoft.com/office/officeart/2005/8/layout/hierarchy6"/>
    <dgm:cxn modelId="{DA8A5020-5B87-47F2-965A-2E7B429ECD63}" type="presOf" srcId="{10E9A378-4AAB-4EE4-923E-9E1BFC7AB681}" destId="{5F6B11D6-6FF6-463A-AA79-3AED9916584C}" srcOrd="0" destOrd="0" presId="urn:microsoft.com/office/officeart/2005/8/layout/hierarchy6"/>
    <dgm:cxn modelId="{A3937848-677D-4D8F-ABDE-296E386EFEBD}" type="presOf" srcId="{C17D4DA7-D3ED-4347-983D-09EB35CA50F2}" destId="{AFA685A1-D7A5-441D-99B0-959291C25E29}" srcOrd="0" destOrd="0" presId="urn:microsoft.com/office/officeart/2005/8/layout/hierarchy6"/>
    <dgm:cxn modelId="{7EC33829-BEBF-4678-BBE4-EFCBEC45A549}" type="presOf" srcId="{C8BAA92F-5F6B-4A81-8560-DC7BCFCCCBB9}" destId="{B0EC09D2-730D-4238-8516-3AED18357E5F}" srcOrd="1" destOrd="0" presId="urn:microsoft.com/office/officeart/2005/8/layout/hierarchy6"/>
    <dgm:cxn modelId="{4900E7B5-7158-4E8B-A396-09E8E6729F23}" type="presOf" srcId="{4B49B37C-8981-4E92-9DA9-B7C0571B05CB}" destId="{34A6A615-78A2-4AEB-B4A5-270275FFCF84}" srcOrd="1" destOrd="0" presId="urn:microsoft.com/office/officeart/2005/8/layout/hierarchy6"/>
    <dgm:cxn modelId="{042A11A6-9A96-47AE-B208-0E9D78B91A8E}" type="presParOf" srcId="{798B9612-FD77-4FAA-9637-24B9626FF16A}" destId="{BBEB18FB-1E6B-4BCE-BAD4-F1925C3D2D50}" srcOrd="0" destOrd="0" presId="urn:microsoft.com/office/officeart/2005/8/layout/hierarchy6"/>
    <dgm:cxn modelId="{D9D835B9-A461-442E-8ED8-A57AD5260D8E}" type="presParOf" srcId="{BBEB18FB-1E6B-4BCE-BAD4-F1925C3D2D50}" destId="{8C4B3F17-1003-4F60-84CB-B0E30D9426B4}" srcOrd="0" destOrd="0" presId="urn:microsoft.com/office/officeart/2005/8/layout/hierarchy6"/>
    <dgm:cxn modelId="{6E5B8E6A-58B7-418F-BC54-3AEBC55EE6AE}" type="presParOf" srcId="{BBEB18FB-1E6B-4BCE-BAD4-F1925C3D2D50}" destId="{D16911ED-C745-4F6F-9F2A-521085AADFEA}" srcOrd="1" destOrd="0" presId="urn:microsoft.com/office/officeart/2005/8/layout/hierarchy6"/>
    <dgm:cxn modelId="{8AC02C9D-EC9F-493D-B125-8B0D7B94D7AE}" type="presParOf" srcId="{D16911ED-C745-4F6F-9F2A-521085AADFEA}" destId="{68E96244-E4C3-401F-B19D-A0DDCEB5716E}" srcOrd="0" destOrd="0" presId="urn:microsoft.com/office/officeart/2005/8/layout/hierarchy6"/>
    <dgm:cxn modelId="{27CF2A40-DEE9-4274-B3F4-D085C19D0A3A}" type="presParOf" srcId="{68E96244-E4C3-401F-B19D-A0DDCEB5716E}" destId="{B5925ADE-17DA-403D-866D-F7C003B9C960}" srcOrd="0" destOrd="0" presId="urn:microsoft.com/office/officeart/2005/8/layout/hierarchy6"/>
    <dgm:cxn modelId="{AA3F3E0F-C050-462B-B13A-8CEE762D3C6F}" type="presParOf" srcId="{68E96244-E4C3-401F-B19D-A0DDCEB5716E}" destId="{4782D8F5-CABB-4EF9-9229-5395CBC3EF53}" srcOrd="1" destOrd="0" presId="urn:microsoft.com/office/officeart/2005/8/layout/hierarchy6"/>
    <dgm:cxn modelId="{12A5ED7D-44B7-4ED8-9D4B-6F4450516100}" type="presParOf" srcId="{4782D8F5-CABB-4EF9-9229-5395CBC3EF53}" destId="{3736ABCF-7B16-41DF-A905-828876A9ABB3}" srcOrd="0" destOrd="0" presId="urn:microsoft.com/office/officeart/2005/8/layout/hierarchy6"/>
    <dgm:cxn modelId="{CC083C02-ABCF-4986-8004-FC38D7FA0F00}" type="presParOf" srcId="{4782D8F5-CABB-4EF9-9229-5395CBC3EF53}" destId="{C778B756-292F-4E6B-AC31-213AB183D61A}" srcOrd="1" destOrd="0" presId="urn:microsoft.com/office/officeart/2005/8/layout/hierarchy6"/>
    <dgm:cxn modelId="{4B4C6A9A-3F8A-4DBE-B7EA-3AB2D2718451}" type="presParOf" srcId="{C778B756-292F-4E6B-AC31-213AB183D61A}" destId="{EFE0F591-8E81-4B4E-A95C-A7FA127C38DC}" srcOrd="0" destOrd="0" presId="urn:microsoft.com/office/officeart/2005/8/layout/hierarchy6"/>
    <dgm:cxn modelId="{75E26A5A-C60F-4A7B-855E-3F35DDE2C307}" type="presParOf" srcId="{C778B756-292F-4E6B-AC31-213AB183D61A}" destId="{65C5E184-6CCE-40AC-8604-3D09FEC0F4CA}" srcOrd="1" destOrd="0" presId="urn:microsoft.com/office/officeart/2005/8/layout/hierarchy6"/>
    <dgm:cxn modelId="{F2CF4144-11D8-42E5-9BBA-5DEC34FEF4FD}" type="presParOf" srcId="{65C5E184-6CCE-40AC-8604-3D09FEC0F4CA}" destId="{6FFF5CD6-D01A-4BBF-8D53-2289502838A8}" srcOrd="0" destOrd="0" presId="urn:microsoft.com/office/officeart/2005/8/layout/hierarchy6"/>
    <dgm:cxn modelId="{80CBDFBE-8627-43D4-8E8A-84AA3692A6BF}" type="presParOf" srcId="{65C5E184-6CCE-40AC-8604-3D09FEC0F4CA}" destId="{8A3B1ECF-F4EE-4B23-85E6-4219A6B65ADC}" srcOrd="1" destOrd="0" presId="urn:microsoft.com/office/officeart/2005/8/layout/hierarchy6"/>
    <dgm:cxn modelId="{58CEFEE2-3EFB-4780-B5C1-498BF8A87AF3}" type="presParOf" srcId="{8A3B1ECF-F4EE-4B23-85E6-4219A6B65ADC}" destId="{438B1EDC-F432-44C5-B1BA-58D39A21E186}" srcOrd="0" destOrd="0" presId="urn:microsoft.com/office/officeart/2005/8/layout/hierarchy6"/>
    <dgm:cxn modelId="{9A25E00D-8608-4EB7-A28C-242C792916A9}" type="presParOf" srcId="{8A3B1ECF-F4EE-4B23-85E6-4219A6B65ADC}" destId="{22950FBC-33E8-40E8-8283-44DEDFD36328}" srcOrd="1" destOrd="0" presId="urn:microsoft.com/office/officeart/2005/8/layout/hierarchy6"/>
    <dgm:cxn modelId="{83361F9B-E285-4B2F-925F-9FEA7B2F2955}" type="presParOf" srcId="{65C5E184-6CCE-40AC-8604-3D09FEC0F4CA}" destId="{89601B3F-5A77-4EF9-85AD-C597D4FA9A9D}" srcOrd="2" destOrd="0" presId="urn:microsoft.com/office/officeart/2005/8/layout/hierarchy6"/>
    <dgm:cxn modelId="{6EAABE9B-D38E-4BF1-B1E7-5203AAC8E2F7}" type="presParOf" srcId="{65C5E184-6CCE-40AC-8604-3D09FEC0F4CA}" destId="{6D55E355-B8E5-4D83-812D-FB806B08B422}" srcOrd="3" destOrd="0" presId="urn:microsoft.com/office/officeart/2005/8/layout/hierarchy6"/>
    <dgm:cxn modelId="{A301D55C-EDED-415A-85FE-6B450428BFC7}" type="presParOf" srcId="{6D55E355-B8E5-4D83-812D-FB806B08B422}" destId="{5F6B11D6-6FF6-463A-AA79-3AED9916584C}" srcOrd="0" destOrd="0" presId="urn:microsoft.com/office/officeart/2005/8/layout/hierarchy6"/>
    <dgm:cxn modelId="{596B1AB4-D596-4475-A43C-0BB91DB92EDA}" type="presParOf" srcId="{6D55E355-B8E5-4D83-812D-FB806B08B422}" destId="{504D219B-A850-4685-8645-B2B8F2D342A6}" srcOrd="1" destOrd="0" presId="urn:microsoft.com/office/officeart/2005/8/layout/hierarchy6"/>
    <dgm:cxn modelId="{996D1BC7-A064-41B4-BECE-F780C8B38327}" type="presParOf" srcId="{798B9612-FD77-4FAA-9637-24B9626FF16A}" destId="{09147204-0F5B-4C4A-96CC-5729E7F2AB54}" srcOrd="1" destOrd="0" presId="urn:microsoft.com/office/officeart/2005/8/layout/hierarchy6"/>
    <dgm:cxn modelId="{A1C7EF54-0B36-4482-9374-DD6F5BEE341F}" type="presParOf" srcId="{09147204-0F5B-4C4A-96CC-5729E7F2AB54}" destId="{B1CCEAA5-FD6B-4430-9017-4E49DEFDA2C7}" srcOrd="0" destOrd="0" presId="urn:microsoft.com/office/officeart/2005/8/layout/hierarchy6"/>
    <dgm:cxn modelId="{CBBB7CB0-DF72-480C-AA2C-DC0FB4B8EF44}" type="presParOf" srcId="{B1CCEAA5-FD6B-4430-9017-4E49DEFDA2C7}" destId="{8C808405-E636-42AA-8F1D-0BF9356DA334}" srcOrd="0" destOrd="0" presId="urn:microsoft.com/office/officeart/2005/8/layout/hierarchy6"/>
    <dgm:cxn modelId="{E0C676D7-0479-4A44-8190-C0584986D040}" type="presParOf" srcId="{B1CCEAA5-FD6B-4430-9017-4E49DEFDA2C7}" destId="{34A6A615-78A2-4AEB-B4A5-270275FFCF84}" srcOrd="1" destOrd="0" presId="urn:microsoft.com/office/officeart/2005/8/layout/hierarchy6"/>
    <dgm:cxn modelId="{2715042C-C1A2-4C9B-8509-30100436D3E6}" type="presParOf" srcId="{09147204-0F5B-4C4A-96CC-5729E7F2AB54}" destId="{2D4520EF-69A2-451F-AB45-D10C0F256D5A}" srcOrd="1" destOrd="0" presId="urn:microsoft.com/office/officeart/2005/8/layout/hierarchy6"/>
    <dgm:cxn modelId="{E54C6016-1371-4B27-BA7D-FF6A31CDAA7C}" type="presParOf" srcId="{2D4520EF-69A2-451F-AB45-D10C0F256D5A}" destId="{1B6F628B-65C6-47B7-B364-670F1DA8884E}" srcOrd="0" destOrd="0" presId="urn:microsoft.com/office/officeart/2005/8/layout/hierarchy6"/>
    <dgm:cxn modelId="{DE50631F-A9D9-44C9-9147-FFB11BD81793}" type="presParOf" srcId="{09147204-0F5B-4C4A-96CC-5729E7F2AB54}" destId="{70FEF0E7-29E2-42B9-AED6-6C4C3604C0B9}" srcOrd="2" destOrd="0" presId="urn:microsoft.com/office/officeart/2005/8/layout/hierarchy6"/>
    <dgm:cxn modelId="{0720FBAB-323D-4536-8C19-EA661283D962}" type="presParOf" srcId="{70FEF0E7-29E2-42B9-AED6-6C4C3604C0B9}" destId="{333F6B5F-0076-48EB-BF4A-57DA525CC6F7}" srcOrd="0" destOrd="0" presId="urn:microsoft.com/office/officeart/2005/8/layout/hierarchy6"/>
    <dgm:cxn modelId="{82382E7A-9CCF-4E5D-826F-FF6CE0007F0F}" type="presParOf" srcId="{70FEF0E7-29E2-42B9-AED6-6C4C3604C0B9}" destId="{B0EC09D2-730D-4238-8516-3AED18357E5F}" srcOrd="1" destOrd="0" presId="urn:microsoft.com/office/officeart/2005/8/layout/hierarchy6"/>
    <dgm:cxn modelId="{94DBF141-C8EF-4257-AEDF-770AC48D8CC9}" type="presParOf" srcId="{09147204-0F5B-4C4A-96CC-5729E7F2AB54}" destId="{1A05CFFB-9A81-40DA-8FD8-4F05AF8BA837}" srcOrd="3" destOrd="0" presId="urn:microsoft.com/office/officeart/2005/8/layout/hierarchy6"/>
    <dgm:cxn modelId="{B990E1CF-3BE2-41A7-9297-78B5640DCF40}" type="presParOf" srcId="{1A05CFFB-9A81-40DA-8FD8-4F05AF8BA837}" destId="{5BB2969B-842D-4F92-9812-D6769C2F02F6}" srcOrd="0" destOrd="0" presId="urn:microsoft.com/office/officeart/2005/8/layout/hierarchy6"/>
    <dgm:cxn modelId="{D8D2F4B0-2915-4499-9A8F-FF9382947D89}" type="presParOf" srcId="{09147204-0F5B-4C4A-96CC-5729E7F2AB54}" destId="{0C3FA8B7-554D-4B83-BDB1-2C38B80D3849}" srcOrd="4" destOrd="0" presId="urn:microsoft.com/office/officeart/2005/8/layout/hierarchy6"/>
    <dgm:cxn modelId="{DFE902C9-E694-4F5D-8653-2917CD22EC4F}" type="presParOf" srcId="{0C3FA8B7-554D-4B83-BDB1-2C38B80D3849}" destId="{AFA685A1-D7A5-441D-99B0-959291C25E29}" srcOrd="0" destOrd="0" presId="urn:microsoft.com/office/officeart/2005/8/layout/hierarchy6"/>
    <dgm:cxn modelId="{2C67E71A-1A03-4094-B8E5-2535F12A4E8A}" type="presParOf" srcId="{0C3FA8B7-554D-4B83-BDB1-2C38B80D3849}" destId="{0B91D841-023A-4E2F-9416-0645AEA8BAB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1B7BB0-A8C5-45B7-A920-CE3718AAE76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5CDA934-B7F5-4832-B288-87FE20C4B479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b="1" dirty="0" smtClean="0"/>
            <a:t>EPackage1</a:t>
          </a:r>
          <a:endParaRPr lang="de-DE" b="1" dirty="0"/>
        </a:p>
      </dgm:t>
    </dgm:pt>
    <dgm:pt modelId="{041D6C61-5DB8-406B-8348-3234FED347F4}" type="parTrans" cxnId="{FBED4776-770F-450F-929D-68FA198297C0}">
      <dgm:prSet/>
      <dgm:spPr/>
      <dgm:t>
        <a:bodyPr/>
        <a:lstStyle/>
        <a:p>
          <a:endParaRPr lang="de-DE"/>
        </a:p>
      </dgm:t>
    </dgm:pt>
    <dgm:pt modelId="{AF203623-7BCB-4933-B3DE-AB4E9FF17681}" type="sibTrans" cxnId="{FBED4776-770F-450F-929D-68FA198297C0}">
      <dgm:prSet/>
      <dgm:spPr/>
      <dgm:t>
        <a:bodyPr/>
        <a:lstStyle/>
        <a:p>
          <a:endParaRPr lang="de-DE"/>
        </a:p>
      </dgm:t>
    </dgm:pt>
    <dgm:pt modelId="{87115113-A617-441D-BA2C-F6FF6D0A90D4}">
      <dgm:prSet phldrT="[Text]"/>
      <dgm:spPr/>
      <dgm:t>
        <a:bodyPr/>
        <a:lstStyle/>
        <a:p>
          <a:r>
            <a:rPr lang="de-DE" b="1" dirty="0" smtClean="0"/>
            <a:t>EClass2</a:t>
          </a:r>
          <a:endParaRPr lang="de-DE" b="1" dirty="0"/>
        </a:p>
      </dgm:t>
    </dgm:pt>
    <dgm:pt modelId="{89566BBD-D577-40B7-89DA-0C2A3C0D84ED}" type="parTrans" cxnId="{5A31221D-DB4D-496E-B0D8-A342A85B7901}">
      <dgm:prSet/>
      <dgm:spPr/>
      <dgm:t>
        <a:bodyPr/>
        <a:lstStyle/>
        <a:p>
          <a:endParaRPr lang="de-DE"/>
        </a:p>
      </dgm:t>
    </dgm:pt>
    <dgm:pt modelId="{27D386EA-7214-4E25-AD58-6F7FA3238F25}" type="sibTrans" cxnId="{5A31221D-DB4D-496E-B0D8-A342A85B7901}">
      <dgm:prSet/>
      <dgm:spPr/>
      <dgm:t>
        <a:bodyPr/>
        <a:lstStyle/>
        <a:p>
          <a:endParaRPr lang="de-DE"/>
        </a:p>
      </dgm:t>
    </dgm:pt>
    <dgm:pt modelId="{5C22F88D-1125-472A-BE9B-366CD231FA97}">
      <dgm:prSet phldrT="[Text]"/>
      <dgm:spPr/>
      <dgm:t>
        <a:bodyPr/>
        <a:lstStyle/>
        <a:p>
          <a:r>
            <a:rPr lang="de-DE" b="1" dirty="0" smtClean="0"/>
            <a:t>EAttribute6</a:t>
          </a:r>
          <a:endParaRPr lang="de-DE" b="1" dirty="0"/>
        </a:p>
      </dgm:t>
    </dgm:pt>
    <dgm:pt modelId="{FC2AF00C-6CC5-4CB7-99E6-3E2BBF1DE6CF}" type="parTrans" cxnId="{46B6F28F-5179-43FF-96BD-0B9CB4449D91}">
      <dgm:prSet/>
      <dgm:spPr/>
      <dgm:t>
        <a:bodyPr/>
        <a:lstStyle/>
        <a:p>
          <a:endParaRPr lang="de-DE"/>
        </a:p>
      </dgm:t>
    </dgm:pt>
    <dgm:pt modelId="{1EC6B46C-2180-4EE8-A840-0639888E7E7E}" type="sibTrans" cxnId="{46B6F28F-5179-43FF-96BD-0B9CB4449D91}">
      <dgm:prSet/>
      <dgm:spPr/>
      <dgm:t>
        <a:bodyPr/>
        <a:lstStyle/>
        <a:p>
          <a:endParaRPr lang="de-DE"/>
        </a:p>
      </dgm:t>
    </dgm:pt>
    <dgm:pt modelId="{4B49B37C-8981-4E92-9DA9-B7C0571B05CB}">
      <dgm:prSet phldrT="[Text]"/>
      <dgm:spPr/>
      <dgm:t>
        <a:bodyPr/>
        <a:lstStyle/>
        <a:p>
          <a:r>
            <a:rPr lang="de-DE" dirty="0" err="1" smtClean="0"/>
            <a:t>ePackages</a:t>
          </a:r>
          <a:endParaRPr lang="de-DE" dirty="0"/>
        </a:p>
      </dgm:t>
    </dgm:pt>
    <dgm:pt modelId="{7ECFF075-9A29-4493-BFDF-2EFD65B930DF}" type="parTrans" cxnId="{DD517B89-B3C1-4C05-A99B-C9F1E593D123}">
      <dgm:prSet/>
      <dgm:spPr/>
      <dgm:t>
        <a:bodyPr/>
        <a:lstStyle/>
        <a:p>
          <a:endParaRPr lang="de-DE"/>
        </a:p>
      </dgm:t>
    </dgm:pt>
    <dgm:pt modelId="{D2F6AEBA-DE13-4428-AABD-A13F65132AC8}" type="sibTrans" cxnId="{DD517B89-B3C1-4C05-A99B-C9F1E593D123}">
      <dgm:prSet/>
      <dgm:spPr/>
      <dgm:t>
        <a:bodyPr/>
        <a:lstStyle/>
        <a:p>
          <a:endParaRPr lang="de-DE"/>
        </a:p>
      </dgm:t>
    </dgm:pt>
    <dgm:pt modelId="{C17D4DA7-D3ED-4347-983D-09EB35CA50F2}">
      <dgm:prSet phldrT="[Text]"/>
      <dgm:spPr/>
      <dgm:t>
        <a:bodyPr/>
        <a:lstStyle/>
        <a:p>
          <a:r>
            <a:rPr lang="de-DE" dirty="0" err="1" smtClean="0"/>
            <a:t>eAttributes</a:t>
          </a:r>
          <a:endParaRPr lang="de-DE" dirty="0"/>
        </a:p>
      </dgm:t>
    </dgm:pt>
    <dgm:pt modelId="{081A045E-72DA-4774-9015-D6FE76655B97}" type="parTrans" cxnId="{8165AAE5-A802-492F-8C47-02CBE8059AE3}">
      <dgm:prSet/>
      <dgm:spPr/>
      <dgm:t>
        <a:bodyPr/>
        <a:lstStyle/>
        <a:p>
          <a:endParaRPr lang="de-DE"/>
        </a:p>
      </dgm:t>
    </dgm:pt>
    <dgm:pt modelId="{BCDC5834-EB3D-42FB-A9B6-560A82F5275C}" type="sibTrans" cxnId="{8165AAE5-A802-492F-8C47-02CBE8059AE3}">
      <dgm:prSet/>
      <dgm:spPr/>
      <dgm:t>
        <a:bodyPr/>
        <a:lstStyle/>
        <a:p>
          <a:endParaRPr lang="de-DE"/>
        </a:p>
      </dgm:t>
    </dgm:pt>
    <dgm:pt modelId="{C8BAA92F-5F6B-4A81-8560-DC7BCFCCCBB9}">
      <dgm:prSet phldrT="[Text]"/>
      <dgm:spPr/>
      <dgm:t>
        <a:bodyPr/>
        <a:lstStyle/>
        <a:p>
          <a:r>
            <a:rPr lang="de-DE" dirty="0" err="1" smtClean="0"/>
            <a:t>eClasses</a:t>
          </a:r>
          <a:endParaRPr lang="de-DE" dirty="0"/>
        </a:p>
      </dgm:t>
    </dgm:pt>
    <dgm:pt modelId="{D240824F-4A2C-4BA5-8DA3-6AFA7FBBA418}" type="parTrans" cxnId="{0BB9714B-419C-4288-A274-BC108071A5DE}">
      <dgm:prSet/>
      <dgm:spPr/>
      <dgm:t>
        <a:bodyPr/>
        <a:lstStyle/>
        <a:p>
          <a:endParaRPr lang="de-DE"/>
        </a:p>
      </dgm:t>
    </dgm:pt>
    <dgm:pt modelId="{64FD25B9-B6EB-42EF-9C62-CFE5A6DB4D56}" type="sibTrans" cxnId="{0BB9714B-419C-4288-A274-BC108071A5DE}">
      <dgm:prSet/>
      <dgm:spPr/>
      <dgm:t>
        <a:bodyPr/>
        <a:lstStyle/>
        <a:p>
          <a:endParaRPr lang="de-DE"/>
        </a:p>
      </dgm:t>
    </dgm:pt>
    <dgm:pt modelId="{18A8A341-4E00-4828-A34B-633E45E120A4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b="1" dirty="0" smtClean="0"/>
            <a:t>EClass3</a:t>
          </a:r>
          <a:endParaRPr lang="de-DE" b="1" dirty="0"/>
        </a:p>
      </dgm:t>
    </dgm:pt>
    <dgm:pt modelId="{391D7EF4-41DE-484E-B735-3275C4C93160}" type="parTrans" cxnId="{2E63F9CB-A430-4A8F-B6B0-8E692F46D2BA}">
      <dgm:prSet/>
      <dgm:spPr/>
      <dgm:t>
        <a:bodyPr/>
        <a:lstStyle/>
        <a:p>
          <a:endParaRPr lang="de-DE"/>
        </a:p>
      </dgm:t>
    </dgm:pt>
    <dgm:pt modelId="{42FDC6EE-5529-4C45-8E6F-808DBCB02617}" type="sibTrans" cxnId="{2E63F9CB-A430-4A8F-B6B0-8E692F46D2BA}">
      <dgm:prSet/>
      <dgm:spPr/>
      <dgm:t>
        <a:bodyPr/>
        <a:lstStyle/>
        <a:p>
          <a:endParaRPr lang="de-DE"/>
        </a:p>
      </dgm:t>
    </dgm:pt>
    <dgm:pt modelId="{66D2E718-4587-4250-881F-E9D5BA421A5F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b="1" dirty="0" smtClean="0"/>
            <a:t>*</a:t>
          </a:r>
          <a:endParaRPr lang="de-DE" b="1" dirty="0"/>
        </a:p>
      </dgm:t>
    </dgm:pt>
    <dgm:pt modelId="{5B0C350B-D3A9-45EA-871C-F7FE22200DCD}" type="parTrans" cxnId="{95F4516A-A7B6-4180-BF29-97D7873E3BA9}">
      <dgm:prSet/>
      <dgm:spPr/>
      <dgm:t>
        <a:bodyPr/>
        <a:lstStyle/>
        <a:p>
          <a:endParaRPr lang="de-DE"/>
        </a:p>
      </dgm:t>
    </dgm:pt>
    <dgm:pt modelId="{2AE7FCDF-FDED-4DC5-95D7-FA254EEFE6AB}" type="sibTrans" cxnId="{95F4516A-A7B6-4180-BF29-97D7873E3BA9}">
      <dgm:prSet/>
      <dgm:spPr/>
      <dgm:t>
        <a:bodyPr/>
        <a:lstStyle/>
        <a:p>
          <a:endParaRPr lang="de-DE"/>
        </a:p>
      </dgm:t>
    </dgm:pt>
    <dgm:pt modelId="{798B9612-FD77-4FAA-9637-24B9626FF16A}" type="pres">
      <dgm:prSet presAssocID="{991B7BB0-A8C5-45B7-A920-CE3718AAE76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BEB18FB-1E6B-4BCE-BAD4-F1925C3D2D50}" type="pres">
      <dgm:prSet presAssocID="{991B7BB0-A8C5-45B7-A920-CE3718AAE763}" presName="hierFlow" presStyleCnt="0"/>
      <dgm:spPr/>
    </dgm:pt>
    <dgm:pt modelId="{8C4B3F17-1003-4F60-84CB-B0E30D9426B4}" type="pres">
      <dgm:prSet presAssocID="{991B7BB0-A8C5-45B7-A920-CE3718AAE763}" presName="firstBuf" presStyleCnt="0"/>
      <dgm:spPr/>
    </dgm:pt>
    <dgm:pt modelId="{D16911ED-C745-4F6F-9F2A-521085AADFEA}" type="pres">
      <dgm:prSet presAssocID="{991B7BB0-A8C5-45B7-A920-CE3718AAE76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8E96244-E4C3-401F-B19D-A0DDCEB5716E}" type="pres">
      <dgm:prSet presAssocID="{15CDA934-B7F5-4832-B288-87FE20C4B479}" presName="Name14" presStyleCnt="0"/>
      <dgm:spPr/>
    </dgm:pt>
    <dgm:pt modelId="{B5925ADE-17DA-403D-866D-F7C003B9C960}" type="pres">
      <dgm:prSet presAssocID="{15CDA934-B7F5-4832-B288-87FE20C4B47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782D8F5-CABB-4EF9-9229-5395CBC3EF53}" type="pres">
      <dgm:prSet presAssocID="{15CDA934-B7F5-4832-B288-87FE20C4B479}" presName="hierChild2" presStyleCnt="0"/>
      <dgm:spPr/>
    </dgm:pt>
    <dgm:pt modelId="{3736ABCF-7B16-41DF-A905-828876A9ABB3}" type="pres">
      <dgm:prSet presAssocID="{89566BBD-D577-40B7-89DA-0C2A3C0D84ED}" presName="Name19" presStyleLbl="parChTrans1D2" presStyleIdx="0" presStyleCnt="2"/>
      <dgm:spPr/>
      <dgm:t>
        <a:bodyPr/>
        <a:lstStyle/>
        <a:p>
          <a:endParaRPr lang="de-DE"/>
        </a:p>
      </dgm:t>
    </dgm:pt>
    <dgm:pt modelId="{C778B756-292F-4E6B-AC31-213AB183D61A}" type="pres">
      <dgm:prSet presAssocID="{87115113-A617-441D-BA2C-F6FF6D0A90D4}" presName="Name21" presStyleCnt="0"/>
      <dgm:spPr/>
    </dgm:pt>
    <dgm:pt modelId="{EFE0F591-8E81-4B4E-A95C-A7FA127C38DC}" type="pres">
      <dgm:prSet presAssocID="{87115113-A617-441D-BA2C-F6FF6D0A90D4}" presName="level2Shape" presStyleLbl="node2" presStyleIdx="0" presStyleCnt="2"/>
      <dgm:spPr/>
      <dgm:t>
        <a:bodyPr/>
        <a:lstStyle/>
        <a:p>
          <a:endParaRPr lang="de-DE"/>
        </a:p>
      </dgm:t>
    </dgm:pt>
    <dgm:pt modelId="{65C5E184-6CCE-40AC-8604-3D09FEC0F4CA}" type="pres">
      <dgm:prSet presAssocID="{87115113-A617-441D-BA2C-F6FF6D0A90D4}" presName="hierChild3" presStyleCnt="0"/>
      <dgm:spPr/>
    </dgm:pt>
    <dgm:pt modelId="{6FFF5CD6-D01A-4BBF-8D53-2289502838A8}" type="pres">
      <dgm:prSet presAssocID="{FC2AF00C-6CC5-4CB7-99E6-3E2BBF1DE6CF}" presName="Name19" presStyleLbl="parChTrans1D3" presStyleIdx="0" presStyleCnt="2"/>
      <dgm:spPr/>
      <dgm:t>
        <a:bodyPr/>
        <a:lstStyle/>
        <a:p>
          <a:endParaRPr lang="de-DE"/>
        </a:p>
      </dgm:t>
    </dgm:pt>
    <dgm:pt modelId="{8A3B1ECF-F4EE-4B23-85E6-4219A6B65ADC}" type="pres">
      <dgm:prSet presAssocID="{5C22F88D-1125-472A-BE9B-366CD231FA97}" presName="Name21" presStyleCnt="0"/>
      <dgm:spPr/>
    </dgm:pt>
    <dgm:pt modelId="{438B1EDC-F432-44C5-B1BA-58D39A21E186}" type="pres">
      <dgm:prSet presAssocID="{5C22F88D-1125-472A-BE9B-366CD231FA97}" presName="level2Shape" presStyleLbl="node3" presStyleIdx="0" presStyleCnt="2"/>
      <dgm:spPr/>
      <dgm:t>
        <a:bodyPr/>
        <a:lstStyle/>
        <a:p>
          <a:endParaRPr lang="de-DE"/>
        </a:p>
      </dgm:t>
    </dgm:pt>
    <dgm:pt modelId="{22950FBC-33E8-40E8-8283-44DEDFD36328}" type="pres">
      <dgm:prSet presAssocID="{5C22F88D-1125-472A-BE9B-366CD231FA97}" presName="hierChild3" presStyleCnt="0"/>
      <dgm:spPr/>
    </dgm:pt>
    <dgm:pt modelId="{38A2DF3D-C90C-4E32-99B9-F0DB79352D21}" type="pres">
      <dgm:prSet presAssocID="{391D7EF4-41DE-484E-B735-3275C4C93160}" presName="Name19" presStyleLbl="parChTrans1D2" presStyleIdx="1" presStyleCnt="2"/>
      <dgm:spPr/>
      <dgm:t>
        <a:bodyPr/>
        <a:lstStyle/>
        <a:p>
          <a:endParaRPr lang="de-DE"/>
        </a:p>
      </dgm:t>
    </dgm:pt>
    <dgm:pt modelId="{D1C7F7B4-9F97-4F78-B996-B52894D3647E}" type="pres">
      <dgm:prSet presAssocID="{18A8A341-4E00-4828-A34B-633E45E120A4}" presName="Name21" presStyleCnt="0"/>
      <dgm:spPr/>
    </dgm:pt>
    <dgm:pt modelId="{064A3DED-F81C-452B-B73C-DF072CE9BBCB}" type="pres">
      <dgm:prSet presAssocID="{18A8A341-4E00-4828-A34B-633E45E120A4}" presName="level2Shape" presStyleLbl="node2" presStyleIdx="1" presStyleCnt="2"/>
      <dgm:spPr/>
      <dgm:t>
        <a:bodyPr/>
        <a:lstStyle/>
        <a:p>
          <a:endParaRPr lang="de-DE"/>
        </a:p>
      </dgm:t>
    </dgm:pt>
    <dgm:pt modelId="{8EDB633F-5B1F-4E8C-AD7F-922A18EE8053}" type="pres">
      <dgm:prSet presAssocID="{18A8A341-4E00-4828-A34B-633E45E120A4}" presName="hierChild3" presStyleCnt="0"/>
      <dgm:spPr/>
    </dgm:pt>
    <dgm:pt modelId="{5F171B35-EFE7-42C2-ABA8-C6B4D65E3E44}" type="pres">
      <dgm:prSet presAssocID="{5B0C350B-D3A9-45EA-871C-F7FE22200DCD}" presName="Name19" presStyleLbl="parChTrans1D3" presStyleIdx="1" presStyleCnt="2"/>
      <dgm:spPr/>
      <dgm:t>
        <a:bodyPr/>
        <a:lstStyle/>
        <a:p>
          <a:endParaRPr lang="de-DE"/>
        </a:p>
      </dgm:t>
    </dgm:pt>
    <dgm:pt modelId="{A5FD5F40-97C7-4113-A429-D095C2DD9913}" type="pres">
      <dgm:prSet presAssocID="{66D2E718-4587-4250-881F-E9D5BA421A5F}" presName="Name21" presStyleCnt="0"/>
      <dgm:spPr/>
    </dgm:pt>
    <dgm:pt modelId="{405F5718-3861-4372-8579-DE04F0E7CBAE}" type="pres">
      <dgm:prSet presAssocID="{66D2E718-4587-4250-881F-E9D5BA421A5F}" presName="level2Shape" presStyleLbl="node3" presStyleIdx="1" presStyleCnt="2"/>
      <dgm:spPr/>
      <dgm:t>
        <a:bodyPr/>
        <a:lstStyle/>
        <a:p>
          <a:endParaRPr lang="de-DE"/>
        </a:p>
      </dgm:t>
    </dgm:pt>
    <dgm:pt modelId="{B62448EB-ABCE-4516-AD22-BE6C56AF4961}" type="pres">
      <dgm:prSet presAssocID="{66D2E718-4587-4250-881F-E9D5BA421A5F}" presName="hierChild3" presStyleCnt="0"/>
      <dgm:spPr/>
    </dgm:pt>
    <dgm:pt modelId="{09147204-0F5B-4C4A-96CC-5729E7F2AB54}" type="pres">
      <dgm:prSet presAssocID="{991B7BB0-A8C5-45B7-A920-CE3718AAE763}" presName="bgShapesFlow" presStyleCnt="0"/>
      <dgm:spPr/>
    </dgm:pt>
    <dgm:pt modelId="{B1CCEAA5-FD6B-4430-9017-4E49DEFDA2C7}" type="pres">
      <dgm:prSet presAssocID="{4B49B37C-8981-4E92-9DA9-B7C0571B05CB}" presName="rectComp" presStyleCnt="0"/>
      <dgm:spPr/>
    </dgm:pt>
    <dgm:pt modelId="{8C808405-E636-42AA-8F1D-0BF9356DA334}" type="pres">
      <dgm:prSet presAssocID="{4B49B37C-8981-4E92-9DA9-B7C0571B05CB}" presName="bgRect" presStyleLbl="bgShp" presStyleIdx="0" presStyleCnt="3"/>
      <dgm:spPr/>
      <dgm:t>
        <a:bodyPr/>
        <a:lstStyle/>
        <a:p>
          <a:endParaRPr lang="de-DE"/>
        </a:p>
      </dgm:t>
    </dgm:pt>
    <dgm:pt modelId="{34A6A615-78A2-4AEB-B4A5-270275FFCF84}" type="pres">
      <dgm:prSet presAssocID="{4B49B37C-8981-4E92-9DA9-B7C0571B05CB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4520EF-69A2-451F-AB45-D10C0F256D5A}" type="pres">
      <dgm:prSet presAssocID="{4B49B37C-8981-4E92-9DA9-B7C0571B05CB}" presName="spComp" presStyleCnt="0"/>
      <dgm:spPr/>
    </dgm:pt>
    <dgm:pt modelId="{1B6F628B-65C6-47B7-B364-670F1DA8884E}" type="pres">
      <dgm:prSet presAssocID="{4B49B37C-8981-4E92-9DA9-B7C0571B05CB}" presName="vSp" presStyleCnt="0"/>
      <dgm:spPr/>
    </dgm:pt>
    <dgm:pt modelId="{70FEF0E7-29E2-42B9-AED6-6C4C3604C0B9}" type="pres">
      <dgm:prSet presAssocID="{C8BAA92F-5F6B-4A81-8560-DC7BCFCCCBB9}" presName="rectComp" presStyleCnt="0"/>
      <dgm:spPr/>
    </dgm:pt>
    <dgm:pt modelId="{333F6B5F-0076-48EB-BF4A-57DA525CC6F7}" type="pres">
      <dgm:prSet presAssocID="{C8BAA92F-5F6B-4A81-8560-DC7BCFCCCBB9}" presName="bgRect" presStyleLbl="bgShp" presStyleIdx="1" presStyleCnt="3"/>
      <dgm:spPr/>
      <dgm:t>
        <a:bodyPr/>
        <a:lstStyle/>
        <a:p>
          <a:endParaRPr lang="de-DE"/>
        </a:p>
      </dgm:t>
    </dgm:pt>
    <dgm:pt modelId="{B0EC09D2-730D-4238-8516-3AED18357E5F}" type="pres">
      <dgm:prSet presAssocID="{C8BAA92F-5F6B-4A81-8560-DC7BCFCCCBB9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05CFFB-9A81-40DA-8FD8-4F05AF8BA837}" type="pres">
      <dgm:prSet presAssocID="{C8BAA92F-5F6B-4A81-8560-DC7BCFCCCBB9}" presName="spComp" presStyleCnt="0"/>
      <dgm:spPr/>
    </dgm:pt>
    <dgm:pt modelId="{5BB2969B-842D-4F92-9812-D6769C2F02F6}" type="pres">
      <dgm:prSet presAssocID="{C8BAA92F-5F6B-4A81-8560-DC7BCFCCCBB9}" presName="vSp" presStyleCnt="0"/>
      <dgm:spPr/>
    </dgm:pt>
    <dgm:pt modelId="{0C3FA8B7-554D-4B83-BDB1-2C38B80D3849}" type="pres">
      <dgm:prSet presAssocID="{C17D4DA7-D3ED-4347-983D-09EB35CA50F2}" presName="rectComp" presStyleCnt="0"/>
      <dgm:spPr/>
    </dgm:pt>
    <dgm:pt modelId="{AFA685A1-D7A5-441D-99B0-959291C25E29}" type="pres">
      <dgm:prSet presAssocID="{C17D4DA7-D3ED-4347-983D-09EB35CA50F2}" presName="bgRect" presStyleLbl="bgShp" presStyleIdx="2" presStyleCnt="3"/>
      <dgm:spPr/>
      <dgm:t>
        <a:bodyPr/>
        <a:lstStyle/>
        <a:p>
          <a:endParaRPr lang="de-DE"/>
        </a:p>
      </dgm:t>
    </dgm:pt>
    <dgm:pt modelId="{0B91D841-023A-4E2F-9416-0645AEA8BABD}" type="pres">
      <dgm:prSet presAssocID="{C17D4DA7-D3ED-4347-983D-09EB35CA50F2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CB0DB6E-14A3-4D5F-9711-301EC2B2940B}" type="presOf" srcId="{C17D4DA7-D3ED-4347-983D-09EB35CA50F2}" destId="{AFA685A1-D7A5-441D-99B0-959291C25E29}" srcOrd="0" destOrd="0" presId="urn:microsoft.com/office/officeart/2005/8/layout/hierarchy6"/>
    <dgm:cxn modelId="{234B41D8-0226-4A57-8A47-BCB27BEC1EF0}" type="presOf" srcId="{991B7BB0-A8C5-45B7-A920-CE3718AAE763}" destId="{798B9612-FD77-4FAA-9637-24B9626FF16A}" srcOrd="0" destOrd="0" presId="urn:microsoft.com/office/officeart/2005/8/layout/hierarchy6"/>
    <dgm:cxn modelId="{5AAD54FC-147A-40C3-84F5-899E8D940107}" type="presOf" srcId="{C8BAA92F-5F6B-4A81-8560-DC7BCFCCCBB9}" destId="{B0EC09D2-730D-4238-8516-3AED18357E5F}" srcOrd="1" destOrd="0" presId="urn:microsoft.com/office/officeart/2005/8/layout/hierarchy6"/>
    <dgm:cxn modelId="{0BB9714B-419C-4288-A274-BC108071A5DE}" srcId="{991B7BB0-A8C5-45B7-A920-CE3718AAE763}" destId="{C8BAA92F-5F6B-4A81-8560-DC7BCFCCCBB9}" srcOrd="2" destOrd="0" parTransId="{D240824F-4A2C-4BA5-8DA3-6AFA7FBBA418}" sibTransId="{64FD25B9-B6EB-42EF-9C62-CFE5A6DB4D56}"/>
    <dgm:cxn modelId="{6FF99F82-31A4-4A53-85C1-DCA623F4523D}" type="presOf" srcId="{4B49B37C-8981-4E92-9DA9-B7C0571B05CB}" destId="{34A6A615-78A2-4AEB-B4A5-270275FFCF84}" srcOrd="1" destOrd="0" presId="urn:microsoft.com/office/officeart/2005/8/layout/hierarchy6"/>
    <dgm:cxn modelId="{C5389A80-87CF-41F3-9DF3-B9116E69E4EA}" type="presOf" srcId="{15CDA934-B7F5-4832-B288-87FE20C4B479}" destId="{B5925ADE-17DA-403D-866D-F7C003B9C960}" srcOrd="0" destOrd="0" presId="urn:microsoft.com/office/officeart/2005/8/layout/hierarchy6"/>
    <dgm:cxn modelId="{DD517B89-B3C1-4C05-A99B-C9F1E593D123}" srcId="{991B7BB0-A8C5-45B7-A920-CE3718AAE763}" destId="{4B49B37C-8981-4E92-9DA9-B7C0571B05CB}" srcOrd="1" destOrd="0" parTransId="{7ECFF075-9A29-4493-BFDF-2EFD65B930DF}" sibTransId="{D2F6AEBA-DE13-4428-AABD-A13F65132AC8}"/>
    <dgm:cxn modelId="{2E63F9CB-A430-4A8F-B6B0-8E692F46D2BA}" srcId="{15CDA934-B7F5-4832-B288-87FE20C4B479}" destId="{18A8A341-4E00-4828-A34B-633E45E120A4}" srcOrd="1" destOrd="0" parTransId="{391D7EF4-41DE-484E-B735-3275C4C93160}" sibTransId="{42FDC6EE-5529-4C45-8E6F-808DBCB02617}"/>
    <dgm:cxn modelId="{46B6F28F-5179-43FF-96BD-0B9CB4449D91}" srcId="{87115113-A617-441D-BA2C-F6FF6D0A90D4}" destId="{5C22F88D-1125-472A-BE9B-366CD231FA97}" srcOrd="0" destOrd="0" parTransId="{FC2AF00C-6CC5-4CB7-99E6-3E2BBF1DE6CF}" sibTransId="{1EC6B46C-2180-4EE8-A840-0639888E7E7E}"/>
    <dgm:cxn modelId="{7A7AAFBD-70AB-493A-8E7D-A1C59F18659E}" type="presOf" srcId="{18A8A341-4E00-4828-A34B-633E45E120A4}" destId="{064A3DED-F81C-452B-B73C-DF072CE9BBCB}" srcOrd="0" destOrd="0" presId="urn:microsoft.com/office/officeart/2005/8/layout/hierarchy6"/>
    <dgm:cxn modelId="{CFB81D49-FA4A-4E5F-8B1D-E85312F43D90}" type="presOf" srcId="{C17D4DA7-D3ED-4347-983D-09EB35CA50F2}" destId="{0B91D841-023A-4E2F-9416-0645AEA8BABD}" srcOrd="1" destOrd="0" presId="urn:microsoft.com/office/officeart/2005/8/layout/hierarchy6"/>
    <dgm:cxn modelId="{EB1FF921-5945-4FB9-98F4-592096CB8F2F}" type="presOf" srcId="{FC2AF00C-6CC5-4CB7-99E6-3E2BBF1DE6CF}" destId="{6FFF5CD6-D01A-4BBF-8D53-2289502838A8}" srcOrd="0" destOrd="0" presId="urn:microsoft.com/office/officeart/2005/8/layout/hierarchy6"/>
    <dgm:cxn modelId="{C91BD175-FAFE-4B7D-9890-6FA2A45DC6F3}" type="presOf" srcId="{89566BBD-D577-40B7-89DA-0C2A3C0D84ED}" destId="{3736ABCF-7B16-41DF-A905-828876A9ABB3}" srcOrd="0" destOrd="0" presId="urn:microsoft.com/office/officeart/2005/8/layout/hierarchy6"/>
    <dgm:cxn modelId="{95F4516A-A7B6-4180-BF29-97D7873E3BA9}" srcId="{18A8A341-4E00-4828-A34B-633E45E120A4}" destId="{66D2E718-4587-4250-881F-E9D5BA421A5F}" srcOrd="0" destOrd="0" parTransId="{5B0C350B-D3A9-45EA-871C-F7FE22200DCD}" sibTransId="{2AE7FCDF-FDED-4DC5-95D7-FA254EEFE6AB}"/>
    <dgm:cxn modelId="{5A31221D-DB4D-496E-B0D8-A342A85B7901}" srcId="{15CDA934-B7F5-4832-B288-87FE20C4B479}" destId="{87115113-A617-441D-BA2C-F6FF6D0A90D4}" srcOrd="0" destOrd="0" parTransId="{89566BBD-D577-40B7-89DA-0C2A3C0D84ED}" sibTransId="{27D386EA-7214-4E25-AD58-6F7FA3238F25}"/>
    <dgm:cxn modelId="{8A891ECF-8723-4B0C-AF0D-9823B0B57568}" type="presOf" srcId="{4B49B37C-8981-4E92-9DA9-B7C0571B05CB}" destId="{8C808405-E636-42AA-8F1D-0BF9356DA334}" srcOrd="0" destOrd="0" presId="urn:microsoft.com/office/officeart/2005/8/layout/hierarchy6"/>
    <dgm:cxn modelId="{FBED4776-770F-450F-929D-68FA198297C0}" srcId="{991B7BB0-A8C5-45B7-A920-CE3718AAE763}" destId="{15CDA934-B7F5-4832-B288-87FE20C4B479}" srcOrd="0" destOrd="0" parTransId="{041D6C61-5DB8-406B-8348-3234FED347F4}" sibTransId="{AF203623-7BCB-4933-B3DE-AB4E9FF17681}"/>
    <dgm:cxn modelId="{A6E8A447-F9D0-434E-8A59-41537AD24A38}" type="presOf" srcId="{66D2E718-4587-4250-881F-E9D5BA421A5F}" destId="{405F5718-3861-4372-8579-DE04F0E7CBAE}" srcOrd="0" destOrd="0" presId="urn:microsoft.com/office/officeart/2005/8/layout/hierarchy6"/>
    <dgm:cxn modelId="{66CB0772-A143-476A-AD27-1AF09DFEAB70}" type="presOf" srcId="{5C22F88D-1125-472A-BE9B-366CD231FA97}" destId="{438B1EDC-F432-44C5-B1BA-58D39A21E186}" srcOrd="0" destOrd="0" presId="urn:microsoft.com/office/officeart/2005/8/layout/hierarchy6"/>
    <dgm:cxn modelId="{8165AAE5-A802-492F-8C47-02CBE8059AE3}" srcId="{991B7BB0-A8C5-45B7-A920-CE3718AAE763}" destId="{C17D4DA7-D3ED-4347-983D-09EB35CA50F2}" srcOrd="3" destOrd="0" parTransId="{081A045E-72DA-4774-9015-D6FE76655B97}" sibTransId="{BCDC5834-EB3D-42FB-A9B6-560A82F5275C}"/>
    <dgm:cxn modelId="{ED1423E2-BC5A-449E-99C3-4B024A7C34DA}" type="presOf" srcId="{87115113-A617-441D-BA2C-F6FF6D0A90D4}" destId="{EFE0F591-8E81-4B4E-A95C-A7FA127C38DC}" srcOrd="0" destOrd="0" presId="urn:microsoft.com/office/officeart/2005/8/layout/hierarchy6"/>
    <dgm:cxn modelId="{1DBC2467-7DF3-4B19-A4C6-A963C2B75192}" type="presOf" srcId="{C8BAA92F-5F6B-4A81-8560-DC7BCFCCCBB9}" destId="{333F6B5F-0076-48EB-BF4A-57DA525CC6F7}" srcOrd="0" destOrd="0" presId="urn:microsoft.com/office/officeart/2005/8/layout/hierarchy6"/>
    <dgm:cxn modelId="{5E4EC496-E519-42A4-9B51-4EB0085508A6}" type="presOf" srcId="{5B0C350B-D3A9-45EA-871C-F7FE22200DCD}" destId="{5F171B35-EFE7-42C2-ABA8-C6B4D65E3E44}" srcOrd="0" destOrd="0" presId="urn:microsoft.com/office/officeart/2005/8/layout/hierarchy6"/>
    <dgm:cxn modelId="{4B2CF564-904E-461B-9131-4D8E41C188D9}" type="presOf" srcId="{391D7EF4-41DE-484E-B735-3275C4C93160}" destId="{38A2DF3D-C90C-4E32-99B9-F0DB79352D21}" srcOrd="0" destOrd="0" presId="urn:microsoft.com/office/officeart/2005/8/layout/hierarchy6"/>
    <dgm:cxn modelId="{AC306B75-61E6-4EFD-B5BA-AC85D9CA8939}" type="presParOf" srcId="{798B9612-FD77-4FAA-9637-24B9626FF16A}" destId="{BBEB18FB-1E6B-4BCE-BAD4-F1925C3D2D50}" srcOrd="0" destOrd="0" presId="urn:microsoft.com/office/officeart/2005/8/layout/hierarchy6"/>
    <dgm:cxn modelId="{60933820-EECE-41DB-8CEA-3E549CBB23B2}" type="presParOf" srcId="{BBEB18FB-1E6B-4BCE-BAD4-F1925C3D2D50}" destId="{8C4B3F17-1003-4F60-84CB-B0E30D9426B4}" srcOrd="0" destOrd="0" presId="urn:microsoft.com/office/officeart/2005/8/layout/hierarchy6"/>
    <dgm:cxn modelId="{7B3190CE-3758-4BBA-936B-0B20876D6E90}" type="presParOf" srcId="{BBEB18FB-1E6B-4BCE-BAD4-F1925C3D2D50}" destId="{D16911ED-C745-4F6F-9F2A-521085AADFEA}" srcOrd="1" destOrd="0" presId="urn:microsoft.com/office/officeart/2005/8/layout/hierarchy6"/>
    <dgm:cxn modelId="{9AEA60C6-CDBE-472F-AD08-8359CD3FCA0D}" type="presParOf" srcId="{D16911ED-C745-4F6F-9F2A-521085AADFEA}" destId="{68E96244-E4C3-401F-B19D-A0DDCEB5716E}" srcOrd="0" destOrd="0" presId="urn:microsoft.com/office/officeart/2005/8/layout/hierarchy6"/>
    <dgm:cxn modelId="{C61E0889-9D81-4222-896B-DB5E761D9081}" type="presParOf" srcId="{68E96244-E4C3-401F-B19D-A0DDCEB5716E}" destId="{B5925ADE-17DA-403D-866D-F7C003B9C960}" srcOrd="0" destOrd="0" presId="urn:microsoft.com/office/officeart/2005/8/layout/hierarchy6"/>
    <dgm:cxn modelId="{6B20CD22-8B58-4268-A706-26B4038B3375}" type="presParOf" srcId="{68E96244-E4C3-401F-B19D-A0DDCEB5716E}" destId="{4782D8F5-CABB-4EF9-9229-5395CBC3EF53}" srcOrd="1" destOrd="0" presId="urn:microsoft.com/office/officeart/2005/8/layout/hierarchy6"/>
    <dgm:cxn modelId="{197BC55A-3A39-40B5-B42D-A65A8BF7F333}" type="presParOf" srcId="{4782D8F5-CABB-4EF9-9229-5395CBC3EF53}" destId="{3736ABCF-7B16-41DF-A905-828876A9ABB3}" srcOrd="0" destOrd="0" presId="urn:microsoft.com/office/officeart/2005/8/layout/hierarchy6"/>
    <dgm:cxn modelId="{5F3D5965-3499-44FC-8EA0-A09FBF3E663D}" type="presParOf" srcId="{4782D8F5-CABB-4EF9-9229-5395CBC3EF53}" destId="{C778B756-292F-4E6B-AC31-213AB183D61A}" srcOrd="1" destOrd="0" presId="urn:microsoft.com/office/officeart/2005/8/layout/hierarchy6"/>
    <dgm:cxn modelId="{A587E931-AEEF-4B00-9A21-8F48D7E4D340}" type="presParOf" srcId="{C778B756-292F-4E6B-AC31-213AB183D61A}" destId="{EFE0F591-8E81-4B4E-A95C-A7FA127C38DC}" srcOrd="0" destOrd="0" presId="urn:microsoft.com/office/officeart/2005/8/layout/hierarchy6"/>
    <dgm:cxn modelId="{1098F183-AF61-4A27-9BA8-B250DAD59F8C}" type="presParOf" srcId="{C778B756-292F-4E6B-AC31-213AB183D61A}" destId="{65C5E184-6CCE-40AC-8604-3D09FEC0F4CA}" srcOrd="1" destOrd="0" presId="urn:microsoft.com/office/officeart/2005/8/layout/hierarchy6"/>
    <dgm:cxn modelId="{F82333C0-EFD6-434E-B41A-75761BC88577}" type="presParOf" srcId="{65C5E184-6CCE-40AC-8604-3D09FEC0F4CA}" destId="{6FFF5CD6-D01A-4BBF-8D53-2289502838A8}" srcOrd="0" destOrd="0" presId="urn:microsoft.com/office/officeart/2005/8/layout/hierarchy6"/>
    <dgm:cxn modelId="{A74EFBEA-07CA-4426-BD33-0CD992E2ED87}" type="presParOf" srcId="{65C5E184-6CCE-40AC-8604-3D09FEC0F4CA}" destId="{8A3B1ECF-F4EE-4B23-85E6-4219A6B65ADC}" srcOrd="1" destOrd="0" presId="urn:microsoft.com/office/officeart/2005/8/layout/hierarchy6"/>
    <dgm:cxn modelId="{102765DF-C1A0-443D-B792-16B08D97200A}" type="presParOf" srcId="{8A3B1ECF-F4EE-4B23-85E6-4219A6B65ADC}" destId="{438B1EDC-F432-44C5-B1BA-58D39A21E186}" srcOrd="0" destOrd="0" presId="urn:microsoft.com/office/officeart/2005/8/layout/hierarchy6"/>
    <dgm:cxn modelId="{692BB7DB-CF17-4646-B266-4F26CA45D042}" type="presParOf" srcId="{8A3B1ECF-F4EE-4B23-85E6-4219A6B65ADC}" destId="{22950FBC-33E8-40E8-8283-44DEDFD36328}" srcOrd="1" destOrd="0" presId="urn:microsoft.com/office/officeart/2005/8/layout/hierarchy6"/>
    <dgm:cxn modelId="{7E261DB5-EDBD-40FF-B1A8-6948AFDA2AA3}" type="presParOf" srcId="{4782D8F5-CABB-4EF9-9229-5395CBC3EF53}" destId="{38A2DF3D-C90C-4E32-99B9-F0DB79352D21}" srcOrd="2" destOrd="0" presId="urn:microsoft.com/office/officeart/2005/8/layout/hierarchy6"/>
    <dgm:cxn modelId="{1642B635-4C59-4ACA-BA3E-5E01950428B8}" type="presParOf" srcId="{4782D8F5-CABB-4EF9-9229-5395CBC3EF53}" destId="{D1C7F7B4-9F97-4F78-B996-B52894D3647E}" srcOrd="3" destOrd="0" presId="urn:microsoft.com/office/officeart/2005/8/layout/hierarchy6"/>
    <dgm:cxn modelId="{FAE442E8-CC73-428B-B998-AC190CF7F54B}" type="presParOf" srcId="{D1C7F7B4-9F97-4F78-B996-B52894D3647E}" destId="{064A3DED-F81C-452B-B73C-DF072CE9BBCB}" srcOrd="0" destOrd="0" presId="urn:microsoft.com/office/officeart/2005/8/layout/hierarchy6"/>
    <dgm:cxn modelId="{8B69E3A8-4F85-4D8B-A8AD-0FD4F61492B5}" type="presParOf" srcId="{D1C7F7B4-9F97-4F78-B996-B52894D3647E}" destId="{8EDB633F-5B1F-4E8C-AD7F-922A18EE8053}" srcOrd="1" destOrd="0" presId="urn:microsoft.com/office/officeart/2005/8/layout/hierarchy6"/>
    <dgm:cxn modelId="{183594D1-80A1-4390-822C-A833CA19BAC2}" type="presParOf" srcId="{8EDB633F-5B1F-4E8C-AD7F-922A18EE8053}" destId="{5F171B35-EFE7-42C2-ABA8-C6B4D65E3E44}" srcOrd="0" destOrd="0" presId="urn:microsoft.com/office/officeart/2005/8/layout/hierarchy6"/>
    <dgm:cxn modelId="{8D4391A7-AAE6-4C64-A26A-103009589A36}" type="presParOf" srcId="{8EDB633F-5B1F-4E8C-AD7F-922A18EE8053}" destId="{A5FD5F40-97C7-4113-A429-D095C2DD9913}" srcOrd="1" destOrd="0" presId="urn:microsoft.com/office/officeart/2005/8/layout/hierarchy6"/>
    <dgm:cxn modelId="{BEEE46AB-6E78-4932-92FD-4844D27BE2DC}" type="presParOf" srcId="{A5FD5F40-97C7-4113-A429-D095C2DD9913}" destId="{405F5718-3861-4372-8579-DE04F0E7CBAE}" srcOrd="0" destOrd="0" presId="urn:microsoft.com/office/officeart/2005/8/layout/hierarchy6"/>
    <dgm:cxn modelId="{DC826169-EB6F-44EB-B60F-9F8C5BBC1662}" type="presParOf" srcId="{A5FD5F40-97C7-4113-A429-D095C2DD9913}" destId="{B62448EB-ABCE-4516-AD22-BE6C56AF4961}" srcOrd="1" destOrd="0" presId="urn:microsoft.com/office/officeart/2005/8/layout/hierarchy6"/>
    <dgm:cxn modelId="{7A3A219B-4DCA-4851-B260-A9A4B4067007}" type="presParOf" srcId="{798B9612-FD77-4FAA-9637-24B9626FF16A}" destId="{09147204-0F5B-4C4A-96CC-5729E7F2AB54}" srcOrd="1" destOrd="0" presId="urn:microsoft.com/office/officeart/2005/8/layout/hierarchy6"/>
    <dgm:cxn modelId="{D11168E5-0927-4BC4-BA0E-B8CC5A047294}" type="presParOf" srcId="{09147204-0F5B-4C4A-96CC-5729E7F2AB54}" destId="{B1CCEAA5-FD6B-4430-9017-4E49DEFDA2C7}" srcOrd="0" destOrd="0" presId="urn:microsoft.com/office/officeart/2005/8/layout/hierarchy6"/>
    <dgm:cxn modelId="{68EA4C3D-F347-4CAE-8860-91229DA46A7C}" type="presParOf" srcId="{B1CCEAA5-FD6B-4430-9017-4E49DEFDA2C7}" destId="{8C808405-E636-42AA-8F1D-0BF9356DA334}" srcOrd="0" destOrd="0" presId="urn:microsoft.com/office/officeart/2005/8/layout/hierarchy6"/>
    <dgm:cxn modelId="{00AB81B8-58CD-410F-A4BE-66129E6D3AB2}" type="presParOf" srcId="{B1CCEAA5-FD6B-4430-9017-4E49DEFDA2C7}" destId="{34A6A615-78A2-4AEB-B4A5-270275FFCF84}" srcOrd="1" destOrd="0" presId="urn:microsoft.com/office/officeart/2005/8/layout/hierarchy6"/>
    <dgm:cxn modelId="{4D434C6E-39F2-4DC7-9182-CB31C5A00975}" type="presParOf" srcId="{09147204-0F5B-4C4A-96CC-5729E7F2AB54}" destId="{2D4520EF-69A2-451F-AB45-D10C0F256D5A}" srcOrd="1" destOrd="0" presId="urn:microsoft.com/office/officeart/2005/8/layout/hierarchy6"/>
    <dgm:cxn modelId="{88458581-0445-4D4E-83C8-FE3487403511}" type="presParOf" srcId="{2D4520EF-69A2-451F-AB45-D10C0F256D5A}" destId="{1B6F628B-65C6-47B7-B364-670F1DA8884E}" srcOrd="0" destOrd="0" presId="urn:microsoft.com/office/officeart/2005/8/layout/hierarchy6"/>
    <dgm:cxn modelId="{0BCCA2F3-0FDF-4D07-B3A4-D92C940B9011}" type="presParOf" srcId="{09147204-0F5B-4C4A-96CC-5729E7F2AB54}" destId="{70FEF0E7-29E2-42B9-AED6-6C4C3604C0B9}" srcOrd="2" destOrd="0" presId="urn:microsoft.com/office/officeart/2005/8/layout/hierarchy6"/>
    <dgm:cxn modelId="{E427F528-E7D6-45C0-9E39-58A611696B3A}" type="presParOf" srcId="{70FEF0E7-29E2-42B9-AED6-6C4C3604C0B9}" destId="{333F6B5F-0076-48EB-BF4A-57DA525CC6F7}" srcOrd="0" destOrd="0" presId="urn:microsoft.com/office/officeart/2005/8/layout/hierarchy6"/>
    <dgm:cxn modelId="{A67E68D4-0DFC-4F64-B3AF-ED7108459B6D}" type="presParOf" srcId="{70FEF0E7-29E2-42B9-AED6-6C4C3604C0B9}" destId="{B0EC09D2-730D-4238-8516-3AED18357E5F}" srcOrd="1" destOrd="0" presId="urn:microsoft.com/office/officeart/2005/8/layout/hierarchy6"/>
    <dgm:cxn modelId="{4A162B2E-CEBC-4108-8628-EE02D9A2C1CB}" type="presParOf" srcId="{09147204-0F5B-4C4A-96CC-5729E7F2AB54}" destId="{1A05CFFB-9A81-40DA-8FD8-4F05AF8BA837}" srcOrd="3" destOrd="0" presId="urn:microsoft.com/office/officeart/2005/8/layout/hierarchy6"/>
    <dgm:cxn modelId="{45D48BDE-3393-47C6-9616-B7647D930764}" type="presParOf" srcId="{1A05CFFB-9A81-40DA-8FD8-4F05AF8BA837}" destId="{5BB2969B-842D-4F92-9812-D6769C2F02F6}" srcOrd="0" destOrd="0" presId="urn:microsoft.com/office/officeart/2005/8/layout/hierarchy6"/>
    <dgm:cxn modelId="{725A842D-BC9D-4FF0-B881-6DE781B150F1}" type="presParOf" srcId="{09147204-0F5B-4C4A-96CC-5729E7F2AB54}" destId="{0C3FA8B7-554D-4B83-BDB1-2C38B80D3849}" srcOrd="4" destOrd="0" presId="urn:microsoft.com/office/officeart/2005/8/layout/hierarchy6"/>
    <dgm:cxn modelId="{27DFF7F8-C5B4-4BD9-BF10-9459D48B66F9}" type="presParOf" srcId="{0C3FA8B7-554D-4B83-BDB1-2C38B80D3849}" destId="{AFA685A1-D7A5-441D-99B0-959291C25E29}" srcOrd="0" destOrd="0" presId="urn:microsoft.com/office/officeart/2005/8/layout/hierarchy6"/>
    <dgm:cxn modelId="{B1774CF8-E1F8-4F86-BA0E-89FCF8837321}" type="presParOf" srcId="{0C3FA8B7-554D-4B83-BDB1-2C38B80D3849}" destId="{0B91D841-023A-4E2F-9416-0645AEA8BAB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1B7BB0-A8C5-45B7-A920-CE3718AAE76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5CDA934-B7F5-4832-B288-87FE20C4B479}">
      <dgm:prSet phldrT="[Text]"/>
      <dgm:spPr/>
      <dgm:t>
        <a:bodyPr/>
        <a:lstStyle/>
        <a:p>
          <a:r>
            <a:rPr lang="de-DE" b="1" dirty="0" smtClean="0"/>
            <a:t>EPackage0</a:t>
          </a:r>
          <a:endParaRPr lang="de-DE" b="1" dirty="0"/>
        </a:p>
      </dgm:t>
    </dgm:pt>
    <dgm:pt modelId="{041D6C61-5DB8-406B-8348-3234FED347F4}" type="parTrans" cxnId="{FBED4776-770F-450F-929D-68FA198297C0}">
      <dgm:prSet/>
      <dgm:spPr/>
      <dgm:t>
        <a:bodyPr/>
        <a:lstStyle/>
        <a:p>
          <a:endParaRPr lang="de-DE"/>
        </a:p>
      </dgm:t>
    </dgm:pt>
    <dgm:pt modelId="{AF203623-7BCB-4933-B3DE-AB4E9FF17681}" type="sibTrans" cxnId="{FBED4776-770F-450F-929D-68FA198297C0}">
      <dgm:prSet/>
      <dgm:spPr/>
      <dgm:t>
        <a:bodyPr/>
        <a:lstStyle/>
        <a:p>
          <a:endParaRPr lang="de-DE"/>
        </a:p>
      </dgm:t>
    </dgm:pt>
    <dgm:pt modelId="{87115113-A617-441D-BA2C-F6FF6D0A90D4}">
      <dgm:prSet phldrT="[Text]"/>
      <dgm:spPr/>
      <dgm:t>
        <a:bodyPr/>
        <a:lstStyle/>
        <a:p>
          <a:r>
            <a:rPr lang="de-DE" b="1" dirty="0" smtClean="0"/>
            <a:t>EClass0</a:t>
          </a:r>
          <a:endParaRPr lang="de-DE" b="1" dirty="0"/>
        </a:p>
      </dgm:t>
    </dgm:pt>
    <dgm:pt modelId="{89566BBD-D577-40B7-89DA-0C2A3C0D84ED}" type="parTrans" cxnId="{5A31221D-DB4D-496E-B0D8-A342A85B7901}">
      <dgm:prSet/>
      <dgm:spPr/>
      <dgm:t>
        <a:bodyPr/>
        <a:lstStyle/>
        <a:p>
          <a:endParaRPr lang="de-DE"/>
        </a:p>
      </dgm:t>
    </dgm:pt>
    <dgm:pt modelId="{27D386EA-7214-4E25-AD58-6F7FA3238F25}" type="sibTrans" cxnId="{5A31221D-DB4D-496E-B0D8-A342A85B7901}">
      <dgm:prSet/>
      <dgm:spPr/>
      <dgm:t>
        <a:bodyPr/>
        <a:lstStyle/>
        <a:p>
          <a:endParaRPr lang="de-DE"/>
        </a:p>
      </dgm:t>
    </dgm:pt>
    <dgm:pt modelId="{5C22F88D-1125-472A-BE9B-366CD231FA97}">
      <dgm:prSet phldrT="[Text]"/>
      <dgm:spPr/>
      <dgm:t>
        <a:bodyPr/>
        <a:lstStyle/>
        <a:p>
          <a:r>
            <a:rPr lang="de-DE" b="1" dirty="0" smtClean="0"/>
            <a:t>EAttribute0</a:t>
          </a:r>
          <a:endParaRPr lang="de-DE" b="1" dirty="0"/>
        </a:p>
      </dgm:t>
    </dgm:pt>
    <dgm:pt modelId="{FC2AF00C-6CC5-4CB7-99E6-3E2BBF1DE6CF}" type="parTrans" cxnId="{46B6F28F-5179-43FF-96BD-0B9CB4449D91}">
      <dgm:prSet/>
      <dgm:spPr/>
      <dgm:t>
        <a:bodyPr/>
        <a:lstStyle/>
        <a:p>
          <a:endParaRPr lang="de-DE"/>
        </a:p>
      </dgm:t>
    </dgm:pt>
    <dgm:pt modelId="{1EC6B46C-2180-4EE8-A840-0639888E7E7E}" type="sibTrans" cxnId="{46B6F28F-5179-43FF-96BD-0B9CB4449D91}">
      <dgm:prSet/>
      <dgm:spPr/>
      <dgm:t>
        <a:bodyPr/>
        <a:lstStyle/>
        <a:p>
          <a:endParaRPr lang="de-DE"/>
        </a:p>
      </dgm:t>
    </dgm:pt>
    <dgm:pt modelId="{10E9A378-4AAB-4EE4-923E-9E1BFC7AB681}">
      <dgm:prSet phldrT="[Text]"/>
      <dgm:spPr/>
      <dgm:t>
        <a:bodyPr/>
        <a:lstStyle/>
        <a:p>
          <a:r>
            <a:rPr lang="de-DE" b="1" dirty="0" smtClean="0"/>
            <a:t>EAttribute1</a:t>
          </a:r>
          <a:endParaRPr lang="de-DE" b="1" dirty="0"/>
        </a:p>
      </dgm:t>
    </dgm:pt>
    <dgm:pt modelId="{0DE86CF5-4C73-42A1-959E-B9470499778C}" type="parTrans" cxnId="{92989214-94CD-47B1-8480-F46DB8869B22}">
      <dgm:prSet/>
      <dgm:spPr/>
      <dgm:t>
        <a:bodyPr/>
        <a:lstStyle/>
        <a:p>
          <a:endParaRPr lang="de-DE"/>
        </a:p>
      </dgm:t>
    </dgm:pt>
    <dgm:pt modelId="{278B6EB9-50DE-4D7E-B1F1-60FC82F9500F}" type="sibTrans" cxnId="{92989214-94CD-47B1-8480-F46DB8869B22}">
      <dgm:prSet/>
      <dgm:spPr/>
      <dgm:t>
        <a:bodyPr/>
        <a:lstStyle/>
        <a:p>
          <a:endParaRPr lang="de-DE"/>
        </a:p>
      </dgm:t>
    </dgm:pt>
    <dgm:pt modelId="{4B49B37C-8981-4E92-9DA9-B7C0571B05CB}">
      <dgm:prSet phldrT="[Text]"/>
      <dgm:spPr/>
      <dgm:t>
        <a:bodyPr/>
        <a:lstStyle/>
        <a:p>
          <a:r>
            <a:rPr lang="de-DE" dirty="0" err="1" smtClean="0"/>
            <a:t>ePackages</a:t>
          </a:r>
          <a:endParaRPr lang="de-DE" dirty="0"/>
        </a:p>
      </dgm:t>
    </dgm:pt>
    <dgm:pt modelId="{7ECFF075-9A29-4493-BFDF-2EFD65B930DF}" type="parTrans" cxnId="{DD517B89-B3C1-4C05-A99B-C9F1E593D123}">
      <dgm:prSet/>
      <dgm:spPr/>
      <dgm:t>
        <a:bodyPr/>
        <a:lstStyle/>
        <a:p>
          <a:endParaRPr lang="de-DE"/>
        </a:p>
      </dgm:t>
    </dgm:pt>
    <dgm:pt modelId="{D2F6AEBA-DE13-4428-AABD-A13F65132AC8}" type="sibTrans" cxnId="{DD517B89-B3C1-4C05-A99B-C9F1E593D123}">
      <dgm:prSet/>
      <dgm:spPr/>
      <dgm:t>
        <a:bodyPr/>
        <a:lstStyle/>
        <a:p>
          <a:endParaRPr lang="de-DE"/>
        </a:p>
      </dgm:t>
    </dgm:pt>
    <dgm:pt modelId="{C17D4DA7-D3ED-4347-983D-09EB35CA50F2}">
      <dgm:prSet phldrT="[Text]"/>
      <dgm:spPr/>
      <dgm:t>
        <a:bodyPr/>
        <a:lstStyle/>
        <a:p>
          <a:r>
            <a:rPr lang="de-DE" dirty="0" err="1" smtClean="0"/>
            <a:t>eAttributes</a:t>
          </a:r>
          <a:endParaRPr lang="de-DE" dirty="0"/>
        </a:p>
      </dgm:t>
    </dgm:pt>
    <dgm:pt modelId="{081A045E-72DA-4774-9015-D6FE76655B97}" type="parTrans" cxnId="{8165AAE5-A802-492F-8C47-02CBE8059AE3}">
      <dgm:prSet/>
      <dgm:spPr/>
      <dgm:t>
        <a:bodyPr/>
        <a:lstStyle/>
        <a:p>
          <a:endParaRPr lang="de-DE"/>
        </a:p>
      </dgm:t>
    </dgm:pt>
    <dgm:pt modelId="{BCDC5834-EB3D-42FB-A9B6-560A82F5275C}" type="sibTrans" cxnId="{8165AAE5-A802-492F-8C47-02CBE8059AE3}">
      <dgm:prSet/>
      <dgm:spPr/>
      <dgm:t>
        <a:bodyPr/>
        <a:lstStyle/>
        <a:p>
          <a:endParaRPr lang="de-DE"/>
        </a:p>
      </dgm:t>
    </dgm:pt>
    <dgm:pt modelId="{C8BAA92F-5F6B-4A81-8560-DC7BCFCCCBB9}">
      <dgm:prSet phldrT="[Text]"/>
      <dgm:spPr/>
      <dgm:t>
        <a:bodyPr/>
        <a:lstStyle/>
        <a:p>
          <a:r>
            <a:rPr lang="de-DE" dirty="0" err="1" smtClean="0"/>
            <a:t>eClasses</a:t>
          </a:r>
          <a:endParaRPr lang="de-DE" dirty="0"/>
        </a:p>
      </dgm:t>
    </dgm:pt>
    <dgm:pt modelId="{D240824F-4A2C-4BA5-8DA3-6AFA7FBBA418}" type="parTrans" cxnId="{0BB9714B-419C-4288-A274-BC108071A5DE}">
      <dgm:prSet/>
      <dgm:spPr/>
      <dgm:t>
        <a:bodyPr/>
        <a:lstStyle/>
        <a:p>
          <a:endParaRPr lang="de-DE"/>
        </a:p>
      </dgm:t>
    </dgm:pt>
    <dgm:pt modelId="{64FD25B9-B6EB-42EF-9C62-CFE5A6DB4D56}" type="sibTrans" cxnId="{0BB9714B-419C-4288-A274-BC108071A5DE}">
      <dgm:prSet/>
      <dgm:spPr/>
      <dgm:t>
        <a:bodyPr/>
        <a:lstStyle/>
        <a:p>
          <a:endParaRPr lang="de-DE"/>
        </a:p>
      </dgm:t>
    </dgm:pt>
    <dgm:pt modelId="{798B9612-FD77-4FAA-9637-24B9626FF16A}" type="pres">
      <dgm:prSet presAssocID="{991B7BB0-A8C5-45B7-A920-CE3718AAE76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BEB18FB-1E6B-4BCE-BAD4-F1925C3D2D50}" type="pres">
      <dgm:prSet presAssocID="{991B7BB0-A8C5-45B7-A920-CE3718AAE763}" presName="hierFlow" presStyleCnt="0"/>
      <dgm:spPr/>
    </dgm:pt>
    <dgm:pt modelId="{8C4B3F17-1003-4F60-84CB-B0E30D9426B4}" type="pres">
      <dgm:prSet presAssocID="{991B7BB0-A8C5-45B7-A920-CE3718AAE763}" presName="firstBuf" presStyleCnt="0"/>
      <dgm:spPr/>
    </dgm:pt>
    <dgm:pt modelId="{D16911ED-C745-4F6F-9F2A-521085AADFEA}" type="pres">
      <dgm:prSet presAssocID="{991B7BB0-A8C5-45B7-A920-CE3718AAE76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8E96244-E4C3-401F-B19D-A0DDCEB5716E}" type="pres">
      <dgm:prSet presAssocID="{15CDA934-B7F5-4832-B288-87FE20C4B479}" presName="Name14" presStyleCnt="0"/>
      <dgm:spPr/>
    </dgm:pt>
    <dgm:pt modelId="{B5925ADE-17DA-403D-866D-F7C003B9C960}" type="pres">
      <dgm:prSet presAssocID="{15CDA934-B7F5-4832-B288-87FE20C4B47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782D8F5-CABB-4EF9-9229-5395CBC3EF53}" type="pres">
      <dgm:prSet presAssocID="{15CDA934-B7F5-4832-B288-87FE20C4B479}" presName="hierChild2" presStyleCnt="0"/>
      <dgm:spPr/>
    </dgm:pt>
    <dgm:pt modelId="{3736ABCF-7B16-41DF-A905-828876A9ABB3}" type="pres">
      <dgm:prSet presAssocID="{89566BBD-D577-40B7-89DA-0C2A3C0D84ED}" presName="Name19" presStyleLbl="parChTrans1D2" presStyleIdx="0" presStyleCnt="1"/>
      <dgm:spPr/>
      <dgm:t>
        <a:bodyPr/>
        <a:lstStyle/>
        <a:p>
          <a:endParaRPr lang="de-DE"/>
        </a:p>
      </dgm:t>
    </dgm:pt>
    <dgm:pt modelId="{C778B756-292F-4E6B-AC31-213AB183D61A}" type="pres">
      <dgm:prSet presAssocID="{87115113-A617-441D-BA2C-F6FF6D0A90D4}" presName="Name21" presStyleCnt="0"/>
      <dgm:spPr/>
    </dgm:pt>
    <dgm:pt modelId="{EFE0F591-8E81-4B4E-A95C-A7FA127C38DC}" type="pres">
      <dgm:prSet presAssocID="{87115113-A617-441D-BA2C-F6FF6D0A90D4}" presName="level2Shape" presStyleLbl="node2" presStyleIdx="0" presStyleCnt="1"/>
      <dgm:spPr/>
      <dgm:t>
        <a:bodyPr/>
        <a:lstStyle/>
        <a:p>
          <a:endParaRPr lang="de-DE"/>
        </a:p>
      </dgm:t>
    </dgm:pt>
    <dgm:pt modelId="{65C5E184-6CCE-40AC-8604-3D09FEC0F4CA}" type="pres">
      <dgm:prSet presAssocID="{87115113-A617-441D-BA2C-F6FF6D0A90D4}" presName="hierChild3" presStyleCnt="0"/>
      <dgm:spPr/>
    </dgm:pt>
    <dgm:pt modelId="{6FFF5CD6-D01A-4BBF-8D53-2289502838A8}" type="pres">
      <dgm:prSet presAssocID="{FC2AF00C-6CC5-4CB7-99E6-3E2BBF1DE6CF}" presName="Name19" presStyleLbl="parChTrans1D3" presStyleIdx="0" presStyleCnt="2"/>
      <dgm:spPr/>
      <dgm:t>
        <a:bodyPr/>
        <a:lstStyle/>
        <a:p>
          <a:endParaRPr lang="de-DE"/>
        </a:p>
      </dgm:t>
    </dgm:pt>
    <dgm:pt modelId="{8A3B1ECF-F4EE-4B23-85E6-4219A6B65ADC}" type="pres">
      <dgm:prSet presAssocID="{5C22F88D-1125-472A-BE9B-366CD231FA97}" presName="Name21" presStyleCnt="0"/>
      <dgm:spPr/>
    </dgm:pt>
    <dgm:pt modelId="{438B1EDC-F432-44C5-B1BA-58D39A21E186}" type="pres">
      <dgm:prSet presAssocID="{5C22F88D-1125-472A-BE9B-366CD231FA97}" presName="level2Shape" presStyleLbl="node3" presStyleIdx="0" presStyleCnt="2"/>
      <dgm:spPr/>
      <dgm:t>
        <a:bodyPr/>
        <a:lstStyle/>
        <a:p>
          <a:endParaRPr lang="de-DE"/>
        </a:p>
      </dgm:t>
    </dgm:pt>
    <dgm:pt modelId="{22950FBC-33E8-40E8-8283-44DEDFD36328}" type="pres">
      <dgm:prSet presAssocID="{5C22F88D-1125-472A-BE9B-366CD231FA97}" presName="hierChild3" presStyleCnt="0"/>
      <dgm:spPr/>
    </dgm:pt>
    <dgm:pt modelId="{89601B3F-5A77-4EF9-85AD-C597D4FA9A9D}" type="pres">
      <dgm:prSet presAssocID="{0DE86CF5-4C73-42A1-959E-B9470499778C}" presName="Name19" presStyleLbl="parChTrans1D3" presStyleIdx="1" presStyleCnt="2"/>
      <dgm:spPr/>
      <dgm:t>
        <a:bodyPr/>
        <a:lstStyle/>
        <a:p>
          <a:endParaRPr lang="de-DE"/>
        </a:p>
      </dgm:t>
    </dgm:pt>
    <dgm:pt modelId="{6D55E355-B8E5-4D83-812D-FB806B08B422}" type="pres">
      <dgm:prSet presAssocID="{10E9A378-4AAB-4EE4-923E-9E1BFC7AB681}" presName="Name21" presStyleCnt="0"/>
      <dgm:spPr/>
    </dgm:pt>
    <dgm:pt modelId="{5F6B11D6-6FF6-463A-AA79-3AED9916584C}" type="pres">
      <dgm:prSet presAssocID="{10E9A378-4AAB-4EE4-923E-9E1BFC7AB681}" presName="level2Shape" presStyleLbl="node3" presStyleIdx="1" presStyleCnt="2"/>
      <dgm:spPr/>
      <dgm:t>
        <a:bodyPr/>
        <a:lstStyle/>
        <a:p>
          <a:endParaRPr lang="de-DE"/>
        </a:p>
      </dgm:t>
    </dgm:pt>
    <dgm:pt modelId="{504D219B-A850-4685-8645-B2B8F2D342A6}" type="pres">
      <dgm:prSet presAssocID="{10E9A378-4AAB-4EE4-923E-9E1BFC7AB681}" presName="hierChild3" presStyleCnt="0"/>
      <dgm:spPr/>
    </dgm:pt>
    <dgm:pt modelId="{09147204-0F5B-4C4A-96CC-5729E7F2AB54}" type="pres">
      <dgm:prSet presAssocID="{991B7BB0-A8C5-45B7-A920-CE3718AAE763}" presName="bgShapesFlow" presStyleCnt="0"/>
      <dgm:spPr/>
    </dgm:pt>
    <dgm:pt modelId="{B1CCEAA5-FD6B-4430-9017-4E49DEFDA2C7}" type="pres">
      <dgm:prSet presAssocID="{4B49B37C-8981-4E92-9DA9-B7C0571B05CB}" presName="rectComp" presStyleCnt="0"/>
      <dgm:spPr/>
    </dgm:pt>
    <dgm:pt modelId="{8C808405-E636-42AA-8F1D-0BF9356DA334}" type="pres">
      <dgm:prSet presAssocID="{4B49B37C-8981-4E92-9DA9-B7C0571B05CB}" presName="bgRect" presStyleLbl="bgShp" presStyleIdx="0" presStyleCnt="3"/>
      <dgm:spPr/>
      <dgm:t>
        <a:bodyPr/>
        <a:lstStyle/>
        <a:p>
          <a:endParaRPr lang="de-DE"/>
        </a:p>
      </dgm:t>
    </dgm:pt>
    <dgm:pt modelId="{34A6A615-78A2-4AEB-B4A5-270275FFCF84}" type="pres">
      <dgm:prSet presAssocID="{4B49B37C-8981-4E92-9DA9-B7C0571B05CB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4520EF-69A2-451F-AB45-D10C0F256D5A}" type="pres">
      <dgm:prSet presAssocID="{4B49B37C-8981-4E92-9DA9-B7C0571B05CB}" presName="spComp" presStyleCnt="0"/>
      <dgm:spPr/>
    </dgm:pt>
    <dgm:pt modelId="{1B6F628B-65C6-47B7-B364-670F1DA8884E}" type="pres">
      <dgm:prSet presAssocID="{4B49B37C-8981-4E92-9DA9-B7C0571B05CB}" presName="vSp" presStyleCnt="0"/>
      <dgm:spPr/>
    </dgm:pt>
    <dgm:pt modelId="{70FEF0E7-29E2-42B9-AED6-6C4C3604C0B9}" type="pres">
      <dgm:prSet presAssocID="{C8BAA92F-5F6B-4A81-8560-DC7BCFCCCBB9}" presName="rectComp" presStyleCnt="0"/>
      <dgm:spPr/>
    </dgm:pt>
    <dgm:pt modelId="{333F6B5F-0076-48EB-BF4A-57DA525CC6F7}" type="pres">
      <dgm:prSet presAssocID="{C8BAA92F-5F6B-4A81-8560-DC7BCFCCCBB9}" presName="bgRect" presStyleLbl="bgShp" presStyleIdx="1" presStyleCnt="3"/>
      <dgm:spPr/>
      <dgm:t>
        <a:bodyPr/>
        <a:lstStyle/>
        <a:p>
          <a:endParaRPr lang="de-DE"/>
        </a:p>
      </dgm:t>
    </dgm:pt>
    <dgm:pt modelId="{B0EC09D2-730D-4238-8516-3AED18357E5F}" type="pres">
      <dgm:prSet presAssocID="{C8BAA92F-5F6B-4A81-8560-DC7BCFCCCBB9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05CFFB-9A81-40DA-8FD8-4F05AF8BA837}" type="pres">
      <dgm:prSet presAssocID="{C8BAA92F-5F6B-4A81-8560-DC7BCFCCCBB9}" presName="spComp" presStyleCnt="0"/>
      <dgm:spPr/>
    </dgm:pt>
    <dgm:pt modelId="{5BB2969B-842D-4F92-9812-D6769C2F02F6}" type="pres">
      <dgm:prSet presAssocID="{C8BAA92F-5F6B-4A81-8560-DC7BCFCCCBB9}" presName="vSp" presStyleCnt="0"/>
      <dgm:spPr/>
    </dgm:pt>
    <dgm:pt modelId="{0C3FA8B7-554D-4B83-BDB1-2C38B80D3849}" type="pres">
      <dgm:prSet presAssocID="{C17D4DA7-D3ED-4347-983D-09EB35CA50F2}" presName="rectComp" presStyleCnt="0"/>
      <dgm:spPr/>
    </dgm:pt>
    <dgm:pt modelId="{AFA685A1-D7A5-441D-99B0-959291C25E29}" type="pres">
      <dgm:prSet presAssocID="{C17D4DA7-D3ED-4347-983D-09EB35CA50F2}" presName="bgRect" presStyleLbl="bgShp" presStyleIdx="2" presStyleCnt="3"/>
      <dgm:spPr/>
      <dgm:t>
        <a:bodyPr/>
        <a:lstStyle/>
        <a:p>
          <a:endParaRPr lang="de-DE"/>
        </a:p>
      </dgm:t>
    </dgm:pt>
    <dgm:pt modelId="{0B91D841-023A-4E2F-9416-0645AEA8BABD}" type="pres">
      <dgm:prSet presAssocID="{C17D4DA7-D3ED-4347-983D-09EB35CA50F2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FC762A6-EBED-485B-9D6E-1E2C93645396}" type="presOf" srcId="{C17D4DA7-D3ED-4347-983D-09EB35CA50F2}" destId="{AFA685A1-D7A5-441D-99B0-959291C25E29}" srcOrd="0" destOrd="0" presId="urn:microsoft.com/office/officeart/2005/8/layout/hierarchy6"/>
    <dgm:cxn modelId="{403416A0-5BEF-4B34-840B-E9D15288207F}" type="presOf" srcId="{C8BAA92F-5F6B-4A81-8560-DC7BCFCCCBB9}" destId="{333F6B5F-0076-48EB-BF4A-57DA525CC6F7}" srcOrd="0" destOrd="0" presId="urn:microsoft.com/office/officeart/2005/8/layout/hierarchy6"/>
    <dgm:cxn modelId="{1E991E04-7B63-487D-86C5-558E5E800127}" type="presOf" srcId="{10E9A378-4AAB-4EE4-923E-9E1BFC7AB681}" destId="{5F6B11D6-6FF6-463A-AA79-3AED9916584C}" srcOrd="0" destOrd="0" presId="urn:microsoft.com/office/officeart/2005/8/layout/hierarchy6"/>
    <dgm:cxn modelId="{0BB9714B-419C-4288-A274-BC108071A5DE}" srcId="{991B7BB0-A8C5-45B7-A920-CE3718AAE763}" destId="{C8BAA92F-5F6B-4A81-8560-DC7BCFCCCBB9}" srcOrd="2" destOrd="0" parTransId="{D240824F-4A2C-4BA5-8DA3-6AFA7FBBA418}" sibTransId="{64FD25B9-B6EB-42EF-9C62-CFE5A6DB4D56}"/>
    <dgm:cxn modelId="{3A78CC18-C682-4420-BE74-3BF40C535F28}" type="presOf" srcId="{4B49B37C-8981-4E92-9DA9-B7C0571B05CB}" destId="{34A6A615-78A2-4AEB-B4A5-270275FFCF84}" srcOrd="1" destOrd="0" presId="urn:microsoft.com/office/officeart/2005/8/layout/hierarchy6"/>
    <dgm:cxn modelId="{E6ED6B74-E45C-4F15-9E93-E4C4BD17BB6A}" type="presOf" srcId="{991B7BB0-A8C5-45B7-A920-CE3718AAE763}" destId="{798B9612-FD77-4FAA-9637-24B9626FF16A}" srcOrd="0" destOrd="0" presId="urn:microsoft.com/office/officeart/2005/8/layout/hierarchy6"/>
    <dgm:cxn modelId="{DD517B89-B3C1-4C05-A99B-C9F1E593D123}" srcId="{991B7BB0-A8C5-45B7-A920-CE3718AAE763}" destId="{4B49B37C-8981-4E92-9DA9-B7C0571B05CB}" srcOrd="1" destOrd="0" parTransId="{7ECFF075-9A29-4493-BFDF-2EFD65B930DF}" sibTransId="{D2F6AEBA-DE13-4428-AABD-A13F65132AC8}"/>
    <dgm:cxn modelId="{92989214-94CD-47B1-8480-F46DB8869B22}" srcId="{87115113-A617-441D-BA2C-F6FF6D0A90D4}" destId="{10E9A378-4AAB-4EE4-923E-9E1BFC7AB681}" srcOrd="1" destOrd="0" parTransId="{0DE86CF5-4C73-42A1-959E-B9470499778C}" sibTransId="{278B6EB9-50DE-4D7E-B1F1-60FC82F9500F}"/>
    <dgm:cxn modelId="{46B6F28F-5179-43FF-96BD-0B9CB4449D91}" srcId="{87115113-A617-441D-BA2C-F6FF6D0A90D4}" destId="{5C22F88D-1125-472A-BE9B-366CD231FA97}" srcOrd="0" destOrd="0" parTransId="{FC2AF00C-6CC5-4CB7-99E6-3E2BBF1DE6CF}" sibTransId="{1EC6B46C-2180-4EE8-A840-0639888E7E7E}"/>
    <dgm:cxn modelId="{2B49C35A-90DB-4814-8993-97F87201531C}" type="presOf" srcId="{89566BBD-D577-40B7-89DA-0C2A3C0D84ED}" destId="{3736ABCF-7B16-41DF-A905-828876A9ABB3}" srcOrd="0" destOrd="0" presId="urn:microsoft.com/office/officeart/2005/8/layout/hierarchy6"/>
    <dgm:cxn modelId="{93B18F1E-916E-41EC-9E68-5CC724947580}" type="presOf" srcId="{0DE86CF5-4C73-42A1-959E-B9470499778C}" destId="{89601B3F-5A77-4EF9-85AD-C597D4FA9A9D}" srcOrd="0" destOrd="0" presId="urn:microsoft.com/office/officeart/2005/8/layout/hierarchy6"/>
    <dgm:cxn modelId="{5A31221D-DB4D-496E-B0D8-A342A85B7901}" srcId="{15CDA934-B7F5-4832-B288-87FE20C4B479}" destId="{87115113-A617-441D-BA2C-F6FF6D0A90D4}" srcOrd="0" destOrd="0" parTransId="{89566BBD-D577-40B7-89DA-0C2A3C0D84ED}" sibTransId="{27D386EA-7214-4E25-AD58-6F7FA3238F25}"/>
    <dgm:cxn modelId="{859E4C58-6CB0-4346-828C-8A5B0329A14A}" type="presOf" srcId="{5C22F88D-1125-472A-BE9B-366CD231FA97}" destId="{438B1EDC-F432-44C5-B1BA-58D39A21E186}" srcOrd="0" destOrd="0" presId="urn:microsoft.com/office/officeart/2005/8/layout/hierarchy6"/>
    <dgm:cxn modelId="{3934E3A8-C1E4-4998-8766-13B5D2638FA3}" type="presOf" srcId="{4B49B37C-8981-4E92-9DA9-B7C0571B05CB}" destId="{8C808405-E636-42AA-8F1D-0BF9356DA334}" srcOrd="0" destOrd="0" presId="urn:microsoft.com/office/officeart/2005/8/layout/hierarchy6"/>
    <dgm:cxn modelId="{87ED3206-227D-4687-9515-271E8BB8E8D6}" type="presOf" srcId="{FC2AF00C-6CC5-4CB7-99E6-3E2BBF1DE6CF}" destId="{6FFF5CD6-D01A-4BBF-8D53-2289502838A8}" srcOrd="0" destOrd="0" presId="urn:microsoft.com/office/officeart/2005/8/layout/hierarchy6"/>
    <dgm:cxn modelId="{FBED4776-770F-450F-929D-68FA198297C0}" srcId="{991B7BB0-A8C5-45B7-A920-CE3718AAE763}" destId="{15CDA934-B7F5-4832-B288-87FE20C4B479}" srcOrd="0" destOrd="0" parTransId="{041D6C61-5DB8-406B-8348-3234FED347F4}" sibTransId="{AF203623-7BCB-4933-B3DE-AB4E9FF17681}"/>
    <dgm:cxn modelId="{3E6A528A-19C8-4B3E-B5B2-BDC1920F416E}" type="presOf" srcId="{C8BAA92F-5F6B-4A81-8560-DC7BCFCCCBB9}" destId="{B0EC09D2-730D-4238-8516-3AED18357E5F}" srcOrd="1" destOrd="0" presId="urn:microsoft.com/office/officeart/2005/8/layout/hierarchy6"/>
    <dgm:cxn modelId="{B1AEC5B3-B9A9-4815-BE22-647E9F3D4C10}" type="presOf" srcId="{15CDA934-B7F5-4832-B288-87FE20C4B479}" destId="{B5925ADE-17DA-403D-866D-F7C003B9C960}" srcOrd="0" destOrd="0" presId="urn:microsoft.com/office/officeart/2005/8/layout/hierarchy6"/>
    <dgm:cxn modelId="{63361BEB-562A-4A5F-A702-4CFFCEFC3CD3}" type="presOf" srcId="{87115113-A617-441D-BA2C-F6FF6D0A90D4}" destId="{EFE0F591-8E81-4B4E-A95C-A7FA127C38DC}" srcOrd="0" destOrd="0" presId="urn:microsoft.com/office/officeart/2005/8/layout/hierarchy6"/>
    <dgm:cxn modelId="{8165AAE5-A802-492F-8C47-02CBE8059AE3}" srcId="{991B7BB0-A8C5-45B7-A920-CE3718AAE763}" destId="{C17D4DA7-D3ED-4347-983D-09EB35CA50F2}" srcOrd="3" destOrd="0" parTransId="{081A045E-72DA-4774-9015-D6FE76655B97}" sibTransId="{BCDC5834-EB3D-42FB-A9B6-560A82F5275C}"/>
    <dgm:cxn modelId="{3F90C6AF-3C06-4E62-B4B2-B16D075F0D04}" type="presOf" srcId="{C17D4DA7-D3ED-4347-983D-09EB35CA50F2}" destId="{0B91D841-023A-4E2F-9416-0645AEA8BABD}" srcOrd="1" destOrd="0" presId="urn:microsoft.com/office/officeart/2005/8/layout/hierarchy6"/>
    <dgm:cxn modelId="{FF27389A-47F4-4F9E-92AD-7F4F3681D574}" type="presParOf" srcId="{798B9612-FD77-4FAA-9637-24B9626FF16A}" destId="{BBEB18FB-1E6B-4BCE-BAD4-F1925C3D2D50}" srcOrd="0" destOrd="0" presId="urn:microsoft.com/office/officeart/2005/8/layout/hierarchy6"/>
    <dgm:cxn modelId="{9C80F64C-183A-43A0-BA1B-701548685BF8}" type="presParOf" srcId="{BBEB18FB-1E6B-4BCE-BAD4-F1925C3D2D50}" destId="{8C4B3F17-1003-4F60-84CB-B0E30D9426B4}" srcOrd="0" destOrd="0" presId="urn:microsoft.com/office/officeart/2005/8/layout/hierarchy6"/>
    <dgm:cxn modelId="{AFF60978-E775-4786-AEB6-1EF3B1AA6202}" type="presParOf" srcId="{BBEB18FB-1E6B-4BCE-BAD4-F1925C3D2D50}" destId="{D16911ED-C745-4F6F-9F2A-521085AADFEA}" srcOrd="1" destOrd="0" presId="urn:microsoft.com/office/officeart/2005/8/layout/hierarchy6"/>
    <dgm:cxn modelId="{8696C7C2-C455-4D56-AF34-EA0B19DF72C7}" type="presParOf" srcId="{D16911ED-C745-4F6F-9F2A-521085AADFEA}" destId="{68E96244-E4C3-401F-B19D-A0DDCEB5716E}" srcOrd="0" destOrd="0" presId="urn:microsoft.com/office/officeart/2005/8/layout/hierarchy6"/>
    <dgm:cxn modelId="{CBE73FF0-A5AA-4D02-BF56-5312D5B7726D}" type="presParOf" srcId="{68E96244-E4C3-401F-B19D-A0DDCEB5716E}" destId="{B5925ADE-17DA-403D-866D-F7C003B9C960}" srcOrd="0" destOrd="0" presId="urn:microsoft.com/office/officeart/2005/8/layout/hierarchy6"/>
    <dgm:cxn modelId="{64B5F01C-671E-4890-9B36-D8A4D4C6F05F}" type="presParOf" srcId="{68E96244-E4C3-401F-B19D-A0DDCEB5716E}" destId="{4782D8F5-CABB-4EF9-9229-5395CBC3EF53}" srcOrd="1" destOrd="0" presId="urn:microsoft.com/office/officeart/2005/8/layout/hierarchy6"/>
    <dgm:cxn modelId="{A77C9085-F6B3-4F56-A96D-F1F994D99372}" type="presParOf" srcId="{4782D8F5-CABB-4EF9-9229-5395CBC3EF53}" destId="{3736ABCF-7B16-41DF-A905-828876A9ABB3}" srcOrd="0" destOrd="0" presId="urn:microsoft.com/office/officeart/2005/8/layout/hierarchy6"/>
    <dgm:cxn modelId="{EA10DC1E-96FE-422D-B93C-FE6730C2AC0C}" type="presParOf" srcId="{4782D8F5-CABB-4EF9-9229-5395CBC3EF53}" destId="{C778B756-292F-4E6B-AC31-213AB183D61A}" srcOrd="1" destOrd="0" presId="urn:microsoft.com/office/officeart/2005/8/layout/hierarchy6"/>
    <dgm:cxn modelId="{5F405697-51B2-4108-A5DF-09D7024D3C8A}" type="presParOf" srcId="{C778B756-292F-4E6B-AC31-213AB183D61A}" destId="{EFE0F591-8E81-4B4E-A95C-A7FA127C38DC}" srcOrd="0" destOrd="0" presId="urn:microsoft.com/office/officeart/2005/8/layout/hierarchy6"/>
    <dgm:cxn modelId="{29217B74-4E91-4C54-9458-5975EDD27F3F}" type="presParOf" srcId="{C778B756-292F-4E6B-AC31-213AB183D61A}" destId="{65C5E184-6CCE-40AC-8604-3D09FEC0F4CA}" srcOrd="1" destOrd="0" presId="urn:microsoft.com/office/officeart/2005/8/layout/hierarchy6"/>
    <dgm:cxn modelId="{B7EF0E82-9045-4A09-9F18-6AB01896736B}" type="presParOf" srcId="{65C5E184-6CCE-40AC-8604-3D09FEC0F4CA}" destId="{6FFF5CD6-D01A-4BBF-8D53-2289502838A8}" srcOrd="0" destOrd="0" presId="urn:microsoft.com/office/officeart/2005/8/layout/hierarchy6"/>
    <dgm:cxn modelId="{88B4505F-395D-4871-840E-6134BD26675D}" type="presParOf" srcId="{65C5E184-6CCE-40AC-8604-3D09FEC0F4CA}" destId="{8A3B1ECF-F4EE-4B23-85E6-4219A6B65ADC}" srcOrd="1" destOrd="0" presId="urn:microsoft.com/office/officeart/2005/8/layout/hierarchy6"/>
    <dgm:cxn modelId="{CF10C6D2-C08E-4C7F-8F14-F43F006D605F}" type="presParOf" srcId="{8A3B1ECF-F4EE-4B23-85E6-4219A6B65ADC}" destId="{438B1EDC-F432-44C5-B1BA-58D39A21E186}" srcOrd="0" destOrd="0" presId="urn:microsoft.com/office/officeart/2005/8/layout/hierarchy6"/>
    <dgm:cxn modelId="{3D079944-633C-4492-83AA-053A3397B8F9}" type="presParOf" srcId="{8A3B1ECF-F4EE-4B23-85E6-4219A6B65ADC}" destId="{22950FBC-33E8-40E8-8283-44DEDFD36328}" srcOrd="1" destOrd="0" presId="urn:microsoft.com/office/officeart/2005/8/layout/hierarchy6"/>
    <dgm:cxn modelId="{FB59D0B9-3F52-4751-AE98-41EFCA479E96}" type="presParOf" srcId="{65C5E184-6CCE-40AC-8604-3D09FEC0F4CA}" destId="{89601B3F-5A77-4EF9-85AD-C597D4FA9A9D}" srcOrd="2" destOrd="0" presId="urn:microsoft.com/office/officeart/2005/8/layout/hierarchy6"/>
    <dgm:cxn modelId="{B9F485C5-FBF6-459B-9780-079771D68755}" type="presParOf" srcId="{65C5E184-6CCE-40AC-8604-3D09FEC0F4CA}" destId="{6D55E355-B8E5-4D83-812D-FB806B08B422}" srcOrd="3" destOrd="0" presId="urn:microsoft.com/office/officeart/2005/8/layout/hierarchy6"/>
    <dgm:cxn modelId="{1EFAC34F-B00F-4004-BD17-224C0D084874}" type="presParOf" srcId="{6D55E355-B8E5-4D83-812D-FB806B08B422}" destId="{5F6B11D6-6FF6-463A-AA79-3AED9916584C}" srcOrd="0" destOrd="0" presId="urn:microsoft.com/office/officeart/2005/8/layout/hierarchy6"/>
    <dgm:cxn modelId="{E19A55CE-1948-4BFC-B88B-06AE53D333AA}" type="presParOf" srcId="{6D55E355-B8E5-4D83-812D-FB806B08B422}" destId="{504D219B-A850-4685-8645-B2B8F2D342A6}" srcOrd="1" destOrd="0" presId="urn:microsoft.com/office/officeart/2005/8/layout/hierarchy6"/>
    <dgm:cxn modelId="{B3157C8D-4048-4049-913D-1F6680099DB0}" type="presParOf" srcId="{798B9612-FD77-4FAA-9637-24B9626FF16A}" destId="{09147204-0F5B-4C4A-96CC-5729E7F2AB54}" srcOrd="1" destOrd="0" presId="urn:microsoft.com/office/officeart/2005/8/layout/hierarchy6"/>
    <dgm:cxn modelId="{0D3EDE55-D0F4-4E31-876E-8D9B16599A3E}" type="presParOf" srcId="{09147204-0F5B-4C4A-96CC-5729E7F2AB54}" destId="{B1CCEAA5-FD6B-4430-9017-4E49DEFDA2C7}" srcOrd="0" destOrd="0" presId="urn:microsoft.com/office/officeart/2005/8/layout/hierarchy6"/>
    <dgm:cxn modelId="{F37F5D89-548E-40A5-9C68-BB7888588CBB}" type="presParOf" srcId="{B1CCEAA5-FD6B-4430-9017-4E49DEFDA2C7}" destId="{8C808405-E636-42AA-8F1D-0BF9356DA334}" srcOrd="0" destOrd="0" presId="urn:microsoft.com/office/officeart/2005/8/layout/hierarchy6"/>
    <dgm:cxn modelId="{4F38E083-D34C-4813-AC56-44D2EAD14A3A}" type="presParOf" srcId="{B1CCEAA5-FD6B-4430-9017-4E49DEFDA2C7}" destId="{34A6A615-78A2-4AEB-B4A5-270275FFCF84}" srcOrd="1" destOrd="0" presId="urn:microsoft.com/office/officeart/2005/8/layout/hierarchy6"/>
    <dgm:cxn modelId="{0E85B637-A788-4FD0-BDD9-40B2B494E275}" type="presParOf" srcId="{09147204-0F5B-4C4A-96CC-5729E7F2AB54}" destId="{2D4520EF-69A2-451F-AB45-D10C0F256D5A}" srcOrd="1" destOrd="0" presId="urn:microsoft.com/office/officeart/2005/8/layout/hierarchy6"/>
    <dgm:cxn modelId="{32B4F91A-D0BE-4DB2-9E50-E3B1F73A7744}" type="presParOf" srcId="{2D4520EF-69A2-451F-AB45-D10C0F256D5A}" destId="{1B6F628B-65C6-47B7-B364-670F1DA8884E}" srcOrd="0" destOrd="0" presId="urn:microsoft.com/office/officeart/2005/8/layout/hierarchy6"/>
    <dgm:cxn modelId="{687A8E0E-F2E1-4748-96EA-02E4C866921B}" type="presParOf" srcId="{09147204-0F5B-4C4A-96CC-5729E7F2AB54}" destId="{70FEF0E7-29E2-42B9-AED6-6C4C3604C0B9}" srcOrd="2" destOrd="0" presId="urn:microsoft.com/office/officeart/2005/8/layout/hierarchy6"/>
    <dgm:cxn modelId="{2763A12E-A47F-4931-8713-734BEFFE5C45}" type="presParOf" srcId="{70FEF0E7-29E2-42B9-AED6-6C4C3604C0B9}" destId="{333F6B5F-0076-48EB-BF4A-57DA525CC6F7}" srcOrd="0" destOrd="0" presId="urn:microsoft.com/office/officeart/2005/8/layout/hierarchy6"/>
    <dgm:cxn modelId="{8C742C2D-A4AA-42FD-B434-F29477981431}" type="presParOf" srcId="{70FEF0E7-29E2-42B9-AED6-6C4C3604C0B9}" destId="{B0EC09D2-730D-4238-8516-3AED18357E5F}" srcOrd="1" destOrd="0" presId="urn:microsoft.com/office/officeart/2005/8/layout/hierarchy6"/>
    <dgm:cxn modelId="{04E85CA1-F8A9-4E53-B385-7E69AA94356D}" type="presParOf" srcId="{09147204-0F5B-4C4A-96CC-5729E7F2AB54}" destId="{1A05CFFB-9A81-40DA-8FD8-4F05AF8BA837}" srcOrd="3" destOrd="0" presId="urn:microsoft.com/office/officeart/2005/8/layout/hierarchy6"/>
    <dgm:cxn modelId="{F7A96AC8-2601-4A6B-83C0-3FB353EF1C67}" type="presParOf" srcId="{1A05CFFB-9A81-40DA-8FD8-4F05AF8BA837}" destId="{5BB2969B-842D-4F92-9812-D6769C2F02F6}" srcOrd="0" destOrd="0" presId="urn:microsoft.com/office/officeart/2005/8/layout/hierarchy6"/>
    <dgm:cxn modelId="{009C346F-EB13-40EE-81E7-F55CC2662B86}" type="presParOf" srcId="{09147204-0F5B-4C4A-96CC-5729E7F2AB54}" destId="{0C3FA8B7-554D-4B83-BDB1-2C38B80D3849}" srcOrd="4" destOrd="0" presId="urn:microsoft.com/office/officeart/2005/8/layout/hierarchy6"/>
    <dgm:cxn modelId="{B3F68A27-0956-4F5B-981A-F5C3EF536234}" type="presParOf" srcId="{0C3FA8B7-554D-4B83-BDB1-2C38B80D3849}" destId="{AFA685A1-D7A5-441D-99B0-959291C25E29}" srcOrd="0" destOrd="0" presId="urn:microsoft.com/office/officeart/2005/8/layout/hierarchy6"/>
    <dgm:cxn modelId="{5D9D338B-F4E6-4F76-A80F-01E5D6DD5DB4}" type="presParOf" srcId="{0C3FA8B7-554D-4B83-BDB1-2C38B80D3849}" destId="{0B91D841-023A-4E2F-9416-0645AEA8BAB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1B7BB0-A8C5-45B7-A920-CE3718AAE76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5CDA934-B7F5-4832-B288-87FE20C4B479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b="1" dirty="0" smtClean="0"/>
            <a:t>EPackage1</a:t>
          </a:r>
          <a:endParaRPr lang="de-DE" b="1" dirty="0"/>
        </a:p>
      </dgm:t>
    </dgm:pt>
    <dgm:pt modelId="{041D6C61-5DB8-406B-8348-3234FED347F4}" type="parTrans" cxnId="{FBED4776-770F-450F-929D-68FA198297C0}">
      <dgm:prSet/>
      <dgm:spPr/>
      <dgm:t>
        <a:bodyPr/>
        <a:lstStyle/>
        <a:p>
          <a:endParaRPr lang="de-DE"/>
        </a:p>
      </dgm:t>
    </dgm:pt>
    <dgm:pt modelId="{AF203623-7BCB-4933-B3DE-AB4E9FF17681}" type="sibTrans" cxnId="{FBED4776-770F-450F-929D-68FA198297C0}">
      <dgm:prSet/>
      <dgm:spPr/>
      <dgm:t>
        <a:bodyPr/>
        <a:lstStyle/>
        <a:p>
          <a:endParaRPr lang="de-DE"/>
        </a:p>
      </dgm:t>
    </dgm:pt>
    <dgm:pt modelId="{87115113-A617-441D-BA2C-F6FF6D0A90D4}">
      <dgm:prSet phldrT="[Text]"/>
      <dgm:spPr/>
      <dgm:t>
        <a:bodyPr/>
        <a:lstStyle/>
        <a:p>
          <a:r>
            <a:rPr lang="de-DE" b="1" dirty="0" smtClean="0"/>
            <a:t>EClass2</a:t>
          </a:r>
          <a:endParaRPr lang="de-DE" b="1" dirty="0"/>
        </a:p>
      </dgm:t>
    </dgm:pt>
    <dgm:pt modelId="{89566BBD-D577-40B7-89DA-0C2A3C0D84ED}" type="parTrans" cxnId="{5A31221D-DB4D-496E-B0D8-A342A85B7901}">
      <dgm:prSet/>
      <dgm:spPr/>
      <dgm:t>
        <a:bodyPr/>
        <a:lstStyle/>
        <a:p>
          <a:endParaRPr lang="de-DE"/>
        </a:p>
      </dgm:t>
    </dgm:pt>
    <dgm:pt modelId="{27D386EA-7214-4E25-AD58-6F7FA3238F25}" type="sibTrans" cxnId="{5A31221D-DB4D-496E-B0D8-A342A85B7901}">
      <dgm:prSet/>
      <dgm:spPr/>
      <dgm:t>
        <a:bodyPr/>
        <a:lstStyle/>
        <a:p>
          <a:endParaRPr lang="de-DE"/>
        </a:p>
      </dgm:t>
    </dgm:pt>
    <dgm:pt modelId="{5C22F88D-1125-472A-BE9B-366CD231FA97}">
      <dgm:prSet phldrT="[Text]"/>
      <dgm:spPr/>
      <dgm:t>
        <a:bodyPr/>
        <a:lstStyle/>
        <a:p>
          <a:r>
            <a:rPr lang="de-DE" b="1" dirty="0" smtClean="0"/>
            <a:t>EAttribute6</a:t>
          </a:r>
          <a:endParaRPr lang="de-DE" b="1" dirty="0"/>
        </a:p>
      </dgm:t>
    </dgm:pt>
    <dgm:pt modelId="{FC2AF00C-6CC5-4CB7-99E6-3E2BBF1DE6CF}" type="parTrans" cxnId="{46B6F28F-5179-43FF-96BD-0B9CB4449D91}">
      <dgm:prSet/>
      <dgm:spPr/>
      <dgm:t>
        <a:bodyPr/>
        <a:lstStyle/>
        <a:p>
          <a:endParaRPr lang="de-DE"/>
        </a:p>
      </dgm:t>
    </dgm:pt>
    <dgm:pt modelId="{1EC6B46C-2180-4EE8-A840-0639888E7E7E}" type="sibTrans" cxnId="{46B6F28F-5179-43FF-96BD-0B9CB4449D91}">
      <dgm:prSet/>
      <dgm:spPr/>
      <dgm:t>
        <a:bodyPr/>
        <a:lstStyle/>
        <a:p>
          <a:endParaRPr lang="de-DE"/>
        </a:p>
      </dgm:t>
    </dgm:pt>
    <dgm:pt modelId="{4B49B37C-8981-4E92-9DA9-B7C0571B05CB}">
      <dgm:prSet phldrT="[Text]"/>
      <dgm:spPr/>
      <dgm:t>
        <a:bodyPr/>
        <a:lstStyle/>
        <a:p>
          <a:r>
            <a:rPr lang="de-DE" dirty="0" err="1" smtClean="0"/>
            <a:t>ePackages</a:t>
          </a:r>
          <a:endParaRPr lang="de-DE" dirty="0"/>
        </a:p>
      </dgm:t>
    </dgm:pt>
    <dgm:pt modelId="{7ECFF075-9A29-4493-BFDF-2EFD65B930DF}" type="parTrans" cxnId="{DD517B89-B3C1-4C05-A99B-C9F1E593D123}">
      <dgm:prSet/>
      <dgm:spPr/>
      <dgm:t>
        <a:bodyPr/>
        <a:lstStyle/>
        <a:p>
          <a:endParaRPr lang="de-DE"/>
        </a:p>
      </dgm:t>
    </dgm:pt>
    <dgm:pt modelId="{D2F6AEBA-DE13-4428-AABD-A13F65132AC8}" type="sibTrans" cxnId="{DD517B89-B3C1-4C05-A99B-C9F1E593D123}">
      <dgm:prSet/>
      <dgm:spPr/>
      <dgm:t>
        <a:bodyPr/>
        <a:lstStyle/>
        <a:p>
          <a:endParaRPr lang="de-DE"/>
        </a:p>
      </dgm:t>
    </dgm:pt>
    <dgm:pt modelId="{C17D4DA7-D3ED-4347-983D-09EB35CA50F2}">
      <dgm:prSet phldrT="[Text]"/>
      <dgm:spPr/>
      <dgm:t>
        <a:bodyPr/>
        <a:lstStyle/>
        <a:p>
          <a:r>
            <a:rPr lang="de-DE" dirty="0" err="1" smtClean="0"/>
            <a:t>eAttributes</a:t>
          </a:r>
          <a:endParaRPr lang="de-DE" dirty="0"/>
        </a:p>
      </dgm:t>
    </dgm:pt>
    <dgm:pt modelId="{081A045E-72DA-4774-9015-D6FE76655B97}" type="parTrans" cxnId="{8165AAE5-A802-492F-8C47-02CBE8059AE3}">
      <dgm:prSet/>
      <dgm:spPr/>
      <dgm:t>
        <a:bodyPr/>
        <a:lstStyle/>
        <a:p>
          <a:endParaRPr lang="de-DE"/>
        </a:p>
      </dgm:t>
    </dgm:pt>
    <dgm:pt modelId="{BCDC5834-EB3D-42FB-A9B6-560A82F5275C}" type="sibTrans" cxnId="{8165AAE5-A802-492F-8C47-02CBE8059AE3}">
      <dgm:prSet/>
      <dgm:spPr/>
      <dgm:t>
        <a:bodyPr/>
        <a:lstStyle/>
        <a:p>
          <a:endParaRPr lang="de-DE"/>
        </a:p>
      </dgm:t>
    </dgm:pt>
    <dgm:pt modelId="{C8BAA92F-5F6B-4A81-8560-DC7BCFCCCBB9}">
      <dgm:prSet phldrT="[Text]"/>
      <dgm:spPr/>
      <dgm:t>
        <a:bodyPr/>
        <a:lstStyle/>
        <a:p>
          <a:r>
            <a:rPr lang="de-DE" dirty="0" err="1" smtClean="0"/>
            <a:t>eClasses</a:t>
          </a:r>
          <a:endParaRPr lang="de-DE" dirty="0"/>
        </a:p>
      </dgm:t>
    </dgm:pt>
    <dgm:pt modelId="{D240824F-4A2C-4BA5-8DA3-6AFA7FBBA418}" type="parTrans" cxnId="{0BB9714B-419C-4288-A274-BC108071A5DE}">
      <dgm:prSet/>
      <dgm:spPr/>
      <dgm:t>
        <a:bodyPr/>
        <a:lstStyle/>
        <a:p>
          <a:endParaRPr lang="de-DE"/>
        </a:p>
      </dgm:t>
    </dgm:pt>
    <dgm:pt modelId="{64FD25B9-B6EB-42EF-9C62-CFE5A6DB4D56}" type="sibTrans" cxnId="{0BB9714B-419C-4288-A274-BC108071A5DE}">
      <dgm:prSet/>
      <dgm:spPr/>
      <dgm:t>
        <a:bodyPr/>
        <a:lstStyle/>
        <a:p>
          <a:endParaRPr lang="de-DE"/>
        </a:p>
      </dgm:t>
    </dgm:pt>
    <dgm:pt modelId="{18A8A341-4E00-4828-A34B-633E45E120A4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de-DE" b="1" dirty="0" smtClean="0"/>
            <a:t>EClass3</a:t>
          </a:r>
          <a:endParaRPr lang="de-DE" b="1" dirty="0"/>
        </a:p>
      </dgm:t>
    </dgm:pt>
    <dgm:pt modelId="{391D7EF4-41DE-484E-B735-3275C4C93160}" type="parTrans" cxnId="{2E63F9CB-A430-4A8F-B6B0-8E692F46D2BA}">
      <dgm:prSet/>
      <dgm:spPr/>
      <dgm:t>
        <a:bodyPr/>
        <a:lstStyle/>
        <a:p>
          <a:endParaRPr lang="de-DE"/>
        </a:p>
      </dgm:t>
    </dgm:pt>
    <dgm:pt modelId="{42FDC6EE-5529-4C45-8E6F-808DBCB02617}" type="sibTrans" cxnId="{2E63F9CB-A430-4A8F-B6B0-8E692F46D2BA}">
      <dgm:prSet/>
      <dgm:spPr/>
      <dgm:t>
        <a:bodyPr/>
        <a:lstStyle/>
        <a:p>
          <a:endParaRPr lang="de-DE"/>
        </a:p>
      </dgm:t>
    </dgm:pt>
    <dgm:pt modelId="{66D2E718-4587-4250-881F-E9D5BA421A5F}">
      <dgm:prSet phldrT="[Text]" custT="1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de-DE" sz="3600" b="1" dirty="0"/>
        </a:p>
      </dgm:t>
    </dgm:pt>
    <dgm:pt modelId="{5B0C350B-D3A9-45EA-871C-F7FE22200DCD}" type="parTrans" cxnId="{95F4516A-A7B6-4180-BF29-97D7873E3BA9}">
      <dgm:prSet/>
      <dgm:spPr/>
      <dgm:t>
        <a:bodyPr/>
        <a:lstStyle/>
        <a:p>
          <a:endParaRPr lang="de-DE"/>
        </a:p>
      </dgm:t>
    </dgm:pt>
    <dgm:pt modelId="{2AE7FCDF-FDED-4DC5-95D7-FA254EEFE6AB}" type="sibTrans" cxnId="{95F4516A-A7B6-4180-BF29-97D7873E3BA9}">
      <dgm:prSet/>
      <dgm:spPr/>
      <dgm:t>
        <a:bodyPr/>
        <a:lstStyle/>
        <a:p>
          <a:endParaRPr lang="de-DE"/>
        </a:p>
      </dgm:t>
    </dgm:pt>
    <dgm:pt modelId="{798B9612-FD77-4FAA-9637-24B9626FF16A}" type="pres">
      <dgm:prSet presAssocID="{991B7BB0-A8C5-45B7-A920-CE3718AAE76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BEB18FB-1E6B-4BCE-BAD4-F1925C3D2D50}" type="pres">
      <dgm:prSet presAssocID="{991B7BB0-A8C5-45B7-A920-CE3718AAE763}" presName="hierFlow" presStyleCnt="0"/>
      <dgm:spPr/>
    </dgm:pt>
    <dgm:pt modelId="{8C4B3F17-1003-4F60-84CB-B0E30D9426B4}" type="pres">
      <dgm:prSet presAssocID="{991B7BB0-A8C5-45B7-A920-CE3718AAE763}" presName="firstBuf" presStyleCnt="0"/>
      <dgm:spPr/>
    </dgm:pt>
    <dgm:pt modelId="{D16911ED-C745-4F6F-9F2A-521085AADFEA}" type="pres">
      <dgm:prSet presAssocID="{991B7BB0-A8C5-45B7-A920-CE3718AAE76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8E96244-E4C3-401F-B19D-A0DDCEB5716E}" type="pres">
      <dgm:prSet presAssocID="{15CDA934-B7F5-4832-B288-87FE20C4B479}" presName="Name14" presStyleCnt="0"/>
      <dgm:spPr/>
    </dgm:pt>
    <dgm:pt modelId="{B5925ADE-17DA-403D-866D-F7C003B9C960}" type="pres">
      <dgm:prSet presAssocID="{15CDA934-B7F5-4832-B288-87FE20C4B47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782D8F5-CABB-4EF9-9229-5395CBC3EF53}" type="pres">
      <dgm:prSet presAssocID="{15CDA934-B7F5-4832-B288-87FE20C4B479}" presName="hierChild2" presStyleCnt="0"/>
      <dgm:spPr/>
    </dgm:pt>
    <dgm:pt modelId="{3736ABCF-7B16-41DF-A905-828876A9ABB3}" type="pres">
      <dgm:prSet presAssocID="{89566BBD-D577-40B7-89DA-0C2A3C0D84ED}" presName="Name19" presStyleLbl="parChTrans1D2" presStyleIdx="0" presStyleCnt="2"/>
      <dgm:spPr/>
      <dgm:t>
        <a:bodyPr/>
        <a:lstStyle/>
        <a:p>
          <a:endParaRPr lang="de-DE"/>
        </a:p>
      </dgm:t>
    </dgm:pt>
    <dgm:pt modelId="{C778B756-292F-4E6B-AC31-213AB183D61A}" type="pres">
      <dgm:prSet presAssocID="{87115113-A617-441D-BA2C-F6FF6D0A90D4}" presName="Name21" presStyleCnt="0"/>
      <dgm:spPr/>
    </dgm:pt>
    <dgm:pt modelId="{EFE0F591-8E81-4B4E-A95C-A7FA127C38DC}" type="pres">
      <dgm:prSet presAssocID="{87115113-A617-441D-BA2C-F6FF6D0A90D4}" presName="level2Shape" presStyleLbl="node2" presStyleIdx="0" presStyleCnt="2"/>
      <dgm:spPr/>
      <dgm:t>
        <a:bodyPr/>
        <a:lstStyle/>
        <a:p>
          <a:endParaRPr lang="de-DE"/>
        </a:p>
      </dgm:t>
    </dgm:pt>
    <dgm:pt modelId="{65C5E184-6CCE-40AC-8604-3D09FEC0F4CA}" type="pres">
      <dgm:prSet presAssocID="{87115113-A617-441D-BA2C-F6FF6D0A90D4}" presName="hierChild3" presStyleCnt="0"/>
      <dgm:spPr/>
    </dgm:pt>
    <dgm:pt modelId="{6FFF5CD6-D01A-4BBF-8D53-2289502838A8}" type="pres">
      <dgm:prSet presAssocID="{FC2AF00C-6CC5-4CB7-99E6-3E2BBF1DE6CF}" presName="Name19" presStyleLbl="parChTrans1D3" presStyleIdx="0" presStyleCnt="2"/>
      <dgm:spPr/>
      <dgm:t>
        <a:bodyPr/>
        <a:lstStyle/>
        <a:p>
          <a:endParaRPr lang="de-DE"/>
        </a:p>
      </dgm:t>
    </dgm:pt>
    <dgm:pt modelId="{8A3B1ECF-F4EE-4B23-85E6-4219A6B65ADC}" type="pres">
      <dgm:prSet presAssocID="{5C22F88D-1125-472A-BE9B-366CD231FA97}" presName="Name21" presStyleCnt="0"/>
      <dgm:spPr/>
    </dgm:pt>
    <dgm:pt modelId="{438B1EDC-F432-44C5-B1BA-58D39A21E186}" type="pres">
      <dgm:prSet presAssocID="{5C22F88D-1125-472A-BE9B-366CD231FA97}" presName="level2Shape" presStyleLbl="node3" presStyleIdx="0" presStyleCnt="2"/>
      <dgm:spPr/>
      <dgm:t>
        <a:bodyPr/>
        <a:lstStyle/>
        <a:p>
          <a:endParaRPr lang="de-DE"/>
        </a:p>
      </dgm:t>
    </dgm:pt>
    <dgm:pt modelId="{22950FBC-33E8-40E8-8283-44DEDFD36328}" type="pres">
      <dgm:prSet presAssocID="{5C22F88D-1125-472A-BE9B-366CD231FA97}" presName="hierChild3" presStyleCnt="0"/>
      <dgm:spPr/>
    </dgm:pt>
    <dgm:pt modelId="{38A2DF3D-C90C-4E32-99B9-F0DB79352D21}" type="pres">
      <dgm:prSet presAssocID="{391D7EF4-41DE-484E-B735-3275C4C93160}" presName="Name19" presStyleLbl="parChTrans1D2" presStyleIdx="1" presStyleCnt="2"/>
      <dgm:spPr/>
      <dgm:t>
        <a:bodyPr/>
        <a:lstStyle/>
        <a:p>
          <a:endParaRPr lang="de-DE"/>
        </a:p>
      </dgm:t>
    </dgm:pt>
    <dgm:pt modelId="{D1C7F7B4-9F97-4F78-B996-B52894D3647E}" type="pres">
      <dgm:prSet presAssocID="{18A8A341-4E00-4828-A34B-633E45E120A4}" presName="Name21" presStyleCnt="0"/>
      <dgm:spPr/>
    </dgm:pt>
    <dgm:pt modelId="{064A3DED-F81C-452B-B73C-DF072CE9BBCB}" type="pres">
      <dgm:prSet presAssocID="{18A8A341-4E00-4828-A34B-633E45E120A4}" presName="level2Shape" presStyleLbl="node2" presStyleIdx="1" presStyleCnt="2"/>
      <dgm:spPr/>
      <dgm:t>
        <a:bodyPr/>
        <a:lstStyle/>
        <a:p>
          <a:endParaRPr lang="de-DE"/>
        </a:p>
      </dgm:t>
    </dgm:pt>
    <dgm:pt modelId="{8EDB633F-5B1F-4E8C-AD7F-922A18EE8053}" type="pres">
      <dgm:prSet presAssocID="{18A8A341-4E00-4828-A34B-633E45E120A4}" presName="hierChild3" presStyleCnt="0"/>
      <dgm:spPr/>
    </dgm:pt>
    <dgm:pt modelId="{5F171B35-EFE7-42C2-ABA8-C6B4D65E3E44}" type="pres">
      <dgm:prSet presAssocID="{5B0C350B-D3A9-45EA-871C-F7FE22200DCD}" presName="Name19" presStyleLbl="parChTrans1D3" presStyleIdx="1" presStyleCnt="2"/>
      <dgm:spPr/>
      <dgm:t>
        <a:bodyPr/>
        <a:lstStyle/>
        <a:p>
          <a:endParaRPr lang="de-DE"/>
        </a:p>
      </dgm:t>
    </dgm:pt>
    <dgm:pt modelId="{A5FD5F40-97C7-4113-A429-D095C2DD9913}" type="pres">
      <dgm:prSet presAssocID="{66D2E718-4587-4250-881F-E9D5BA421A5F}" presName="Name21" presStyleCnt="0"/>
      <dgm:spPr/>
    </dgm:pt>
    <dgm:pt modelId="{405F5718-3861-4372-8579-DE04F0E7CBAE}" type="pres">
      <dgm:prSet presAssocID="{66D2E718-4587-4250-881F-E9D5BA421A5F}" presName="level2Shape" presStyleLbl="node3" presStyleIdx="1" presStyleCnt="2"/>
      <dgm:spPr/>
      <dgm:t>
        <a:bodyPr/>
        <a:lstStyle/>
        <a:p>
          <a:endParaRPr lang="de-DE"/>
        </a:p>
      </dgm:t>
    </dgm:pt>
    <dgm:pt modelId="{B62448EB-ABCE-4516-AD22-BE6C56AF4961}" type="pres">
      <dgm:prSet presAssocID="{66D2E718-4587-4250-881F-E9D5BA421A5F}" presName="hierChild3" presStyleCnt="0"/>
      <dgm:spPr/>
    </dgm:pt>
    <dgm:pt modelId="{09147204-0F5B-4C4A-96CC-5729E7F2AB54}" type="pres">
      <dgm:prSet presAssocID="{991B7BB0-A8C5-45B7-A920-CE3718AAE763}" presName="bgShapesFlow" presStyleCnt="0"/>
      <dgm:spPr/>
    </dgm:pt>
    <dgm:pt modelId="{B1CCEAA5-FD6B-4430-9017-4E49DEFDA2C7}" type="pres">
      <dgm:prSet presAssocID="{4B49B37C-8981-4E92-9DA9-B7C0571B05CB}" presName="rectComp" presStyleCnt="0"/>
      <dgm:spPr/>
    </dgm:pt>
    <dgm:pt modelId="{8C808405-E636-42AA-8F1D-0BF9356DA334}" type="pres">
      <dgm:prSet presAssocID="{4B49B37C-8981-4E92-9DA9-B7C0571B05CB}" presName="bgRect" presStyleLbl="bgShp" presStyleIdx="0" presStyleCnt="3"/>
      <dgm:spPr/>
      <dgm:t>
        <a:bodyPr/>
        <a:lstStyle/>
        <a:p>
          <a:endParaRPr lang="de-DE"/>
        </a:p>
      </dgm:t>
    </dgm:pt>
    <dgm:pt modelId="{34A6A615-78A2-4AEB-B4A5-270275FFCF84}" type="pres">
      <dgm:prSet presAssocID="{4B49B37C-8981-4E92-9DA9-B7C0571B05CB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4520EF-69A2-451F-AB45-D10C0F256D5A}" type="pres">
      <dgm:prSet presAssocID="{4B49B37C-8981-4E92-9DA9-B7C0571B05CB}" presName="spComp" presStyleCnt="0"/>
      <dgm:spPr/>
    </dgm:pt>
    <dgm:pt modelId="{1B6F628B-65C6-47B7-B364-670F1DA8884E}" type="pres">
      <dgm:prSet presAssocID="{4B49B37C-8981-4E92-9DA9-B7C0571B05CB}" presName="vSp" presStyleCnt="0"/>
      <dgm:spPr/>
    </dgm:pt>
    <dgm:pt modelId="{70FEF0E7-29E2-42B9-AED6-6C4C3604C0B9}" type="pres">
      <dgm:prSet presAssocID="{C8BAA92F-5F6B-4A81-8560-DC7BCFCCCBB9}" presName="rectComp" presStyleCnt="0"/>
      <dgm:spPr/>
    </dgm:pt>
    <dgm:pt modelId="{333F6B5F-0076-48EB-BF4A-57DA525CC6F7}" type="pres">
      <dgm:prSet presAssocID="{C8BAA92F-5F6B-4A81-8560-DC7BCFCCCBB9}" presName="bgRect" presStyleLbl="bgShp" presStyleIdx="1" presStyleCnt="3"/>
      <dgm:spPr/>
      <dgm:t>
        <a:bodyPr/>
        <a:lstStyle/>
        <a:p>
          <a:endParaRPr lang="de-DE"/>
        </a:p>
      </dgm:t>
    </dgm:pt>
    <dgm:pt modelId="{B0EC09D2-730D-4238-8516-3AED18357E5F}" type="pres">
      <dgm:prSet presAssocID="{C8BAA92F-5F6B-4A81-8560-DC7BCFCCCBB9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05CFFB-9A81-40DA-8FD8-4F05AF8BA837}" type="pres">
      <dgm:prSet presAssocID="{C8BAA92F-5F6B-4A81-8560-DC7BCFCCCBB9}" presName="spComp" presStyleCnt="0"/>
      <dgm:spPr/>
    </dgm:pt>
    <dgm:pt modelId="{5BB2969B-842D-4F92-9812-D6769C2F02F6}" type="pres">
      <dgm:prSet presAssocID="{C8BAA92F-5F6B-4A81-8560-DC7BCFCCCBB9}" presName="vSp" presStyleCnt="0"/>
      <dgm:spPr/>
    </dgm:pt>
    <dgm:pt modelId="{0C3FA8B7-554D-4B83-BDB1-2C38B80D3849}" type="pres">
      <dgm:prSet presAssocID="{C17D4DA7-D3ED-4347-983D-09EB35CA50F2}" presName="rectComp" presStyleCnt="0"/>
      <dgm:spPr/>
    </dgm:pt>
    <dgm:pt modelId="{AFA685A1-D7A5-441D-99B0-959291C25E29}" type="pres">
      <dgm:prSet presAssocID="{C17D4DA7-D3ED-4347-983D-09EB35CA50F2}" presName="bgRect" presStyleLbl="bgShp" presStyleIdx="2" presStyleCnt="3"/>
      <dgm:spPr/>
      <dgm:t>
        <a:bodyPr/>
        <a:lstStyle/>
        <a:p>
          <a:endParaRPr lang="de-DE"/>
        </a:p>
      </dgm:t>
    </dgm:pt>
    <dgm:pt modelId="{0B91D841-023A-4E2F-9416-0645AEA8BABD}" type="pres">
      <dgm:prSet presAssocID="{C17D4DA7-D3ED-4347-983D-09EB35CA50F2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77D86BCD-ED30-4675-8125-BEEFBB65547B}" type="presOf" srcId="{5C22F88D-1125-472A-BE9B-366CD231FA97}" destId="{438B1EDC-F432-44C5-B1BA-58D39A21E186}" srcOrd="0" destOrd="0" presId="urn:microsoft.com/office/officeart/2005/8/layout/hierarchy6"/>
    <dgm:cxn modelId="{85F447DB-F2E7-4B54-870F-35936A5B87D3}" type="presOf" srcId="{4B49B37C-8981-4E92-9DA9-B7C0571B05CB}" destId="{8C808405-E636-42AA-8F1D-0BF9356DA334}" srcOrd="0" destOrd="0" presId="urn:microsoft.com/office/officeart/2005/8/layout/hierarchy6"/>
    <dgm:cxn modelId="{A063EAB0-C759-4A98-8C06-26D8DEB3D582}" type="presOf" srcId="{89566BBD-D577-40B7-89DA-0C2A3C0D84ED}" destId="{3736ABCF-7B16-41DF-A905-828876A9ABB3}" srcOrd="0" destOrd="0" presId="urn:microsoft.com/office/officeart/2005/8/layout/hierarchy6"/>
    <dgm:cxn modelId="{D21763BA-339F-436F-9242-0D003C99CF0C}" type="presOf" srcId="{C8BAA92F-5F6B-4A81-8560-DC7BCFCCCBB9}" destId="{B0EC09D2-730D-4238-8516-3AED18357E5F}" srcOrd="1" destOrd="0" presId="urn:microsoft.com/office/officeart/2005/8/layout/hierarchy6"/>
    <dgm:cxn modelId="{28BA8A06-FB4B-45DC-84AF-DBFA1F66990A}" type="presOf" srcId="{15CDA934-B7F5-4832-B288-87FE20C4B479}" destId="{B5925ADE-17DA-403D-866D-F7C003B9C960}" srcOrd="0" destOrd="0" presId="urn:microsoft.com/office/officeart/2005/8/layout/hierarchy6"/>
    <dgm:cxn modelId="{0BB9714B-419C-4288-A274-BC108071A5DE}" srcId="{991B7BB0-A8C5-45B7-A920-CE3718AAE763}" destId="{C8BAA92F-5F6B-4A81-8560-DC7BCFCCCBB9}" srcOrd="2" destOrd="0" parTransId="{D240824F-4A2C-4BA5-8DA3-6AFA7FBBA418}" sibTransId="{64FD25B9-B6EB-42EF-9C62-CFE5A6DB4D56}"/>
    <dgm:cxn modelId="{8726414E-13EF-4B05-B21F-16EB3C6CD465}" type="presOf" srcId="{66D2E718-4587-4250-881F-E9D5BA421A5F}" destId="{405F5718-3861-4372-8579-DE04F0E7CBAE}" srcOrd="0" destOrd="0" presId="urn:microsoft.com/office/officeart/2005/8/layout/hierarchy6"/>
    <dgm:cxn modelId="{DD517B89-B3C1-4C05-A99B-C9F1E593D123}" srcId="{991B7BB0-A8C5-45B7-A920-CE3718AAE763}" destId="{4B49B37C-8981-4E92-9DA9-B7C0571B05CB}" srcOrd="1" destOrd="0" parTransId="{7ECFF075-9A29-4493-BFDF-2EFD65B930DF}" sibTransId="{D2F6AEBA-DE13-4428-AABD-A13F65132AC8}"/>
    <dgm:cxn modelId="{30623C79-8903-448A-BE6C-2A213D47FC50}" type="presOf" srcId="{4B49B37C-8981-4E92-9DA9-B7C0571B05CB}" destId="{34A6A615-78A2-4AEB-B4A5-270275FFCF84}" srcOrd="1" destOrd="0" presId="urn:microsoft.com/office/officeart/2005/8/layout/hierarchy6"/>
    <dgm:cxn modelId="{3E58BA1B-8CF7-4EAE-B14A-29C8FDCF754D}" type="presOf" srcId="{C8BAA92F-5F6B-4A81-8560-DC7BCFCCCBB9}" destId="{333F6B5F-0076-48EB-BF4A-57DA525CC6F7}" srcOrd="0" destOrd="0" presId="urn:microsoft.com/office/officeart/2005/8/layout/hierarchy6"/>
    <dgm:cxn modelId="{2E63F9CB-A430-4A8F-B6B0-8E692F46D2BA}" srcId="{15CDA934-B7F5-4832-B288-87FE20C4B479}" destId="{18A8A341-4E00-4828-A34B-633E45E120A4}" srcOrd="1" destOrd="0" parTransId="{391D7EF4-41DE-484E-B735-3275C4C93160}" sibTransId="{42FDC6EE-5529-4C45-8E6F-808DBCB02617}"/>
    <dgm:cxn modelId="{F22B8B7C-0DBB-494C-B4E6-8254AC48FB6E}" type="presOf" srcId="{C17D4DA7-D3ED-4347-983D-09EB35CA50F2}" destId="{0B91D841-023A-4E2F-9416-0645AEA8BABD}" srcOrd="1" destOrd="0" presId="urn:microsoft.com/office/officeart/2005/8/layout/hierarchy6"/>
    <dgm:cxn modelId="{46B6F28F-5179-43FF-96BD-0B9CB4449D91}" srcId="{87115113-A617-441D-BA2C-F6FF6D0A90D4}" destId="{5C22F88D-1125-472A-BE9B-366CD231FA97}" srcOrd="0" destOrd="0" parTransId="{FC2AF00C-6CC5-4CB7-99E6-3E2BBF1DE6CF}" sibTransId="{1EC6B46C-2180-4EE8-A840-0639888E7E7E}"/>
    <dgm:cxn modelId="{2D067CAE-DD7A-4B3E-95A8-C81D73CFF409}" type="presOf" srcId="{FC2AF00C-6CC5-4CB7-99E6-3E2BBF1DE6CF}" destId="{6FFF5CD6-D01A-4BBF-8D53-2289502838A8}" srcOrd="0" destOrd="0" presId="urn:microsoft.com/office/officeart/2005/8/layout/hierarchy6"/>
    <dgm:cxn modelId="{95F4516A-A7B6-4180-BF29-97D7873E3BA9}" srcId="{18A8A341-4E00-4828-A34B-633E45E120A4}" destId="{66D2E718-4587-4250-881F-E9D5BA421A5F}" srcOrd="0" destOrd="0" parTransId="{5B0C350B-D3A9-45EA-871C-F7FE22200DCD}" sibTransId="{2AE7FCDF-FDED-4DC5-95D7-FA254EEFE6AB}"/>
    <dgm:cxn modelId="{5A31221D-DB4D-496E-B0D8-A342A85B7901}" srcId="{15CDA934-B7F5-4832-B288-87FE20C4B479}" destId="{87115113-A617-441D-BA2C-F6FF6D0A90D4}" srcOrd="0" destOrd="0" parTransId="{89566BBD-D577-40B7-89DA-0C2A3C0D84ED}" sibTransId="{27D386EA-7214-4E25-AD58-6F7FA3238F25}"/>
    <dgm:cxn modelId="{1EB87B83-09B9-4B5D-9582-2D0461DFEE81}" type="presOf" srcId="{391D7EF4-41DE-484E-B735-3275C4C93160}" destId="{38A2DF3D-C90C-4E32-99B9-F0DB79352D21}" srcOrd="0" destOrd="0" presId="urn:microsoft.com/office/officeart/2005/8/layout/hierarchy6"/>
    <dgm:cxn modelId="{A6A16289-37E6-49E2-9929-39051B9182E9}" type="presOf" srcId="{18A8A341-4E00-4828-A34B-633E45E120A4}" destId="{064A3DED-F81C-452B-B73C-DF072CE9BBCB}" srcOrd="0" destOrd="0" presId="urn:microsoft.com/office/officeart/2005/8/layout/hierarchy6"/>
    <dgm:cxn modelId="{FBED4776-770F-450F-929D-68FA198297C0}" srcId="{991B7BB0-A8C5-45B7-A920-CE3718AAE763}" destId="{15CDA934-B7F5-4832-B288-87FE20C4B479}" srcOrd="0" destOrd="0" parTransId="{041D6C61-5DB8-406B-8348-3234FED347F4}" sibTransId="{AF203623-7BCB-4933-B3DE-AB4E9FF17681}"/>
    <dgm:cxn modelId="{1684EC16-A57B-4918-BC74-982437ED1B38}" type="presOf" srcId="{C17D4DA7-D3ED-4347-983D-09EB35CA50F2}" destId="{AFA685A1-D7A5-441D-99B0-959291C25E29}" srcOrd="0" destOrd="0" presId="urn:microsoft.com/office/officeart/2005/8/layout/hierarchy6"/>
    <dgm:cxn modelId="{47EA8C0A-9379-4AF6-AF92-2EA7BC7ED71F}" type="presOf" srcId="{87115113-A617-441D-BA2C-F6FF6D0A90D4}" destId="{EFE0F591-8E81-4B4E-A95C-A7FA127C38DC}" srcOrd="0" destOrd="0" presId="urn:microsoft.com/office/officeart/2005/8/layout/hierarchy6"/>
    <dgm:cxn modelId="{8165AAE5-A802-492F-8C47-02CBE8059AE3}" srcId="{991B7BB0-A8C5-45B7-A920-CE3718AAE763}" destId="{C17D4DA7-D3ED-4347-983D-09EB35CA50F2}" srcOrd="3" destOrd="0" parTransId="{081A045E-72DA-4774-9015-D6FE76655B97}" sibTransId="{BCDC5834-EB3D-42FB-A9B6-560A82F5275C}"/>
    <dgm:cxn modelId="{871949EA-EE5C-4404-BE63-3B9A0531C699}" type="presOf" srcId="{5B0C350B-D3A9-45EA-871C-F7FE22200DCD}" destId="{5F171B35-EFE7-42C2-ABA8-C6B4D65E3E44}" srcOrd="0" destOrd="0" presId="urn:microsoft.com/office/officeart/2005/8/layout/hierarchy6"/>
    <dgm:cxn modelId="{02415811-D220-46B0-9461-1FA219E704EE}" type="presOf" srcId="{991B7BB0-A8C5-45B7-A920-CE3718AAE763}" destId="{798B9612-FD77-4FAA-9637-24B9626FF16A}" srcOrd="0" destOrd="0" presId="urn:microsoft.com/office/officeart/2005/8/layout/hierarchy6"/>
    <dgm:cxn modelId="{1C145F66-1C93-4EE5-972C-6659EDFF055D}" type="presParOf" srcId="{798B9612-FD77-4FAA-9637-24B9626FF16A}" destId="{BBEB18FB-1E6B-4BCE-BAD4-F1925C3D2D50}" srcOrd="0" destOrd="0" presId="urn:microsoft.com/office/officeart/2005/8/layout/hierarchy6"/>
    <dgm:cxn modelId="{DE05C5B6-1C82-4C7A-A5A1-88AB181DBAAF}" type="presParOf" srcId="{BBEB18FB-1E6B-4BCE-BAD4-F1925C3D2D50}" destId="{8C4B3F17-1003-4F60-84CB-B0E30D9426B4}" srcOrd="0" destOrd="0" presId="urn:microsoft.com/office/officeart/2005/8/layout/hierarchy6"/>
    <dgm:cxn modelId="{11F972A1-F550-4A04-BEB9-D3F8B6A99E82}" type="presParOf" srcId="{BBEB18FB-1E6B-4BCE-BAD4-F1925C3D2D50}" destId="{D16911ED-C745-4F6F-9F2A-521085AADFEA}" srcOrd="1" destOrd="0" presId="urn:microsoft.com/office/officeart/2005/8/layout/hierarchy6"/>
    <dgm:cxn modelId="{824E2A19-1BEE-40E8-BD66-3EE0A91F76CB}" type="presParOf" srcId="{D16911ED-C745-4F6F-9F2A-521085AADFEA}" destId="{68E96244-E4C3-401F-B19D-A0DDCEB5716E}" srcOrd="0" destOrd="0" presId="urn:microsoft.com/office/officeart/2005/8/layout/hierarchy6"/>
    <dgm:cxn modelId="{C54B425F-FA3B-4CDD-976B-9CD5ECFEC1AB}" type="presParOf" srcId="{68E96244-E4C3-401F-B19D-A0DDCEB5716E}" destId="{B5925ADE-17DA-403D-866D-F7C003B9C960}" srcOrd="0" destOrd="0" presId="urn:microsoft.com/office/officeart/2005/8/layout/hierarchy6"/>
    <dgm:cxn modelId="{32D1362E-FE79-498F-B4D2-B39349B38D08}" type="presParOf" srcId="{68E96244-E4C3-401F-B19D-A0DDCEB5716E}" destId="{4782D8F5-CABB-4EF9-9229-5395CBC3EF53}" srcOrd="1" destOrd="0" presId="urn:microsoft.com/office/officeart/2005/8/layout/hierarchy6"/>
    <dgm:cxn modelId="{FE999415-4075-4263-9344-45D06071CD47}" type="presParOf" srcId="{4782D8F5-CABB-4EF9-9229-5395CBC3EF53}" destId="{3736ABCF-7B16-41DF-A905-828876A9ABB3}" srcOrd="0" destOrd="0" presId="urn:microsoft.com/office/officeart/2005/8/layout/hierarchy6"/>
    <dgm:cxn modelId="{33346BA2-AE03-48DB-9CE8-192908F2639C}" type="presParOf" srcId="{4782D8F5-CABB-4EF9-9229-5395CBC3EF53}" destId="{C778B756-292F-4E6B-AC31-213AB183D61A}" srcOrd="1" destOrd="0" presId="urn:microsoft.com/office/officeart/2005/8/layout/hierarchy6"/>
    <dgm:cxn modelId="{0A258274-1056-4C9A-A1F5-BB42EB2966DB}" type="presParOf" srcId="{C778B756-292F-4E6B-AC31-213AB183D61A}" destId="{EFE0F591-8E81-4B4E-A95C-A7FA127C38DC}" srcOrd="0" destOrd="0" presId="urn:microsoft.com/office/officeart/2005/8/layout/hierarchy6"/>
    <dgm:cxn modelId="{6976E6FC-1843-450E-BE7B-6C498EB6B678}" type="presParOf" srcId="{C778B756-292F-4E6B-AC31-213AB183D61A}" destId="{65C5E184-6CCE-40AC-8604-3D09FEC0F4CA}" srcOrd="1" destOrd="0" presId="urn:microsoft.com/office/officeart/2005/8/layout/hierarchy6"/>
    <dgm:cxn modelId="{8B86ED65-2342-4E64-B589-4B9D7B7F1844}" type="presParOf" srcId="{65C5E184-6CCE-40AC-8604-3D09FEC0F4CA}" destId="{6FFF5CD6-D01A-4BBF-8D53-2289502838A8}" srcOrd="0" destOrd="0" presId="urn:microsoft.com/office/officeart/2005/8/layout/hierarchy6"/>
    <dgm:cxn modelId="{0DA5E240-705E-4B0E-864D-AE63C0972426}" type="presParOf" srcId="{65C5E184-6CCE-40AC-8604-3D09FEC0F4CA}" destId="{8A3B1ECF-F4EE-4B23-85E6-4219A6B65ADC}" srcOrd="1" destOrd="0" presId="urn:microsoft.com/office/officeart/2005/8/layout/hierarchy6"/>
    <dgm:cxn modelId="{897248CC-FBC0-4AEE-837B-D72D19CF8F42}" type="presParOf" srcId="{8A3B1ECF-F4EE-4B23-85E6-4219A6B65ADC}" destId="{438B1EDC-F432-44C5-B1BA-58D39A21E186}" srcOrd="0" destOrd="0" presId="urn:microsoft.com/office/officeart/2005/8/layout/hierarchy6"/>
    <dgm:cxn modelId="{FAE0135E-1EC1-406B-B1D2-4A126439C9CD}" type="presParOf" srcId="{8A3B1ECF-F4EE-4B23-85E6-4219A6B65ADC}" destId="{22950FBC-33E8-40E8-8283-44DEDFD36328}" srcOrd="1" destOrd="0" presId="urn:microsoft.com/office/officeart/2005/8/layout/hierarchy6"/>
    <dgm:cxn modelId="{84A9109C-D033-4B2A-89EC-72DD99DB76D7}" type="presParOf" srcId="{4782D8F5-CABB-4EF9-9229-5395CBC3EF53}" destId="{38A2DF3D-C90C-4E32-99B9-F0DB79352D21}" srcOrd="2" destOrd="0" presId="urn:microsoft.com/office/officeart/2005/8/layout/hierarchy6"/>
    <dgm:cxn modelId="{AE016895-BCEB-4819-92B0-5B7911C10CD3}" type="presParOf" srcId="{4782D8F5-CABB-4EF9-9229-5395CBC3EF53}" destId="{D1C7F7B4-9F97-4F78-B996-B52894D3647E}" srcOrd="3" destOrd="0" presId="urn:microsoft.com/office/officeart/2005/8/layout/hierarchy6"/>
    <dgm:cxn modelId="{EF8DD49F-24E0-4AEB-8CEA-CB84615E440E}" type="presParOf" srcId="{D1C7F7B4-9F97-4F78-B996-B52894D3647E}" destId="{064A3DED-F81C-452B-B73C-DF072CE9BBCB}" srcOrd="0" destOrd="0" presId="urn:microsoft.com/office/officeart/2005/8/layout/hierarchy6"/>
    <dgm:cxn modelId="{233F3180-35AA-4B1B-90ED-14E3FF813095}" type="presParOf" srcId="{D1C7F7B4-9F97-4F78-B996-B52894D3647E}" destId="{8EDB633F-5B1F-4E8C-AD7F-922A18EE8053}" srcOrd="1" destOrd="0" presId="urn:microsoft.com/office/officeart/2005/8/layout/hierarchy6"/>
    <dgm:cxn modelId="{5C591FFB-3F9B-4066-8AE1-05134907F7C4}" type="presParOf" srcId="{8EDB633F-5B1F-4E8C-AD7F-922A18EE8053}" destId="{5F171B35-EFE7-42C2-ABA8-C6B4D65E3E44}" srcOrd="0" destOrd="0" presId="urn:microsoft.com/office/officeart/2005/8/layout/hierarchy6"/>
    <dgm:cxn modelId="{69A88857-7EA2-4F2D-9CF5-9E14C4E72E96}" type="presParOf" srcId="{8EDB633F-5B1F-4E8C-AD7F-922A18EE8053}" destId="{A5FD5F40-97C7-4113-A429-D095C2DD9913}" srcOrd="1" destOrd="0" presId="urn:microsoft.com/office/officeart/2005/8/layout/hierarchy6"/>
    <dgm:cxn modelId="{56135819-796C-4D6A-BE16-14CAFD9BBB1F}" type="presParOf" srcId="{A5FD5F40-97C7-4113-A429-D095C2DD9913}" destId="{405F5718-3861-4372-8579-DE04F0E7CBAE}" srcOrd="0" destOrd="0" presId="urn:microsoft.com/office/officeart/2005/8/layout/hierarchy6"/>
    <dgm:cxn modelId="{91B5C891-AEC9-4A85-903A-DA670DB2AE64}" type="presParOf" srcId="{A5FD5F40-97C7-4113-A429-D095C2DD9913}" destId="{B62448EB-ABCE-4516-AD22-BE6C56AF4961}" srcOrd="1" destOrd="0" presId="urn:microsoft.com/office/officeart/2005/8/layout/hierarchy6"/>
    <dgm:cxn modelId="{7A8CAB36-1C56-4342-B2DA-95BCA0BAC943}" type="presParOf" srcId="{798B9612-FD77-4FAA-9637-24B9626FF16A}" destId="{09147204-0F5B-4C4A-96CC-5729E7F2AB54}" srcOrd="1" destOrd="0" presId="urn:microsoft.com/office/officeart/2005/8/layout/hierarchy6"/>
    <dgm:cxn modelId="{FDB7A70A-FF58-42FE-8986-20D572845665}" type="presParOf" srcId="{09147204-0F5B-4C4A-96CC-5729E7F2AB54}" destId="{B1CCEAA5-FD6B-4430-9017-4E49DEFDA2C7}" srcOrd="0" destOrd="0" presId="urn:microsoft.com/office/officeart/2005/8/layout/hierarchy6"/>
    <dgm:cxn modelId="{FA3BAA3D-9E95-4C2F-909C-205CABDABF59}" type="presParOf" srcId="{B1CCEAA5-FD6B-4430-9017-4E49DEFDA2C7}" destId="{8C808405-E636-42AA-8F1D-0BF9356DA334}" srcOrd="0" destOrd="0" presId="urn:microsoft.com/office/officeart/2005/8/layout/hierarchy6"/>
    <dgm:cxn modelId="{CC7CF53D-839B-41AC-953F-D1E28E4CF92B}" type="presParOf" srcId="{B1CCEAA5-FD6B-4430-9017-4E49DEFDA2C7}" destId="{34A6A615-78A2-4AEB-B4A5-270275FFCF84}" srcOrd="1" destOrd="0" presId="urn:microsoft.com/office/officeart/2005/8/layout/hierarchy6"/>
    <dgm:cxn modelId="{22A16E16-C087-4B95-A05B-47018836671F}" type="presParOf" srcId="{09147204-0F5B-4C4A-96CC-5729E7F2AB54}" destId="{2D4520EF-69A2-451F-AB45-D10C0F256D5A}" srcOrd="1" destOrd="0" presId="urn:microsoft.com/office/officeart/2005/8/layout/hierarchy6"/>
    <dgm:cxn modelId="{0EF35E50-EA5B-47BE-AD24-AFF681C49A8D}" type="presParOf" srcId="{2D4520EF-69A2-451F-AB45-D10C0F256D5A}" destId="{1B6F628B-65C6-47B7-B364-670F1DA8884E}" srcOrd="0" destOrd="0" presId="urn:microsoft.com/office/officeart/2005/8/layout/hierarchy6"/>
    <dgm:cxn modelId="{930355FA-457C-4331-8B81-92E8F4D6CEBC}" type="presParOf" srcId="{09147204-0F5B-4C4A-96CC-5729E7F2AB54}" destId="{70FEF0E7-29E2-42B9-AED6-6C4C3604C0B9}" srcOrd="2" destOrd="0" presId="urn:microsoft.com/office/officeart/2005/8/layout/hierarchy6"/>
    <dgm:cxn modelId="{6A6F0A25-2E11-474B-BBB6-3A352C9ACDD1}" type="presParOf" srcId="{70FEF0E7-29E2-42B9-AED6-6C4C3604C0B9}" destId="{333F6B5F-0076-48EB-BF4A-57DA525CC6F7}" srcOrd="0" destOrd="0" presId="urn:microsoft.com/office/officeart/2005/8/layout/hierarchy6"/>
    <dgm:cxn modelId="{D595D321-32EF-425D-A97C-800EDE1FF899}" type="presParOf" srcId="{70FEF0E7-29E2-42B9-AED6-6C4C3604C0B9}" destId="{B0EC09D2-730D-4238-8516-3AED18357E5F}" srcOrd="1" destOrd="0" presId="urn:microsoft.com/office/officeart/2005/8/layout/hierarchy6"/>
    <dgm:cxn modelId="{19319B20-5117-41AB-B99E-7ECC85E56417}" type="presParOf" srcId="{09147204-0F5B-4C4A-96CC-5729E7F2AB54}" destId="{1A05CFFB-9A81-40DA-8FD8-4F05AF8BA837}" srcOrd="3" destOrd="0" presId="urn:microsoft.com/office/officeart/2005/8/layout/hierarchy6"/>
    <dgm:cxn modelId="{D9250FB8-2D1F-4685-8737-A3A097791267}" type="presParOf" srcId="{1A05CFFB-9A81-40DA-8FD8-4F05AF8BA837}" destId="{5BB2969B-842D-4F92-9812-D6769C2F02F6}" srcOrd="0" destOrd="0" presId="urn:microsoft.com/office/officeart/2005/8/layout/hierarchy6"/>
    <dgm:cxn modelId="{78805F11-6DE7-49E0-98E7-F5DCA9B7A16A}" type="presParOf" srcId="{09147204-0F5B-4C4A-96CC-5729E7F2AB54}" destId="{0C3FA8B7-554D-4B83-BDB1-2C38B80D3849}" srcOrd="4" destOrd="0" presId="urn:microsoft.com/office/officeart/2005/8/layout/hierarchy6"/>
    <dgm:cxn modelId="{2C1BDB9B-CCEC-404A-96CC-CB4AA77A5743}" type="presParOf" srcId="{0C3FA8B7-554D-4B83-BDB1-2C38B80D3849}" destId="{AFA685A1-D7A5-441D-99B0-959291C25E29}" srcOrd="0" destOrd="0" presId="urn:microsoft.com/office/officeart/2005/8/layout/hierarchy6"/>
    <dgm:cxn modelId="{F52E58E7-245F-481B-BA4B-292C7DAD9F97}" type="presParOf" srcId="{0C3FA8B7-554D-4B83-BDB1-2C38B80D3849}" destId="{0B91D841-023A-4E2F-9416-0645AEA8BAB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1B7BB0-A8C5-45B7-A920-CE3718AAE76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5CDA934-B7F5-4832-B288-87FE20C4B479}">
      <dgm:prSet phldrT="[Text]"/>
      <dgm:spPr/>
      <dgm:t>
        <a:bodyPr/>
        <a:lstStyle/>
        <a:p>
          <a:r>
            <a:rPr lang="de-DE" b="1" dirty="0" smtClean="0"/>
            <a:t>EPackage0</a:t>
          </a:r>
          <a:endParaRPr lang="de-DE" b="1" dirty="0"/>
        </a:p>
      </dgm:t>
    </dgm:pt>
    <dgm:pt modelId="{041D6C61-5DB8-406B-8348-3234FED347F4}" type="parTrans" cxnId="{FBED4776-770F-450F-929D-68FA198297C0}">
      <dgm:prSet/>
      <dgm:spPr/>
      <dgm:t>
        <a:bodyPr/>
        <a:lstStyle/>
        <a:p>
          <a:endParaRPr lang="de-DE"/>
        </a:p>
      </dgm:t>
    </dgm:pt>
    <dgm:pt modelId="{AF203623-7BCB-4933-B3DE-AB4E9FF17681}" type="sibTrans" cxnId="{FBED4776-770F-450F-929D-68FA198297C0}">
      <dgm:prSet/>
      <dgm:spPr/>
      <dgm:t>
        <a:bodyPr/>
        <a:lstStyle/>
        <a:p>
          <a:endParaRPr lang="de-DE"/>
        </a:p>
      </dgm:t>
    </dgm:pt>
    <dgm:pt modelId="{87115113-A617-441D-BA2C-F6FF6D0A90D4}">
      <dgm:prSet phldrT="[Text]"/>
      <dgm:spPr/>
      <dgm:t>
        <a:bodyPr/>
        <a:lstStyle/>
        <a:p>
          <a:r>
            <a:rPr lang="de-DE" b="1" dirty="0" smtClean="0"/>
            <a:t>EClass0</a:t>
          </a:r>
          <a:endParaRPr lang="de-DE" b="1" dirty="0"/>
        </a:p>
      </dgm:t>
    </dgm:pt>
    <dgm:pt modelId="{89566BBD-D577-40B7-89DA-0C2A3C0D84ED}" type="parTrans" cxnId="{5A31221D-DB4D-496E-B0D8-A342A85B7901}">
      <dgm:prSet/>
      <dgm:spPr/>
      <dgm:t>
        <a:bodyPr/>
        <a:lstStyle/>
        <a:p>
          <a:endParaRPr lang="de-DE"/>
        </a:p>
      </dgm:t>
    </dgm:pt>
    <dgm:pt modelId="{27D386EA-7214-4E25-AD58-6F7FA3238F25}" type="sibTrans" cxnId="{5A31221D-DB4D-496E-B0D8-A342A85B7901}">
      <dgm:prSet/>
      <dgm:spPr/>
      <dgm:t>
        <a:bodyPr/>
        <a:lstStyle/>
        <a:p>
          <a:endParaRPr lang="de-DE"/>
        </a:p>
      </dgm:t>
    </dgm:pt>
    <dgm:pt modelId="{5C22F88D-1125-472A-BE9B-366CD231FA97}">
      <dgm:prSet phldrT="[Text]"/>
      <dgm:spPr/>
      <dgm:t>
        <a:bodyPr/>
        <a:lstStyle/>
        <a:p>
          <a:r>
            <a:rPr lang="de-DE" b="1" dirty="0" smtClean="0"/>
            <a:t>EAttribute0</a:t>
          </a:r>
          <a:endParaRPr lang="de-DE" b="1" dirty="0"/>
        </a:p>
      </dgm:t>
    </dgm:pt>
    <dgm:pt modelId="{FC2AF00C-6CC5-4CB7-99E6-3E2BBF1DE6CF}" type="parTrans" cxnId="{46B6F28F-5179-43FF-96BD-0B9CB4449D91}">
      <dgm:prSet/>
      <dgm:spPr/>
      <dgm:t>
        <a:bodyPr/>
        <a:lstStyle/>
        <a:p>
          <a:endParaRPr lang="de-DE"/>
        </a:p>
      </dgm:t>
    </dgm:pt>
    <dgm:pt modelId="{1EC6B46C-2180-4EE8-A840-0639888E7E7E}" type="sibTrans" cxnId="{46B6F28F-5179-43FF-96BD-0B9CB4449D91}">
      <dgm:prSet/>
      <dgm:spPr/>
      <dgm:t>
        <a:bodyPr/>
        <a:lstStyle/>
        <a:p>
          <a:endParaRPr lang="de-DE"/>
        </a:p>
      </dgm:t>
    </dgm:pt>
    <dgm:pt modelId="{10E9A378-4AAB-4EE4-923E-9E1BFC7AB681}">
      <dgm:prSet phldrT="[Text]"/>
      <dgm:spPr/>
      <dgm:t>
        <a:bodyPr/>
        <a:lstStyle/>
        <a:p>
          <a:r>
            <a:rPr lang="de-DE" b="1" dirty="0" smtClean="0"/>
            <a:t>EAttribute1</a:t>
          </a:r>
          <a:endParaRPr lang="de-DE" b="1" dirty="0"/>
        </a:p>
      </dgm:t>
    </dgm:pt>
    <dgm:pt modelId="{0DE86CF5-4C73-42A1-959E-B9470499778C}" type="parTrans" cxnId="{92989214-94CD-47B1-8480-F46DB8869B22}">
      <dgm:prSet/>
      <dgm:spPr/>
      <dgm:t>
        <a:bodyPr/>
        <a:lstStyle/>
        <a:p>
          <a:endParaRPr lang="de-DE"/>
        </a:p>
      </dgm:t>
    </dgm:pt>
    <dgm:pt modelId="{278B6EB9-50DE-4D7E-B1F1-60FC82F9500F}" type="sibTrans" cxnId="{92989214-94CD-47B1-8480-F46DB8869B22}">
      <dgm:prSet/>
      <dgm:spPr/>
      <dgm:t>
        <a:bodyPr/>
        <a:lstStyle/>
        <a:p>
          <a:endParaRPr lang="de-DE"/>
        </a:p>
      </dgm:t>
    </dgm:pt>
    <dgm:pt modelId="{4B49B37C-8981-4E92-9DA9-B7C0571B05CB}">
      <dgm:prSet phldrT="[Text]"/>
      <dgm:spPr/>
      <dgm:t>
        <a:bodyPr/>
        <a:lstStyle/>
        <a:p>
          <a:r>
            <a:rPr lang="de-DE" dirty="0" err="1" smtClean="0"/>
            <a:t>ePackages</a:t>
          </a:r>
          <a:endParaRPr lang="de-DE" dirty="0"/>
        </a:p>
      </dgm:t>
    </dgm:pt>
    <dgm:pt modelId="{7ECFF075-9A29-4493-BFDF-2EFD65B930DF}" type="parTrans" cxnId="{DD517B89-B3C1-4C05-A99B-C9F1E593D123}">
      <dgm:prSet/>
      <dgm:spPr/>
      <dgm:t>
        <a:bodyPr/>
        <a:lstStyle/>
        <a:p>
          <a:endParaRPr lang="de-DE"/>
        </a:p>
      </dgm:t>
    </dgm:pt>
    <dgm:pt modelId="{D2F6AEBA-DE13-4428-AABD-A13F65132AC8}" type="sibTrans" cxnId="{DD517B89-B3C1-4C05-A99B-C9F1E593D123}">
      <dgm:prSet/>
      <dgm:spPr/>
      <dgm:t>
        <a:bodyPr/>
        <a:lstStyle/>
        <a:p>
          <a:endParaRPr lang="de-DE"/>
        </a:p>
      </dgm:t>
    </dgm:pt>
    <dgm:pt modelId="{C17D4DA7-D3ED-4347-983D-09EB35CA50F2}">
      <dgm:prSet phldrT="[Text]"/>
      <dgm:spPr/>
      <dgm:t>
        <a:bodyPr/>
        <a:lstStyle/>
        <a:p>
          <a:r>
            <a:rPr lang="de-DE" dirty="0" err="1" smtClean="0"/>
            <a:t>eAttributes</a:t>
          </a:r>
          <a:endParaRPr lang="de-DE" dirty="0"/>
        </a:p>
      </dgm:t>
    </dgm:pt>
    <dgm:pt modelId="{081A045E-72DA-4774-9015-D6FE76655B97}" type="parTrans" cxnId="{8165AAE5-A802-492F-8C47-02CBE8059AE3}">
      <dgm:prSet/>
      <dgm:spPr/>
      <dgm:t>
        <a:bodyPr/>
        <a:lstStyle/>
        <a:p>
          <a:endParaRPr lang="de-DE"/>
        </a:p>
      </dgm:t>
    </dgm:pt>
    <dgm:pt modelId="{BCDC5834-EB3D-42FB-A9B6-560A82F5275C}" type="sibTrans" cxnId="{8165AAE5-A802-492F-8C47-02CBE8059AE3}">
      <dgm:prSet/>
      <dgm:spPr/>
      <dgm:t>
        <a:bodyPr/>
        <a:lstStyle/>
        <a:p>
          <a:endParaRPr lang="de-DE"/>
        </a:p>
      </dgm:t>
    </dgm:pt>
    <dgm:pt modelId="{C8BAA92F-5F6B-4A81-8560-DC7BCFCCCBB9}">
      <dgm:prSet phldrT="[Text]"/>
      <dgm:spPr/>
      <dgm:t>
        <a:bodyPr/>
        <a:lstStyle/>
        <a:p>
          <a:r>
            <a:rPr lang="de-DE" dirty="0" err="1" smtClean="0"/>
            <a:t>eClasses</a:t>
          </a:r>
          <a:endParaRPr lang="de-DE" dirty="0"/>
        </a:p>
      </dgm:t>
    </dgm:pt>
    <dgm:pt modelId="{D240824F-4A2C-4BA5-8DA3-6AFA7FBBA418}" type="parTrans" cxnId="{0BB9714B-419C-4288-A274-BC108071A5DE}">
      <dgm:prSet/>
      <dgm:spPr/>
      <dgm:t>
        <a:bodyPr/>
        <a:lstStyle/>
        <a:p>
          <a:endParaRPr lang="de-DE"/>
        </a:p>
      </dgm:t>
    </dgm:pt>
    <dgm:pt modelId="{64FD25B9-B6EB-42EF-9C62-CFE5A6DB4D56}" type="sibTrans" cxnId="{0BB9714B-419C-4288-A274-BC108071A5DE}">
      <dgm:prSet/>
      <dgm:spPr/>
      <dgm:t>
        <a:bodyPr/>
        <a:lstStyle/>
        <a:p>
          <a:endParaRPr lang="de-DE"/>
        </a:p>
      </dgm:t>
    </dgm:pt>
    <dgm:pt modelId="{798B9612-FD77-4FAA-9637-24B9626FF16A}" type="pres">
      <dgm:prSet presAssocID="{991B7BB0-A8C5-45B7-A920-CE3718AAE76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BBEB18FB-1E6B-4BCE-BAD4-F1925C3D2D50}" type="pres">
      <dgm:prSet presAssocID="{991B7BB0-A8C5-45B7-A920-CE3718AAE763}" presName="hierFlow" presStyleCnt="0"/>
      <dgm:spPr/>
    </dgm:pt>
    <dgm:pt modelId="{8C4B3F17-1003-4F60-84CB-B0E30D9426B4}" type="pres">
      <dgm:prSet presAssocID="{991B7BB0-A8C5-45B7-A920-CE3718AAE763}" presName="firstBuf" presStyleCnt="0"/>
      <dgm:spPr/>
    </dgm:pt>
    <dgm:pt modelId="{D16911ED-C745-4F6F-9F2A-521085AADFEA}" type="pres">
      <dgm:prSet presAssocID="{991B7BB0-A8C5-45B7-A920-CE3718AAE76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8E96244-E4C3-401F-B19D-A0DDCEB5716E}" type="pres">
      <dgm:prSet presAssocID="{15CDA934-B7F5-4832-B288-87FE20C4B479}" presName="Name14" presStyleCnt="0"/>
      <dgm:spPr/>
    </dgm:pt>
    <dgm:pt modelId="{B5925ADE-17DA-403D-866D-F7C003B9C960}" type="pres">
      <dgm:prSet presAssocID="{15CDA934-B7F5-4832-B288-87FE20C4B479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782D8F5-CABB-4EF9-9229-5395CBC3EF53}" type="pres">
      <dgm:prSet presAssocID="{15CDA934-B7F5-4832-B288-87FE20C4B479}" presName="hierChild2" presStyleCnt="0"/>
      <dgm:spPr/>
    </dgm:pt>
    <dgm:pt modelId="{3736ABCF-7B16-41DF-A905-828876A9ABB3}" type="pres">
      <dgm:prSet presAssocID="{89566BBD-D577-40B7-89DA-0C2A3C0D84ED}" presName="Name19" presStyleLbl="parChTrans1D2" presStyleIdx="0" presStyleCnt="1"/>
      <dgm:spPr/>
      <dgm:t>
        <a:bodyPr/>
        <a:lstStyle/>
        <a:p>
          <a:endParaRPr lang="de-DE"/>
        </a:p>
      </dgm:t>
    </dgm:pt>
    <dgm:pt modelId="{C778B756-292F-4E6B-AC31-213AB183D61A}" type="pres">
      <dgm:prSet presAssocID="{87115113-A617-441D-BA2C-F6FF6D0A90D4}" presName="Name21" presStyleCnt="0"/>
      <dgm:spPr/>
    </dgm:pt>
    <dgm:pt modelId="{EFE0F591-8E81-4B4E-A95C-A7FA127C38DC}" type="pres">
      <dgm:prSet presAssocID="{87115113-A617-441D-BA2C-F6FF6D0A90D4}" presName="level2Shape" presStyleLbl="node2" presStyleIdx="0" presStyleCnt="1"/>
      <dgm:spPr/>
      <dgm:t>
        <a:bodyPr/>
        <a:lstStyle/>
        <a:p>
          <a:endParaRPr lang="de-DE"/>
        </a:p>
      </dgm:t>
    </dgm:pt>
    <dgm:pt modelId="{65C5E184-6CCE-40AC-8604-3D09FEC0F4CA}" type="pres">
      <dgm:prSet presAssocID="{87115113-A617-441D-BA2C-F6FF6D0A90D4}" presName="hierChild3" presStyleCnt="0"/>
      <dgm:spPr/>
    </dgm:pt>
    <dgm:pt modelId="{6FFF5CD6-D01A-4BBF-8D53-2289502838A8}" type="pres">
      <dgm:prSet presAssocID="{FC2AF00C-6CC5-4CB7-99E6-3E2BBF1DE6CF}" presName="Name19" presStyleLbl="parChTrans1D3" presStyleIdx="0" presStyleCnt="2"/>
      <dgm:spPr/>
      <dgm:t>
        <a:bodyPr/>
        <a:lstStyle/>
        <a:p>
          <a:endParaRPr lang="de-DE"/>
        </a:p>
      </dgm:t>
    </dgm:pt>
    <dgm:pt modelId="{8A3B1ECF-F4EE-4B23-85E6-4219A6B65ADC}" type="pres">
      <dgm:prSet presAssocID="{5C22F88D-1125-472A-BE9B-366CD231FA97}" presName="Name21" presStyleCnt="0"/>
      <dgm:spPr/>
    </dgm:pt>
    <dgm:pt modelId="{438B1EDC-F432-44C5-B1BA-58D39A21E186}" type="pres">
      <dgm:prSet presAssocID="{5C22F88D-1125-472A-BE9B-366CD231FA97}" presName="level2Shape" presStyleLbl="node3" presStyleIdx="0" presStyleCnt="2"/>
      <dgm:spPr/>
      <dgm:t>
        <a:bodyPr/>
        <a:lstStyle/>
        <a:p>
          <a:endParaRPr lang="de-DE"/>
        </a:p>
      </dgm:t>
    </dgm:pt>
    <dgm:pt modelId="{22950FBC-33E8-40E8-8283-44DEDFD36328}" type="pres">
      <dgm:prSet presAssocID="{5C22F88D-1125-472A-BE9B-366CD231FA97}" presName="hierChild3" presStyleCnt="0"/>
      <dgm:spPr/>
    </dgm:pt>
    <dgm:pt modelId="{89601B3F-5A77-4EF9-85AD-C597D4FA9A9D}" type="pres">
      <dgm:prSet presAssocID="{0DE86CF5-4C73-42A1-959E-B9470499778C}" presName="Name19" presStyleLbl="parChTrans1D3" presStyleIdx="1" presStyleCnt="2"/>
      <dgm:spPr/>
      <dgm:t>
        <a:bodyPr/>
        <a:lstStyle/>
        <a:p>
          <a:endParaRPr lang="de-DE"/>
        </a:p>
      </dgm:t>
    </dgm:pt>
    <dgm:pt modelId="{6D55E355-B8E5-4D83-812D-FB806B08B422}" type="pres">
      <dgm:prSet presAssocID="{10E9A378-4AAB-4EE4-923E-9E1BFC7AB681}" presName="Name21" presStyleCnt="0"/>
      <dgm:spPr/>
    </dgm:pt>
    <dgm:pt modelId="{5F6B11D6-6FF6-463A-AA79-3AED9916584C}" type="pres">
      <dgm:prSet presAssocID="{10E9A378-4AAB-4EE4-923E-9E1BFC7AB681}" presName="level2Shape" presStyleLbl="node3" presStyleIdx="1" presStyleCnt="2"/>
      <dgm:spPr/>
      <dgm:t>
        <a:bodyPr/>
        <a:lstStyle/>
        <a:p>
          <a:endParaRPr lang="de-DE"/>
        </a:p>
      </dgm:t>
    </dgm:pt>
    <dgm:pt modelId="{504D219B-A850-4685-8645-B2B8F2D342A6}" type="pres">
      <dgm:prSet presAssocID="{10E9A378-4AAB-4EE4-923E-9E1BFC7AB681}" presName="hierChild3" presStyleCnt="0"/>
      <dgm:spPr/>
    </dgm:pt>
    <dgm:pt modelId="{09147204-0F5B-4C4A-96CC-5729E7F2AB54}" type="pres">
      <dgm:prSet presAssocID="{991B7BB0-A8C5-45B7-A920-CE3718AAE763}" presName="bgShapesFlow" presStyleCnt="0"/>
      <dgm:spPr/>
    </dgm:pt>
    <dgm:pt modelId="{B1CCEAA5-FD6B-4430-9017-4E49DEFDA2C7}" type="pres">
      <dgm:prSet presAssocID="{4B49B37C-8981-4E92-9DA9-B7C0571B05CB}" presName="rectComp" presStyleCnt="0"/>
      <dgm:spPr/>
    </dgm:pt>
    <dgm:pt modelId="{8C808405-E636-42AA-8F1D-0BF9356DA334}" type="pres">
      <dgm:prSet presAssocID="{4B49B37C-8981-4E92-9DA9-B7C0571B05CB}" presName="bgRect" presStyleLbl="bgShp" presStyleIdx="0" presStyleCnt="3"/>
      <dgm:spPr/>
      <dgm:t>
        <a:bodyPr/>
        <a:lstStyle/>
        <a:p>
          <a:endParaRPr lang="de-DE"/>
        </a:p>
      </dgm:t>
    </dgm:pt>
    <dgm:pt modelId="{34A6A615-78A2-4AEB-B4A5-270275FFCF84}" type="pres">
      <dgm:prSet presAssocID="{4B49B37C-8981-4E92-9DA9-B7C0571B05CB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D4520EF-69A2-451F-AB45-D10C0F256D5A}" type="pres">
      <dgm:prSet presAssocID="{4B49B37C-8981-4E92-9DA9-B7C0571B05CB}" presName="spComp" presStyleCnt="0"/>
      <dgm:spPr/>
    </dgm:pt>
    <dgm:pt modelId="{1B6F628B-65C6-47B7-B364-670F1DA8884E}" type="pres">
      <dgm:prSet presAssocID="{4B49B37C-8981-4E92-9DA9-B7C0571B05CB}" presName="vSp" presStyleCnt="0"/>
      <dgm:spPr/>
    </dgm:pt>
    <dgm:pt modelId="{70FEF0E7-29E2-42B9-AED6-6C4C3604C0B9}" type="pres">
      <dgm:prSet presAssocID="{C8BAA92F-5F6B-4A81-8560-DC7BCFCCCBB9}" presName="rectComp" presStyleCnt="0"/>
      <dgm:spPr/>
    </dgm:pt>
    <dgm:pt modelId="{333F6B5F-0076-48EB-BF4A-57DA525CC6F7}" type="pres">
      <dgm:prSet presAssocID="{C8BAA92F-5F6B-4A81-8560-DC7BCFCCCBB9}" presName="bgRect" presStyleLbl="bgShp" presStyleIdx="1" presStyleCnt="3"/>
      <dgm:spPr/>
      <dgm:t>
        <a:bodyPr/>
        <a:lstStyle/>
        <a:p>
          <a:endParaRPr lang="de-DE"/>
        </a:p>
      </dgm:t>
    </dgm:pt>
    <dgm:pt modelId="{B0EC09D2-730D-4238-8516-3AED18357E5F}" type="pres">
      <dgm:prSet presAssocID="{C8BAA92F-5F6B-4A81-8560-DC7BCFCCCBB9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05CFFB-9A81-40DA-8FD8-4F05AF8BA837}" type="pres">
      <dgm:prSet presAssocID="{C8BAA92F-5F6B-4A81-8560-DC7BCFCCCBB9}" presName="spComp" presStyleCnt="0"/>
      <dgm:spPr/>
    </dgm:pt>
    <dgm:pt modelId="{5BB2969B-842D-4F92-9812-D6769C2F02F6}" type="pres">
      <dgm:prSet presAssocID="{C8BAA92F-5F6B-4A81-8560-DC7BCFCCCBB9}" presName="vSp" presStyleCnt="0"/>
      <dgm:spPr/>
    </dgm:pt>
    <dgm:pt modelId="{0C3FA8B7-554D-4B83-BDB1-2C38B80D3849}" type="pres">
      <dgm:prSet presAssocID="{C17D4DA7-D3ED-4347-983D-09EB35CA50F2}" presName="rectComp" presStyleCnt="0"/>
      <dgm:spPr/>
    </dgm:pt>
    <dgm:pt modelId="{AFA685A1-D7A5-441D-99B0-959291C25E29}" type="pres">
      <dgm:prSet presAssocID="{C17D4DA7-D3ED-4347-983D-09EB35CA50F2}" presName="bgRect" presStyleLbl="bgShp" presStyleIdx="2" presStyleCnt="3"/>
      <dgm:spPr/>
      <dgm:t>
        <a:bodyPr/>
        <a:lstStyle/>
        <a:p>
          <a:endParaRPr lang="de-DE"/>
        </a:p>
      </dgm:t>
    </dgm:pt>
    <dgm:pt modelId="{0B91D841-023A-4E2F-9416-0645AEA8BABD}" type="pres">
      <dgm:prSet presAssocID="{C17D4DA7-D3ED-4347-983D-09EB35CA50F2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0BB9714B-419C-4288-A274-BC108071A5DE}" srcId="{991B7BB0-A8C5-45B7-A920-CE3718AAE763}" destId="{C8BAA92F-5F6B-4A81-8560-DC7BCFCCCBB9}" srcOrd="2" destOrd="0" parTransId="{D240824F-4A2C-4BA5-8DA3-6AFA7FBBA418}" sibTransId="{64FD25B9-B6EB-42EF-9C62-CFE5A6DB4D56}"/>
    <dgm:cxn modelId="{B4F90CB0-1205-48A2-9EAE-DCB826F9B385}" type="presOf" srcId="{4B49B37C-8981-4E92-9DA9-B7C0571B05CB}" destId="{34A6A615-78A2-4AEB-B4A5-270275FFCF84}" srcOrd="1" destOrd="0" presId="urn:microsoft.com/office/officeart/2005/8/layout/hierarchy6"/>
    <dgm:cxn modelId="{8AF3CE6F-D1FE-402A-8CB5-AD48C32535AF}" type="presOf" srcId="{991B7BB0-A8C5-45B7-A920-CE3718AAE763}" destId="{798B9612-FD77-4FAA-9637-24B9626FF16A}" srcOrd="0" destOrd="0" presId="urn:microsoft.com/office/officeart/2005/8/layout/hierarchy6"/>
    <dgm:cxn modelId="{DD517B89-B3C1-4C05-A99B-C9F1E593D123}" srcId="{991B7BB0-A8C5-45B7-A920-CE3718AAE763}" destId="{4B49B37C-8981-4E92-9DA9-B7C0571B05CB}" srcOrd="1" destOrd="0" parTransId="{7ECFF075-9A29-4493-BFDF-2EFD65B930DF}" sibTransId="{D2F6AEBA-DE13-4428-AABD-A13F65132AC8}"/>
    <dgm:cxn modelId="{9E963921-B7B0-4648-9D06-853F72988036}" type="presOf" srcId="{4B49B37C-8981-4E92-9DA9-B7C0571B05CB}" destId="{8C808405-E636-42AA-8F1D-0BF9356DA334}" srcOrd="0" destOrd="0" presId="urn:microsoft.com/office/officeart/2005/8/layout/hierarchy6"/>
    <dgm:cxn modelId="{92989214-94CD-47B1-8480-F46DB8869B22}" srcId="{87115113-A617-441D-BA2C-F6FF6D0A90D4}" destId="{10E9A378-4AAB-4EE4-923E-9E1BFC7AB681}" srcOrd="1" destOrd="0" parTransId="{0DE86CF5-4C73-42A1-959E-B9470499778C}" sibTransId="{278B6EB9-50DE-4D7E-B1F1-60FC82F9500F}"/>
    <dgm:cxn modelId="{1DEC32F7-4870-4310-9B73-ABC1DF942F05}" type="presOf" srcId="{FC2AF00C-6CC5-4CB7-99E6-3E2BBF1DE6CF}" destId="{6FFF5CD6-D01A-4BBF-8D53-2289502838A8}" srcOrd="0" destOrd="0" presId="urn:microsoft.com/office/officeart/2005/8/layout/hierarchy6"/>
    <dgm:cxn modelId="{F492178E-8101-46EF-B1C1-9E8574FC106B}" type="presOf" srcId="{5C22F88D-1125-472A-BE9B-366CD231FA97}" destId="{438B1EDC-F432-44C5-B1BA-58D39A21E186}" srcOrd="0" destOrd="0" presId="urn:microsoft.com/office/officeart/2005/8/layout/hierarchy6"/>
    <dgm:cxn modelId="{46B6F28F-5179-43FF-96BD-0B9CB4449D91}" srcId="{87115113-A617-441D-BA2C-F6FF6D0A90D4}" destId="{5C22F88D-1125-472A-BE9B-366CD231FA97}" srcOrd="0" destOrd="0" parTransId="{FC2AF00C-6CC5-4CB7-99E6-3E2BBF1DE6CF}" sibTransId="{1EC6B46C-2180-4EE8-A840-0639888E7E7E}"/>
    <dgm:cxn modelId="{B72667D4-6047-48DB-AB12-336624564B83}" type="presOf" srcId="{C8BAA92F-5F6B-4A81-8560-DC7BCFCCCBB9}" destId="{B0EC09D2-730D-4238-8516-3AED18357E5F}" srcOrd="1" destOrd="0" presId="urn:microsoft.com/office/officeart/2005/8/layout/hierarchy6"/>
    <dgm:cxn modelId="{913CCDA6-BA34-4BA6-A6C6-DB749ECC6CF3}" type="presOf" srcId="{C17D4DA7-D3ED-4347-983D-09EB35CA50F2}" destId="{0B91D841-023A-4E2F-9416-0645AEA8BABD}" srcOrd="1" destOrd="0" presId="urn:microsoft.com/office/officeart/2005/8/layout/hierarchy6"/>
    <dgm:cxn modelId="{5A31221D-DB4D-496E-B0D8-A342A85B7901}" srcId="{15CDA934-B7F5-4832-B288-87FE20C4B479}" destId="{87115113-A617-441D-BA2C-F6FF6D0A90D4}" srcOrd="0" destOrd="0" parTransId="{89566BBD-D577-40B7-89DA-0C2A3C0D84ED}" sibTransId="{27D386EA-7214-4E25-AD58-6F7FA3238F25}"/>
    <dgm:cxn modelId="{CEFC23B0-4EDE-4D43-AC34-700DCF800AB1}" type="presOf" srcId="{10E9A378-4AAB-4EE4-923E-9E1BFC7AB681}" destId="{5F6B11D6-6FF6-463A-AA79-3AED9916584C}" srcOrd="0" destOrd="0" presId="urn:microsoft.com/office/officeart/2005/8/layout/hierarchy6"/>
    <dgm:cxn modelId="{0F7F6614-5232-4378-8B6C-9F83D7948631}" type="presOf" srcId="{89566BBD-D577-40B7-89DA-0C2A3C0D84ED}" destId="{3736ABCF-7B16-41DF-A905-828876A9ABB3}" srcOrd="0" destOrd="0" presId="urn:microsoft.com/office/officeart/2005/8/layout/hierarchy6"/>
    <dgm:cxn modelId="{65F68865-39A4-44B5-935E-AFDF665B9783}" type="presOf" srcId="{C8BAA92F-5F6B-4A81-8560-DC7BCFCCCBB9}" destId="{333F6B5F-0076-48EB-BF4A-57DA525CC6F7}" srcOrd="0" destOrd="0" presId="urn:microsoft.com/office/officeart/2005/8/layout/hierarchy6"/>
    <dgm:cxn modelId="{3A08B444-846D-4542-933B-C26319A0E63A}" type="presOf" srcId="{87115113-A617-441D-BA2C-F6FF6D0A90D4}" destId="{EFE0F591-8E81-4B4E-A95C-A7FA127C38DC}" srcOrd="0" destOrd="0" presId="urn:microsoft.com/office/officeart/2005/8/layout/hierarchy6"/>
    <dgm:cxn modelId="{FBED4776-770F-450F-929D-68FA198297C0}" srcId="{991B7BB0-A8C5-45B7-A920-CE3718AAE763}" destId="{15CDA934-B7F5-4832-B288-87FE20C4B479}" srcOrd="0" destOrd="0" parTransId="{041D6C61-5DB8-406B-8348-3234FED347F4}" sibTransId="{AF203623-7BCB-4933-B3DE-AB4E9FF17681}"/>
    <dgm:cxn modelId="{020C090E-F28A-4BAC-A097-40B9B3858073}" type="presOf" srcId="{15CDA934-B7F5-4832-B288-87FE20C4B479}" destId="{B5925ADE-17DA-403D-866D-F7C003B9C960}" srcOrd="0" destOrd="0" presId="urn:microsoft.com/office/officeart/2005/8/layout/hierarchy6"/>
    <dgm:cxn modelId="{8165AAE5-A802-492F-8C47-02CBE8059AE3}" srcId="{991B7BB0-A8C5-45B7-A920-CE3718AAE763}" destId="{C17D4DA7-D3ED-4347-983D-09EB35CA50F2}" srcOrd="3" destOrd="0" parTransId="{081A045E-72DA-4774-9015-D6FE76655B97}" sibTransId="{BCDC5834-EB3D-42FB-A9B6-560A82F5275C}"/>
    <dgm:cxn modelId="{A381E64B-B702-40E6-A078-79A8B011FFE1}" type="presOf" srcId="{0DE86CF5-4C73-42A1-959E-B9470499778C}" destId="{89601B3F-5A77-4EF9-85AD-C597D4FA9A9D}" srcOrd="0" destOrd="0" presId="urn:microsoft.com/office/officeart/2005/8/layout/hierarchy6"/>
    <dgm:cxn modelId="{893ED873-BF0D-425A-AEDC-21A9074F41CC}" type="presOf" srcId="{C17D4DA7-D3ED-4347-983D-09EB35CA50F2}" destId="{AFA685A1-D7A5-441D-99B0-959291C25E29}" srcOrd="0" destOrd="0" presId="urn:microsoft.com/office/officeart/2005/8/layout/hierarchy6"/>
    <dgm:cxn modelId="{18EA600A-8703-4F6C-A28F-6803CD764C8A}" type="presParOf" srcId="{798B9612-FD77-4FAA-9637-24B9626FF16A}" destId="{BBEB18FB-1E6B-4BCE-BAD4-F1925C3D2D50}" srcOrd="0" destOrd="0" presId="urn:microsoft.com/office/officeart/2005/8/layout/hierarchy6"/>
    <dgm:cxn modelId="{877F16DD-82A4-4CFA-A559-1A8E5C5D486F}" type="presParOf" srcId="{BBEB18FB-1E6B-4BCE-BAD4-F1925C3D2D50}" destId="{8C4B3F17-1003-4F60-84CB-B0E30D9426B4}" srcOrd="0" destOrd="0" presId="urn:microsoft.com/office/officeart/2005/8/layout/hierarchy6"/>
    <dgm:cxn modelId="{AF2F1411-40DE-4600-A763-78C938B443E0}" type="presParOf" srcId="{BBEB18FB-1E6B-4BCE-BAD4-F1925C3D2D50}" destId="{D16911ED-C745-4F6F-9F2A-521085AADFEA}" srcOrd="1" destOrd="0" presId="urn:microsoft.com/office/officeart/2005/8/layout/hierarchy6"/>
    <dgm:cxn modelId="{1010356E-95FF-4057-8E22-FCF3EA38755E}" type="presParOf" srcId="{D16911ED-C745-4F6F-9F2A-521085AADFEA}" destId="{68E96244-E4C3-401F-B19D-A0DDCEB5716E}" srcOrd="0" destOrd="0" presId="urn:microsoft.com/office/officeart/2005/8/layout/hierarchy6"/>
    <dgm:cxn modelId="{AF98998E-7E00-4D56-9D17-C4DAC12191B1}" type="presParOf" srcId="{68E96244-E4C3-401F-B19D-A0DDCEB5716E}" destId="{B5925ADE-17DA-403D-866D-F7C003B9C960}" srcOrd="0" destOrd="0" presId="urn:microsoft.com/office/officeart/2005/8/layout/hierarchy6"/>
    <dgm:cxn modelId="{BD13C0DD-1541-47A1-9725-68965F9CF6E8}" type="presParOf" srcId="{68E96244-E4C3-401F-B19D-A0DDCEB5716E}" destId="{4782D8F5-CABB-4EF9-9229-5395CBC3EF53}" srcOrd="1" destOrd="0" presId="urn:microsoft.com/office/officeart/2005/8/layout/hierarchy6"/>
    <dgm:cxn modelId="{81A2281D-D26C-43D5-9DEA-A7FF1A1062C3}" type="presParOf" srcId="{4782D8F5-CABB-4EF9-9229-5395CBC3EF53}" destId="{3736ABCF-7B16-41DF-A905-828876A9ABB3}" srcOrd="0" destOrd="0" presId="urn:microsoft.com/office/officeart/2005/8/layout/hierarchy6"/>
    <dgm:cxn modelId="{0D78AE77-0B90-4ADC-923D-45FFF7D37C35}" type="presParOf" srcId="{4782D8F5-CABB-4EF9-9229-5395CBC3EF53}" destId="{C778B756-292F-4E6B-AC31-213AB183D61A}" srcOrd="1" destOrd="0" presId="urn:microsoft.com/office/officeart/2005/8/layout/hierarchy6"/>
    <dgm:cxn modelId="{5CE74770-43B1-4A0C-B20F-7C8E5EF85904}" type="presParOf" srcId="{C778B756-292F-4E6B-AC31-213AB183D61A}" destId="{EFE0F591-8E81-4B4E-A95C-A7FA127C38DC}" srcOrd="0" destOrd="0" presId="urn:microsoft.com/office/officeart/2005/8/layout/hierarchy6"/>
    <dgm:cxn modelId="{455C289C-71DF-4351-ABDF-9962202FF602}" type="presParOf" srcId="{C778B756-292F-4E6B-AC31-213AB183D61A}" destId="{65C5E184-6CCE-40AC-8604-3D09FEC0F4CA}" srcOrd="1" destOrd="0" presId="urn:microsoft.com/office/officeart/2005/8/layout/hierarchy6"/>
    <dgm:cxn modelId="{9432D448-595D-41C4-97ED-FFF0AB0EC9BD}" type="presParOf" srcId="{65C5E184-6CCE-40AC-8604-3D09FEC0F4CA}" destId="{6FFF5CD6-D01A-4BBF-8D53-2289502838A8}" srcOrd="0" destOrd="0" presId="urn:microsoft.com/office/officeart/2005/8/layout/hierarchy6"/>
    <dgm:cxn modelId="{8962ABC7-3FCB-4207-A323-443BC5D155EE}" type="presParOf" srcId="{65C5E184-6CCE-40AC-8604-3D09FEC0F4CA}" destId="{8A3B1ECF-F4EE-4B23-85E6-4219A6B65ADC}" srcOrd="1" destOrd="0" presId="urn:microsoft.com/office/officeart/2005/8/layout/hierarchy6"/>
    <dgm:cxn modelId="{D3D70E86-D8E3-443C-86B8-870F02D2A197}" type="presParOf" srcId="{8A3B1ECF-F4EE-4B23-85E6-4219A6B65ADC}" destId="{438B1EDC-F432-44C5-B1BA-58D39A21E186}" srcOrd="0" destOrd="0" presId="urn:microsoft.com/office/officeart/2005/8/layout/hierarchy6"/>
    <dgm:cxn modelId="{FA2533F2-C5D6-4176-AF8C-58E19F9F5130}" type="presParOf" srcId="{8A3B1ECF-F4EE-4B23-85E6-4219A6B65ADC}" destId="{22950FBC-33E8-40E8-8283-44DEDFD36328}" srcOrd="1" destOrd="0" presId="urn:microsoft.com/office/officeart/2005/8/layout/hierarchy6"/>
    <dgm:cxn modelId="{CEBE5CD3-9A6F-4667-B190-2FF68AA2018F}" type="presParOf" srcId="{65C5E184-6CCE-40AC-8604-3D09FEC0F4CA}" destId="{89601B3F-5A77-4EF9-85AD-C597D4FA9A9D}" srcOrd="2" destOrd="0" presId="urn:microsoft.com/office/officeart/2005/8/layout/hierarchy6"/>
    <dgm:cxn modelId="{47324513-AEF0-4594-9AAB-182EC02F7C2A}" type="presParOf" srcId="{65C5E184-6CCE-40AC-8604-3D09FEC0F4CA}" destId="{6D55E355-B8E5-4D83-812D-FB806B08B422}" srcOrd="3" destOrd="0" presId="urn:microsoft.com/office/officeart/2005/8/layout/hierarchy6"/>
    <dgm:cxn modelId="{FEECC227-C5FA-443E-B95F-F239886C6925}" type="presParOf" srcId="{6D55E355-B8E5-4D83-812D-FB806B08B422}" destId="{5F6B11D6-6FF6-463A-AA79-3AED9916584C}" srcOrd="0" destOrd="0" presId="urn:microsoft.com/office/officeart/2005/8/layout/hierarchy6"/>
    <dgm:cxn modelId="{E8084A6B-D2AB-4766-8AF5-6D35B51731F7}" type="presParOf" srcId="{6D55E355-B8E5-4D83-812D-FB806B08B422}" destId="{504D219B-A850-4685-8645-B2B8F2D342A6}" srcOrd="1" destOrd="0" presId="urn:microsoft.com/office/officeart/2005/8/layout/hierarchy6"/>
    <dgm:cxn modelId="{1F8C0CDB-9A12-447C-9ED3-102F6A65B5ED}" type="presParOf" srcId="{798B9612-FD77-4FAA-9637-24B9626FF16A}" destId="{09147204-0F5B-4C4A-96CC-5729E7F2AB54}" srcOrd="1" destOrd="0" presId="urn:microsoft.com/office/officeart/2005/8/layout/hierarchy6"/>
    <dgm:cxn modelId="{22B2A443-2236-406F-8809-6B7FADF6F14E}" type="presParOf" srcId="{09147204-0F5B-4C4A-96CC-5729E7F2AB54}" destId="{B1CCEAA5-FD6B-4430-9017-4E49DEFDA2C7}" srcOrd="0" destOrd="0" presId="urn:microsoft.com/office/officeart/2005/8/layout/hierarchy6"/>
    <dgm:cxn modelId="{705502E0-0471-4EDC-B493-C158838AE7BC}" type="presParOf" srcId="{B1CCEAA5-FD6B-4430-9017-4E49DEFDA2C7}" destId="{8C808405-E636-42AA-8F1D-0BF9356DA334}" srcOrd="0" destOrd="0" presId="urn:microsoft.com/office/officeart/2005/8/layout/hierarchy6"/>
    <dgm:cxn modelId="{0EC4088B-A1AF-43EC-9ED5-FA42E3C09584}" type="presParOf" srcId="{B1CCEAA5-FD6B-4430-9017-4E49DEFDA2C7}" destId="{34A6A615-78A2-4AEB-B4A5-270275FFCF84}" srcOrd="1" destOrd="0" presId="urn:microsoft.com/office/officeart/2005/8/layout/hierarchy6"/>
    <dgm:cxn modelId="{ACF7DBE6-147F-46DE-87A1-B1D672264093}" type="presParOf" srcId="{09147204-0F5B-4C4A-96CC-5729E7F2AB54}" destId="{2D4520EF-69A2-451F-AB45-D10C0F256D5A}" srcOrd="1" destOrd="0" presId="urn:microsoft.com/office/officeart/2005/8/layout/hierarchy6"/>
    <dgm:cxn modelId="{EACBD40F-846A-4B45-AE7C-418E1B34F7C3}" type="presParOf" srcId="{2D4520EF-69A2-451F-AB45-D10C0F256D5A}" destId="{1B6F628B-65C6-47B7-B364-670F1DA8884E}" srcOrd="0" destOrd="0" presId="urn:microsoft.com/office/officeart/2005/8/layout/hierarchy6"/>
    <dgm:cxn modelId="{E7D3F63C-2231-42D5-8E7B-E57F57199672}" type="presParOf" srcId="{09147204-0F5B-4C4A-96CC-5729E7F2AB54}" destId="{70FEF0E7-29E2-42B9-AED6-6C4C3604C0B9}" srcOrd="2" destOrd="0" presId="urn:microsoft.com/office/officeart/2005/8/layout/hierarchy6"/>
    <dgm:cxn modelId="{3A98CC1D-F005-4E32-9111-092DE7FBCF98}" type="presParOf" srcId="{70FEF0E7-29E2-42B9-AED6-6C4C3604C0B9}" destId="{333F6B5F-0076-48EB-BF4A-57DA525CC6F7}" srcOrd="0" destOrd="0" presId="urn:microsoft.com/office/officeart/2005/8/layout/hierarchy6"/>
    <dgm:cxn modelId="{C643B8DE-6073-451C-A8A8-E879505F02D8}" type="presParOf" srcId="{70FEF0E7-29E2-42B9-AED6-6C4C3604C0B9}" destId="{B0EC09D2-730D-4238-8516-3AED18357E5F}" srcOrd="1" destOrd="0" presId="urn:microsoft.com/office/officeart/2005/8/layout/hierarchy6"/>
    <dgm:cxn modelId="{17533FF2-0C57-472B-B23D-D238FC1BCFB3}" type="presParOf" srcId="{09147204-0F5B-4C4A-96CC-5729E7F2AB54}" destId="{1A05CFFB-9A81-40DA-8FD8-4F05AF8BA837}" srcOrd="3" destOrd="0" presId="urn:microsoft.com/office/officeart/2005/8/layout/hierarchy6"/>
    <dgm:cxn modelId="{09634D5B-451E-492B-BDF4-D56D5CCEBC3B}" type="presParOf" srcId="{1A05CFFB-9A81-40DA-8FD8-4F05AF8BA837}" destId="{5BB2969B-842D-4F92-9812-D6769C2F02F6}" srcOrd="0" destOrd="0" presId="urn:microsoft.com/office/officeart/2005/8/layout/hierarchy6"/>
    <dgm:cxn modelId="{11571C55-476B-4C82-815B-D90B68CC4D6A}" type="presParOf" srcId="{09147204-0F5B-4C4A-96CC-5729E7F2AB54}" destId="{0C3FA8B7-554D-4B83-BDB1-2C38B80D3849}" srcOrd="4" destOrd="0" presId="urn:microsoft.com/office/officeart/2005/8/layout/hierarchy6"/>
    <dgm:cxn modelId="{129C2296-AD55-44F2-9582-401F1A864527}" type="presParOf" srcId="{0C3FA8B7-554D-4B83-BDB1-2C38B80D3849}" destId="{AFA685A1-D7A5-441D-99B0-959291C25E29}" srcOrd="0" destOrd="0" presId="urn:microsoft.com/office/officeart/2005/8/layout/hierarchy6"/>
    <dgm:cxn modelId="{483EDAFD-E79C-4224-A500-C4ADCA6E684F}" type="presParOf" srcId="{0C3FA8B7-554D-4B83-BDB1-2C38B80D3849}" destId="{0B91D841-023A-4E2F-9416-0645AEA8BAB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685A1-D7A5-441D-99B0-959291C25E29}">
      <dsp:nvSpPr>
        <dsp:cNvPr id="0" name=""/>
        <dsp:cNvSpPr/>
      </dsp:nvSpPr>
      <dsp:spPr>
        <a:xfrm>
          <a:off x="0" y="2066781"/>
          <a:ext cx="5328591" cy="8846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eAttributes</a:t>
          </a:r>
          <a:endParaRPr lang="de-DE" sz="2200" kern="1200" dirty="0"/>
        </a:p>
      </dsp:txBody>
      <dsp:txXfrm>
        <a:off x="0" y="2066781"/>
        <a:ext cx="1598577" cy="884623"/>
      </dsp:txXfrm>
    </dsp:sp>
    <dsp:sp modelId="{333F6B5F-0076-48EB-BF4A-57DA525CC6F7}">
      <dsp:nvSpPr>
        <dsp:cNvPr id="0" name=""/>
        <dsp:cNvSpPr/>
      </dsp:nvSpPr>
      <dsp:spPr>
        <a:xfrm>
          <a:off x="0" y="1033852"/>
          <a:ext cx="5328591" cy="8846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eClasses</a:t>
          </a:r>
          <a:endParaRPr lang="de-DE" sz="2200" kern="1200" dirty="0"/>
        </a:p>
      </dsp:txBody>
      <dsp:txXfrm>
        <a:off x="0" y="1033852"/>
        <a:ext cx="1598577" cy="884623"/>
      </dsp:txXfrm>
    </dsp:sp>
    <dsp:sp modelId="{8C808405-E636-42AA-8F1D-0BF9356DA334}">
      <dsp:nvSpPr>
        <dsp:cNvPr id="0" name=""/>
        <dsp:cNvSpPr/>
      </dsp:nvSpPr>
      <dsp:spPr>
        <a:xfrm>
          <a:off x="0" y="923"/>
          <a:ext cx="5328591" cy="8846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ePackages</a:t>
          </a:r>
          <a:endParaRPr lang="de-DE" sz="2200" kern="1200" dirty="0"/>
        </a:p>
      </dsp:txBody>
      <dsp:txXfrm>
        <a:off x="0" y="923"/>
        <a:ext cx="1598577" cy="884623"/>
      </dsp:txXfrm>
    </dsp:sp>
    <dsp:sp modelId="{B5925ADE-17DA-403D-866D-F7C003B9C960}">
      <dsp:nvSpPr>
        <dsp:cNvPr id="0" name=""/>
        <dsp:cNvSpPr/>
      </dsp:nvSpPr>
      <dsp:spPr>
        <a:xfrm>
          <a:off x="2854153" y="75075"/>
          <a:ext cx="1112291" cy="741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EPackage1</a:t>
          </a:r>
          <a:endParaRPr lang="de-DE" sz="1500" b="1" kern="1200" dirty="0"/>
        </a:p>
      </dsp:txBody>
      <dsp:txXfrm>
        <a:off x="2875872" y="96794"/>
        <a:ext cx="1068853" cy="698089"/>
      </dsp:txXfrm>
    </dsp:sp>
    <dsp:sp modelId="{3736ABCF-7B16-41DF-A905-828876A9ABB3}">
      <dsp:nvSpPr>
        <dsp:cNvPr id="0" name=""/>
        <dsp:cNvSpPr/>
      </dsp:nvSpPr>
      <dsp:spPr>
        <a:xfrm>
          <a:off x="2687309" y="816603"/>
          <a:ext cx="722989" cy="296611"/>
        </a:xfrm>
        <a:custGeom>
          <a:avLst/>
          <a:gdLst/>
          <a:ahLst/>
          <a:cxnLst/>
          <a:rect l="0" t="0" r="0" b="0"/>
          <a:pathLst>
            <a:path>
              <a:moveTo>
                <a:pt x="722989" y="0"/>
              </a:moveTo>
              <a:lnTo>
                <a:pt x="722989" y="148305"/>
              </a:lnTo>
              <a:lnTo>
                <a:pt x="0" y="148305"/>
              </a:lnTo>
              <a:lnTo>
                <a:pt x="0" y="2966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0F591-8E81-4B4E-A95C-A7FA127C38DC}">
      <dsp:nvSpPr>
        <dsp:cNvPr id="0" name=""/>
        <dsp:cNvSpPr/>
      </dsp:nvSpPr>
      <dsp:spPr>
        <a:xfrm>
          <a:off x="2131163" y="1113214"/>
          <a:ext cx="1112291" cy="741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EClass2</a:t>
          </a:r>
          <a:endParaRPr lang="de-DE" sz="1500" b="1" kern="1200" dirty="0"/>
        </a:p>
      </dsp:txBody>
      <dsp:txXfrm>
        <a:off x="2152882" y="1134933"/>
        <a:ext cx="1068853" cy="698089"/>
      </dsp:txXfrm>
    </dsp:sp>
    <dsp:sp modelId="{6FFF5CD6-D01A-4BBF-8D53-2289502838A8}">
      <dsp:nvSpPr>
        <dsp:cNvPr id="0" name=""/>
        <dsp:cNvSpPr/>
      </dsp:nvSpPr>
      <dsp:spPr>
        <a:xfrm>
          <a:off x="2641589" y="1854742"/>
          <a:ext cx="91440" cy="2966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6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B1EDC-F432-44C5-B1BA-58D39A21E186}">
      <dsp:nvSpPr>
        <dsp:cNvPr id="0" name=""/>
        <dsp:cNvSpPr/>
      </dsp:nvSpPr>
      <dsp:spPr>
        <a:xfrm>
          <a:off x="2131163" y="2151353"/>
          <a:ext cx="1112291" cy="741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EAttribute6</a:t>
          </a:r>
          <a:endParaRPr lang="de-DE" sz="1500" b="1" kern="1200" dirty="0"/>
        </a:p>
      </dsp:txBody>
      <dsp:txXfrm>
        <a:off x="2152882" y="2173072"/>
        <a:ext cx="1068853" cy="698089"/>
      </dsp:txXfrm>
    </dsp:sp>
    <dsp:sp modelId="{38A2DF3D-C90C-4E32-99B9-F0DB79352D21}">
      <dsp:nvSpPr>
        <dsp:cNvPr id="0" name=""/>
        <dsp:cNvSpPr/>
      </dsp:nvSpPr>
      <dsp:spPr>
        <a:xfrm>
          <a:off x="3410298" y="816603"/>
          <a:ext cx="722989" cy="296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305"/>
              </a:lnTo>
              <a:lnTo>
                <a:pt x="722989" y="148305"/>
              </a:lnTo>
              <a:lnTo>
                <a:pt x="722989" y="2966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A3DED-F81C-452B-B73C-DF072CE9BBCB}">
      <dsp:nvSpPr>
        <dsp:cNvPr id="0" name=""/>
        <dsp:cNvSpPr/>
      </dsp:nvSpPr>
      <dsp:spPr>
        <a:xfrm>
          <a:off x="3577142" y="1113214"/>
          <a:ext cx="1112291" cy="741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EClass3</a:t>
          </a:r>
          <a:endParaRPr lang="de-DE" sz="1500" b="1" kern="1200" dirty="0"/>
        </a:p>
      </dsp:txBody>
      <dsp:txXfrm>
        <a:off x="3598861" y="1134933"/>
        <a:ext cx="1068853" cy="698089"/>
      </dsp:txXfrm>
    </dsp:sp>
    <dsp:sp modelId="{5F171B35-EFE7-42C2-ABA8-C6B4D65E3E44}">
      <dsp:nvSpPr>
        <dsp:cNvPr id="0" name=""/>
        <dsp:cNvSpPr/>
      </dsp:nvSpPr>
      <dsp:spPr>
        <a:xfrm>
          <a:off x="4087568" y="1854742"/>
          <a:ext cx="91440" cy="2966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6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F5718-3861-4372-8579-DE04F0E7CBAE}">
      <dsp:nvSpPr>
        <dsp:cNvPr id="0" name=""/>
        <dsp:cNvSpPr/>
      </dsp:nvSpPr>
      <dsp:spPr>
        <a:xfrm>
          <a:off x="3577142" y="2151353"/>
          <a:ext cx="1112291" cy="741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*</a:t>
          </a:r>
          <a:endParaRPr lang="de-DE" sz="1500" b="1" kern="1200" dirty="0"/>
        </a:p>
      </dsp:txBody>
      <dsp:txXfrm>
        <a:off x="3598861" y="2173072"/>
        <a:ext cx="1068853" cy="698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685A1-D7A5-441D-99B0-959291C25E29}">
      <dsp:nvSpPr>
        <dsp:cNvPr id="0" name=""/>
        <dsp:cNvSpPr/>
      </dsp:nvSpPr>
      <dsp:spPr>
        <a:xfrm>
          <a:off x="0" y="2066748"/>
          <a:ext cx="4176463" cy="8847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eAttributes</a:t>
          </a:r>
          <a:endParaRPr lang="de-DE" sz="1700" kern="1200" dirty="0"/>
        </a:p>
      </dsp:txBody>
      <dsp:txXfrm>
        <a:off x="0" y="2066748"/>
        <a:ext cx="1252938" cy="884791"/>
      </dsp:txXfrm>
    </dsp:sp>
    <dsp:sp modelId="{333F6B5F-0076-48EB-BF4A-57DA525CC6F7}">
      <dsp:nvSpPr>
        <dsp:cNvPr id="0" name=""/>
        <dsp:cNvSpPr/>
      </dsp:nvSpPr>
      <dsp:spPr>
        <a:xfrm>
          <a:off x="0" y="1033768"/>
          <a:ext cx="4176463" cy="8847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eClasses</a:t>
          </a:r>
          <a:endParaRPr lang="de-DE" sz="1700" kern="1200" dirty="0"/>
        </a:p>
      </dsp:txBody>
      <dsp:txXfrm>
        <a:off x="0" y="1033768"/>
        <a:ext cx="1252938" cy="884791"/>
      </dsp:txXfrm>
    </dsp:sp>
    <dsp:sp modelId="{8C808405-E636-42AA-8F1D-0BF9356DA334}">
      <dsp:nvSpPr>
        <dsp:cNvPr id="0" name=""/>
        <dsp:cNvSpPr/>
      </dsp:nvSpPr>
      <dsp:spPr>
        <a:xfrm>
          <a:off x="0" y="788"/>
          <a:ext cx="4176463" cy="8847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ePackages</a:t>
          </a:r>
          <a:endParaRPr lang="de-DE" sz="1700" kern="1200" dirty="0"/>
        </a:p>
      </dsp:txBody>
      <dsp:txXfrm>
        <a:off x="0" y="788"/>
        <a:ext cx="1252938" cy="884791"/>
      </dsp:txXfrm>
    </dsp:sp>
    <dsp:sp modelId="{B5925ADE-17DA-403D-866D-F7C003B9C960}">
      <dsp:nvSpPr>
        <dsp:cNvPr id="0" name=""/>
        <dsp:cNvSpPr/>
      </dsp:nvSpPr>
      <dsp:spPr>
        <a:xfrm>
          <a:off x="2117230" y="74882"/>
          <a:ext cx="1111412" cy="74094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EPackage0</a:t>
          </a:r>
          <a:endParaRPr lang="de-DE" sz="1500" b="1" kern="1200" dirty="0"/>
        </a:p>
      </dsp:txBody>
      <dsp:txXfrm>
        <a:off x="2138931" y="96583"/>
        <a:ext cx="1068010" cy="697539"/>
      </dsp:txXfrm>
    </dsp:sp>
    <dsp:sp modelId="{3736ABCF-7B16-41DF-A905-828876A9ABB3}">
      <dsp:nvSpPr>
        <dsp:cNvPr id="0" name=""/>
        <dsp:cNvSpPr/>
      </dsp:nvSpPr>
      <dsp:spPr>
        <a:xfrm>
          <a:off x="2627216" y="815823"/>
          <a:ext cx="91440" cy="2963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3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0F591-8E81-4B4E-A95C-A7FA127C38DC}">
      <dsp:nvSpPr>
        <dsp:cNvPr id="0" name=""/>
        <dsp:cNvSpPr/>
      </dsp:nvSpPr>
      <dsp:spPr>
        <a:xfrm>
          <a:off x="2117230" y="1112200"/>
          <a:ext cx="1111412" cy="74094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EClass0</a:t>
          </a:r>
          <a:endParaRPr lang="de-DE" sz="1500" b="1" kern="1200" dirty="0"/>
        </a:p>
      </dsp:txBody>
      <dsp:txXfrm>
        <a:off x="2138931" y="1133901"/>
        <a:ext cx="1068010" cy="697539"/>
      </dsp:txXfrm>
    </dsp:sp>
    <dsp:sp modelId="{6FFF5CD6-D01A-4BBF-8D53-2289502838A8}">
      <dsp:nvSpPr>
        <dsp:cNvPr id="0" name=""/>
        <dsp:cNvSpPr/>
      </dsp:nvSpPr>
      <dsp:spPr>
        <a:xfrm>
          <a:off x="1950518" y="1853141"/>
          <a:ext cx="722417" cy="296376"/>
        </a:xfrm>
        <a:custGeom>
          <a:avLst/>
          <a:gdLst/>
          <a:ahLst/>
          <a:cxnLst/>
          <a:rect l="0" t="0" r="0" b="0"/>
          <a:pathLst>
            <a:path>
              <a:moveTo>
                <a:pt x="722417" y="0"/>
              </a:moveTo>
              <a:lnTo>
                <a:pt x="722417" y="148188"/>
              </a:lnTo>
              <a:lnTo>
                <a:pt x="0" y="148188"/>
              </a:lnTo>
              <a:lnTo>
                <a:pt x="0" y="2963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B1EDC-F432-44C5-B1BA-58D39A21E186}">
      <dsp:nvSpPr>
        <dsp:cNvPr id="0" name=""/>
        <dsp:cNvSpPr/>
      </dsp:nvSpPr>
      <dsp:spPr>
        <a:xfrm>
          <a:off x="1394812" y="2149518"/>
          <a:ext cx="1111412" cy="740941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EAttribute0</a:t>
          </a:r>
          <a:endParaRPr lang="de-DE" sz="1500" b="1" kern="1200" dirty="0"/>
        </a:p>
      </dsp:txBody>
      <dsp:txXfrm>
        <a:off x="1416513" y="2171219"/>
        <a:ext cx="1068010" cy="697539"/>
      </dsp:txXfrm>
    </dsp:sp>
    <dsp:sp modelId="{89601B3F-5A77-4EF9-85AD-C597D4FA9A9D}">
      <dsp:nvSpPr>
        <dsp:cNvPr id="0" name=""/>
        <dsp:cNvSpPr/>
      </dsp:nvSpPr>
      <dsp:spPr>
        <a:xfrm>
          <a:off x="2672936" y="1853141"/>
          <a:ext cx="722417" cy="296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188"/>
              </a:lnTo>
              <a:lnTo>
                <a:pt x="722417" y="148188"/>
              </a:lnTo>
              <a:lnTo>
                <a:pt x="722417" y="2963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6B11D6-6FF6-463A-AA79-3AED9916584C}">
      <dsp:nvSpPr>
        <dsp:cNvPr id="0" name=""/>
        <dsp:cNvSpPr/>
      </dsp:nvSpPr>
      <dsp:spPr>
        <a:xfrm>
          <a:off x="2839648" y="2149518"/>
          <a:ext cx="1111412" cy="7409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EAttribute1</a:t>
          </a:r>
          <a:endParaRPr lang="de-DE" sz="1500" b="1" kern="1200" dirty="0"/>
        </a:p>
      </dsp:txBody>
      <dsp:txXfrm>
        <a:off x="2861349" y="2171219"/>
        <a:ext cx="1068010" cy="697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685A1-D7A5-441D-99B0-959291C25E29}">
      <dsp:nvSpPr>
        <dsp:cNvPr id="0" name=""/>
        <dsp:cNvSpPr/>
      </dsp:nvSpPr>
      <dsp:spPr>
        <a:xfrm>
          <a:off x="0" y="2066781"/>
          <a:ext cx="5328591" cy="8846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eAttributes</a:t>
          </a:r>
          <a:endParaRPr lang="de-DE" sz="2200" kern="1200" dirty="0"/>
        </a:p>
      </dsp:txBody>
      <dsp:txXfrm>
        <a:off x="0" y="2066781"/>
        <a:ext cx="1598577" cy="884623"/>
      </dsp:txXfrm>
    </dsp:sp>
    <dsp:sp modelId="{333F6B5F-0076-48EB-BF4A-57DA525CC6F7}">
      <dsp:nvSpPr>
        <dsp:cNvPr id="0" name=""/>
        <dsp:cNvSpPr/>
      </dsp:nvSpPr>
      <dsp:spPr>
        <a:xfrm>
          <a:off x="0" y="1033852"/>
          <a:ext cx="5328591" cy="8846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eClasses</a:t>
          </a:r>
          <a:endParaRPr lang="de-DE" sz="2200" kern="1200" dirty="0"/>
        </a:p>
      </dsp:txBody>
      <dsp:txXfrm>
        <a:off x="0" y="1033852"/>
        <a:ext cx="1598577" cy="884623"/>
      </dsp:txXfrm>
    </dsp:sp>
    <dsp:sp modelId="{8C808405-E636-42AA-8F1D-0BF9356DA334}">
      <dsp:nvSpPr>
        <dsp:cNvPr id="0" name=""/>
        <dsp:cNvSpPr/>
      </dsp:nvSpPr>
      <dsp:spPr>
        <a:xfrm>
          <a:off x="0" y="923"/>
          <a:ext cx="5328591" cy="8846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ePackages</a:t>
          </a:r>
          <a:endParaRPr lang="de-DE" sz="2200" kern="1200" dirty="0"/>
        </a:p>
      </dsp:txBody>
      <dsp:txXfrm>
        <a:off x="0" y="923"/>
        <a:ext cx="1598577" cy="884623"/>
      </dsp:txXfrm>
    </dsp:sp>
    <dsp:sp modelId="{B5925ADE-17DA-403D-866D-F7C003B9C960}">
      <dsp:nvSpPr>
        <dsp:cNvPr id="0" name=""/>
        <dsp:cNvSpPr/>
      </dsp:nvSpPr>
      <dsp:spPr>
        <a:xfrm>
          <a:off x="2854153" y="75075"/>
          <a:ext cx="1112291" cy="741527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EPackage1</a:t>
          </a:r>
          <a:endParaRPr lang="de-DE" sz="1500" b="1" kern="1200" dirty="0"/>
        </a:p>
      </dsp:txBody>
      <dsp:txXfrm>
        <a:off x="2875872" y="96794"/>
        <a:ext cx="1068853" cy="698089"/>
      </dsp:txXfrm>
    </dsp:sp>
    <dsp:sp modelId="{3736ABCF-7B16-41DF-A905-828876A9ABB3}">
      <dsp:nvSpPr>
        <dsp:cNvPr id="0" name=""/>
        <dsp:cNvSpPr/>
      </dsp:nvSpPr>
      <dsp:spPr>
        <a:xfrm>
          <a:off x="2687309" y="816603"/>
          <a:ext cx="722989" cy="296611"/>
        </a:xfrm>
        <a:custGeom>
          <a:avLst/>
          <a:gdLst/>
          <a:ahLst/>
          <a:cxnLst/>
          <a:rect l="0" t="0" r="0" b="0"/>
          <a:pathLst>
            <a:path>
              <a:moveTo>
                <a:pt x="722989" y="0"/>
              </a:moveTo>
              <a:lnTo>
                <a:pt x="722989" y="148305"/>
              </a:lnTo>
              <a:lnTo>
                <a:pt x="0" y="148305"/>
              </a:lnTo>
              <a:lnTo>
                <a:pt x="0" y="2966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0F591-8E81-4B4E-A95C-A7FA127C38DC}">
      <dsp:nvSpPr>
        <dsp:cNvPr id="0" name=""/>
        <dsp:cNvSpPr/>
      </dsp:nvSpPr>
      <dsp:spPr>
        <a:xfrm>
          <a:off x="2131163" y="1113214"/>
          <a:ext cx="1112291" cy="741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EClass2</a:t>
          </a:r>
          <a:endParaRPr lang="de-DE" sz="1500" b="1" kern="1200" dirty="0"/>
        </a:p>
      </dsp:txBody>
      <dsp:txXfrm>
        <a:off x="2152882" y="1134933"/>
        <a:ext cx="1068853" cy="698089"/>
      </dsp:txXfrm>
    </dsp:sp>
    <dsp:sp modelId="{6FFF5CD6-D01A-4BBF-8D53-2289502838A8}">
      <dsp:nvSpPr>
        <dsp:cNvPr id="0" name=""/>
        <dsp:cNvSpPr/>
      </dsp:nvSpPr>
      <dsp:spPr>
        <a:xfrm>
          <a:off x="2641589" y="1854742"/>
          <a:ext cx="91440" cy="2966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6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B1EDC-F432-44C5-B1BA-58D39A21E186}">
      <dsp:nvSpPr>
        <dsp:cNvPr id="0" name=""/>
        <dsp:cNvSpPr/>
      </dsp:nvSpPr>
      <dsp:spPr>
        <a:xfrm>
          <a:off x="2131163" y="2151353"/>
          <a:ext cx="1112291" cy="741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EAttribute6</a:t>
          </a:r>
          <a:endParaRPr lang="de-DE" sz="1500" b="1" kern="1200" dirty="0"/>
        </a:p>
      </dsp:txBody>
      <dsp:txXfrm>
        <a:off x="2152882" y="2173072"/>
        <a:ext cx="1068853" cy="698089"/>
      </dsp:txXfrm>
    </dsp:sp>
    <dsp:sp modelId="{38A2DF3D-C90C-4E32-99B9-F0DB79352D21}">
      <dsp:nvSpPr>
        <dsp:cNvPr id="0" name=""/>
        <dsp:cNvSpPr/>
      </dsp:nvSpPr>
      <dsp:spPr>
        <a:xfrm>
          <a:off x="3410298" y="816603"/>
          <a:ext cx="722989" cy="296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305"/>
              </a:lnTo>
              <a:lnTo>
                <a:pt x="722989" y="148305"/>
              </a:lnTo>
              <a:lnTo>
                <a:pt x="722989" y="2966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A3DED-F81C-452B-B73C-DF072CE9BBCB}">
      <dsp:nvSpPr>
        <dsp:cNvPr id="0" name=""/>
        <dsp:cNvSpPr/>
      </dsp:nvSpPr>
      <dsp:spPr>
        <a:xfrm>
          <a:off x="3577142" y="1113214"/>
          <a:ext cx="1112291" cy="741527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EClass3</a:t>
          </a:r>
          <a:endParaRPr lang="de-DE" sz="1500" b="1" kern="1200" dirty="0"/>
        </a:p>
      </dsp:txBody>
      <dsp:txXfrm>
        <a:off x="3598861" y="1134933"/>
        <a:ext cx="1068853" cy="698089"/>
      </dsp:txXfrm>
    </dsp:sp>
    <dsp:sp modelId="{5F171B35-EFE7-42C2-ABA8-C6B4D65E3E44}">
      <dsp:nvSpPr>
        <dsp:cNvPr id="0" name=""/>
        <dsp:cNvSpPr/>
      </dsp:nvSpPr>
      <dsp:spPr>
        <a:xfrm>
          <a:off x="4087568" y="1854742"/>
          <a:ext cx="91440" cy="2966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6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F5718-3861-4372-8579-DE04F0E7CBAE}">
      <dsp:nvSpPr>
        <dsp:cNvPr id="0" name=""/>
        <dsp:cNvSpPr/>
      </dsp:nvSpPr>
      <dsp:spPr>
        <a:xfrm>
          <a:off x="3577142" y="2151353"/>
          <a:ext cx="1112291" cy="741527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*</a:t>
          </a:r>
          <a:endParaRPr lang="de-DE" sz="1500" b="1" kern="1200" dirty="0"/>
        </a:p>
      </dsp:txBody>
      <dsp:txXfrm>
        <a:off x="3598861" y="2173072"/>
        <a:ext cx="1068853" cy="698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685A1-D7A5-441D-99B0-959291C25E29}">
      <dsp:nvSpPr>
        <dsp:cNvPr id="0" name=""/>
        <dsp:cNvSpPr/>
      </dsp:nvSpPr>
      <dsp:spPr>
        <a:xfrm>
          <a:off x="0" y="2066748"/>
          <a:ext cx="4176463" cy="8847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eAttributes</a:t>
          </a:r>
          <a:endParaRPr lang="de-DE" sz="1700" kern="1200" dirty="0"/>
        </a:p>
      </dsp:txBody>
      <dsp:txXfrm>
        <a:off x="0" y="2066748"/>
        <a:ext cx="1252938" cy="884791"/>
      </dsp:txXfrm>
    </dsp:sp>
    <dsp:sp modelId="{333F6B5F-0076-48EB-BF4A-57DA525CC6F7}">
      <dsp:nvSpPr>
        <dsp:cNvPr id="0" name=""/>
        <dsp:cNvSpPr/>
      </dsp:nvSpPr>
      <dsp:spPr>
        <a:xfrm>
          <a:off x="0" y="1033768"/>
          <a:ext cx="4176463" cy="8847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eClasses</a:t>
          </a:r>
          <a:endParaRPr lang="de-DE" sz="1700" kern="1200" dirty="0"/>
        </a:p>
      </dsp:txBody>
      <dsp:txXfrm>
        <a:off x="0" y="1033768"/>
        <a:ext cx="1252938" cy="884791"/>
      </dsp:txXfrm>
    </dsp:sp>
    <dsp:sp modelId="{8C808405-E636-42AA-8F1D-0BF9356DA334}">
      <dsp:nvSpPr>
        <dsp:cNvPr id="0" name=""/>
        <dsp:cNvSpPr/>
      </dsp:nvSpPr>
      <dsp:spPr>
        <a:xfrm>
          <a:off x="0" y="788"/>
          <a:ext cx="4176463" cy="8847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ePackages</a:t>
          </a:r>
          <a:endParaRPr lang="de-DE" sz="1700" kern="1200" dirty="0"/>
        </a:p>
      </dsp:txBody>
      <dsp:txXfrm>
        <a:off x="0" y="788"/>
        <a:ext cx="1252938" cy="884791"/>
      </dsp:txXfrm>
    </dsp:sp>
    <dsp:sp modelId="{B5925ADE-17DA-403D-866D-F7C003B9C960}">
      <dsp:nvSpPr>
        <dsp:cNvPr id="0" name=""/>
        <dsp:cNvSpPr/>
      </dsp:nvSpPr>
      <dsp:spPr>
        <a:xfrm>
          <a:off x="2117230" y="74882"/>
          <a:ext cx="1111412" cy="7409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EPackage0</a:t>
          </a:r>
          <a:endParaRPr lang="de-DE" sz="1500" b="1" kern="1200" dirty="0"/>
        </a:p>
      </dsp:txBody>
      <dsp:txXfrm>
        <a:off x="2138931" y="96583"/>
        <a:ext cx="1068010" cy="697539"/>
      </dsp:txXfrm>
    </dsp:sp>
    <dsp:sp modelId="{3736ABCF-7B16-41DF-A905-828876A9ABB3}">
      <dsp:nvSpPr>
        <dsp:cNvPr id="0" name=""/>
        <dsp:cNvSpPr/>
      </dsp:nvSpPr>
      <dsp:spPr>
        <a:xfrm>
          <a:off x="2627216" y="815823"/>
          <a:ext cx="91440" cy="2963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3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0F591-8E81-4B4E-A95C-A7FA127C38DC}">
      <dsp:nvSpPr>
        <dsp:cNvPr id="0" name=""/>
        <dsp:cNvSpPr/>
      </dsp:nvSpPr>
      <dsp:spPr>
        <a:xfrm>
          <a:off x="2117230" y="1112200"/>
          <a:ext cx="1111412" cy="7409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EClass0</a:t>
          </a:r>
          <a:endParaRPr lang="de-DE" sz="1500" b="1" kern="1200" dirty="0"/>
        </a:p>
      </dsp:txBody>
      <dsp:txXfrm>
        <a:off x="2138931" y="1133901"/>
        <a:ext cx="1068010" cy="697539"/>
      </dsp:txXfrm>
    </dsp:sp>
    <dsp:sp modelId="{6FFF5CD6-D01A-4BBF-8D53-2289502838A8}">
      <dsp:nvSpPr>
        <dsp:cNvPr id="0" name=""/>
        <dsp:cNvSpPr/>
      </dsp:nvSpPr>
      <dsp:spPr>
        <a:xfrm>
          <a:off x="1950518" y="1853141"/>
          <a:ext cx="722417" cy="296376"/>
        </a:xfrm>
        <a:custGeom>
          <a:avLst/>
          <a:gdLst/>
          <a:ahLst/>
          <a:cxnLst/>
          <a:rect l="0" t="0" r="0" b="0"/>
          <a:pathLst>
            <a:path>
              <a:moveTo>
                <a:pt x="722417" y="0"/>
              </a:moveTo>
              <a:lnTo>
                <a:pt x="722417" y="148188"/>
              </a:lnTo>
              <a:lnTo>
                <a:pt x="0" y="148188"/>
              </a:lnTo>
              <a:lnTo>
                <a:pt x="0" y="2963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B1EDC-F432-44C5-B1BA-58D39A21E186}">
      <dsp:nvSpPr>
        <dsp:cNvPr id="0" name=""/>
        <dsp:cNvSpPr/>
      </dsp:nvSpPr>
      <dsp:spPr>
        <a:xfrm>
          <a:off x="1394812" y="2149518"/>
          <a:ext cx="1111412" cy="7409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EAttribute0</a:t>
          </a:r>
          <a:endParaRPr lang="de-DE" sz="1500" b="1" kern="1200" dirty="0"/>
        </a:p>
      </dsp:txBody>
      <dsp:txXfrm>
        <a:off x="1416513" y="2171219"/>
        <a:ext cx="1068010" cy="697539"/>
      </dsp:txXfrm>
    </dsp:sp>
    <dsp:sp modelId="{89601B3F-5A77-4EF9-85AD-C597D4FA9A9D}">
      <dsp:nvSpPr>
        <dsp:cNvPr id="0" name=""/>
        <dsp:cNvSpPr/>
      </dsp:nvSpPr>
      <dsp:spPr>
        <a:xfrm>
          <a:off x="2672936" y="1853141"/>
          <a:ext cx="722417" cy="296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188"/>
              </a:lnTo>
              <a:lnTo>
                <a:pt x="722417" y="148188"/>
              </a:lnTo>
              <a:lnTo>
                <a:pt x="722417" y="2963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6B11D6-6FF6-463A-AA79-3AED9916584C}">
      <dsp:nvSpPr>
        <dsp:cNvPr id="0" name=""/>
        <dsp:cNvSpPr/>
      </dsp:nvSpPr>
      <dsp:spPr>
        <a:xfrm>
          <a:off x="2839648" y="2149518"/>
          <a:ext cx="1111412" cy="7409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EAttribute1</a:t>
          </a:r>
          <a:endParaRPr lang="de-DE" sz="1500" b="1" kern="1200" dirty="0"/>
        </a:p>
      </dsp:txBody>
      <dsp:txXfrm>
        <a:off x="2861349" y="2171219"/>
        <a:ext cx="1068010" cy="6975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685A1-D7A5-441D-99B0-959291C25E29}">
      <dsp:nvSpPr>
        <dsp:cNvPr id="0" name=""/>
        <dsp:cNvSpPr/>
      </dsp:nvSpPr>
      <dsp:spPr>
        <a:xfrm>
          <a:off x="0" y="2066781"/>
          <a:ext cx="5328591" cy="8846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eAttributes</a:t>
          </a:r>
          <a:endParaRPr lang="de-DE" sz="2200" kern="1200" dirty="0"/>
        </a:p>
      </dsp:txBody>
      <dsp:txXfrm>
        <a:off x="0" y="2066781"/>
        <a:ext cx="1598577" cy="884623"/>
      </dsp:txXfrm>
    </dsp:sp>
    <dsp:sp modelId="{333F6B5F-0076-48EB-BF4A-57DA525CC6F7}">
      <dsp:nvSpPr>
        <dsp:cNvPr id="0" name=""/>
        <dsp:cNvSpPr/>
      </dsp:nvSpPr>
      <dsp:spPr>
        <a:xfrm>
          <a:off x="0" y="1033852"/>
          <a:ext cx="5328591" cy="8846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eClasses</a:t>
          </a:r>
          <a:endParaRPr lang="de-DE" sz="2200" kern="1200" dirty="0"/>
        </a:p>
      </dsp:txBody>
      <dsp:txXfrm>
        <a:off x="0" y="1033852"/>
        <a:ext cx="1598577" cy="884623"/>
      </dsp:txXfrm>
    </dsp:sp>
    <dsp:sp modelId="{8C808405-E636-42AA-8F1D-0BF9356DA334}">
      <dsp:nvSpPr>
        <dsp:cNvPr id="0" name=""/>
        <dsp:cNvSpPr/>
      </dsp:nvSpPr>
      <dsp:spPr>
        <a:xfrm>
          <a:off x="0" y="923"/>
          <a:ext cx="5328591" cy="8846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ePackages</a:t>
          </a:r>
          <a:endParaRPr lang="de-DE" sz="2200" kern="1200" dirty="0"/>
        </a:p>
      </dsp:txBody>
      <dsp:txXfrm>
        <a:off x="0" y="923"/>
        <a:ext cx="1598577" cy="884623"/>
      </dsp:txXfrm>
    </dsp:sp>
    <dsp:sp modelId="{B5925ADE-17DA-403D-866D-F7C003B9C960}">
      <dsp:nvSpPr>
        <dsp:cNvPr id="0" name=""/>
        <dsp:cNvSpPr/>
      </dsp:nvSpPr>
      <dsp:spPr>
        <a:xfrm>
          <a:off x="2854153" y="75075"/>
          <a:ext cx="1112291" cy="741527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EPackage1</a:t>
          </a:r>
          <a:endParaRPr lang="de-DE" sz="1500" b="1" kern="1200" dirty="0"/>
        </a:p>
      </dsp:txBody>
      <dsp:txXfrm>
        <a:off x="2875872" y="96794"/>
        <a:ext cx="1068853" cy="698089"/>
      </dsp:txXfrm>
    </dsp:sp>
    <dsp:sp modelId="{3736ABCF-7B16-41DF-A905-828876A9ABB3}">
      <dsp:nvSpPr>
        <dsp:cNvPr id="0" name=""/>
        <dsp:cNvSpPr/>
      </dsp:nvSpPr>
      <dsp:spPr>
        <a:xfrm>
          <a:off x="2687309" y="816603"/>
          <a:ext cx="722989" cy="296611"/>
        </a:xfrm>
        <a:custGeom>
          <a:avLst/>
          <a:gdLst/>
          <a:ahLst/>
          <a:cxnLst/>
          <a:rect l="0" t="0" r="0" b="0"/>
          <a:pathLst>
            <a:path>
              <a:moveTo>
                <a:pt x="722989" y="0"/>
              </a:moveTo>
              <a:lnTo>
                <a:pt x="722989" y="148305"/>
              </a:lnTo>
              <a:lnTo>
                <a:pt x="0" y="148305"/>
              </a:lnTo>
              <a:lnTo>
                <a:pt x="0" y="2966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0F591-8E81-4B4E-A95C-A7FA127C38DC}">
      <dsp:nvSpPr>
        <dsp:cNvPr id="0" name=""/>
        <dsp:cNvSpPr/>
      </dsp:nvSpPr>
      <dsp:spPr>
        <a:xfrm>
          <a:off x="2131163" y="1113214"/>
          <a:ext cx="1112291" cy="741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EClass2</a:t>
          </a:r>
          <a:endParaRPr lang="de-DE" sz="1500" b="1" kern="1200" dirty="0"/>
        </a:p>
      </dsp:txBody>
      <dsp:txXfrm>
        <a:off x="2152882" y="1134933"/>
        <a:ext cx="1068853" cy="698089"/>
      </dsp:txXfrm>
    </dsp:sp>
    <dsp:sp modelId="{6FFF5CD6-D01A-4BBF-8D53-2289502838A8}">
      <dsp:nvSpPr>
        <dsp:cNvPr id="0" name=""/>
        <dsp:cNvSpPr/>
      </dsp:nvSpPr>
      <dsp:spPr>
        <a:xfrm>
          <a:off x="2641589" y="1854742"/>
          <a:ext cx="91440" cy="2966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6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B1EDC-F432-44C5-B1BA-58D39A21E186}">
      <dsp:nvSpPr>
        <dsp:cNvPr id="0" name=""/>
        <dsp:cNvSpPr/>
      </dsp:nvSpPr>
      <dsp:spPr>
        <a:xfrm>
          <a:off x="2131163" y="2151353"/>
          <a:ext cx="1112291" cy="7415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EAttribute6</a:t>
          </a:r>
          <a:endParaRPr lang="de-DE" sz="1500" b="1" kern="1200" dirty="0"/>
        </a:p>
      </dsp:txBody>
      <dsp:txXfrm>
        <a:off x="2152882" y="2173072"/>
        <a:ext cx="1068853" cy="698089"/>
      </dsp:txXfrm>
    </dsp:sp>
    <dsp:sp modelId="{38A2DF3D-C90C-4E32-99B9-F0DB79352D21}">
      <dsp:nvSpPr>
        <dsp:cNvPr id="0" name=""/>
        <dsp:cNvSpPr/>
      </dsp:nvSpPr>
      <dsp:spPr>
        <a:xfrm>
          <a:off x="3410298" y="816603"/>
          <a:ext cx="722989" cy="296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305"/>
              </a:lnTo>
              <a:lnTo>
                <a:pt x="722989" y="148305"/>
              </a:lnTo>
              <a:lnTo>
                <a:pt x="722989" y="2966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A3DED-F81C-452B-B73C-DF072CE9BBCB}">
      <dsp:nvSpPr>
        <dsp:cNvPr id="0" name=""/>
        <dsp:cNvSpPr/>
      </dsp:nvSpPr>
      <dsp:spPr>
        <a:xfrm>
          <a:off x="3577142" y="1113214"/>
          <a:ext cx="1112291" cy="741527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EClass3</a:t>
          </a:r>
          <a:endParaRPr lang="de-DE" sz="1500" b="1" kern="1200" dirty="0"/>
        </a:p>
      </dsp:txBody>
      <dsp:txXfrm>
        <a:off x="3598861" y="1134933"/>
        <a:ext cx="1068853" cy="698089"/>
      </dsp:txXfrm>
    </dsp:sp>
    <dsp:sp modelId="{5F171B35-EFE7-42C2-ABA8-C6B4D65E3E44}">
      <dsp:nvSpPr>
        <dsp:cNvPr id="0" name=""/>
        <dsp:cNvSpPr/>
      </dsp:nvSpPr>
      <dsp:spPr>
        <a:xfrm>
          <a:off x="4087568" y="1854742"/>
          <a:ext cx="91440" cy="2966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6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F5718-3861-4372-8579-DE04F0E7CBAE}">
      <dsp:nvSpPr>
        <dsp:cNvPr id="0" name=""/>
        <dsp:cNvSpPr/>
      </dsp:nvSpPr>
      <dsp:spPr>
        <a:xfrm>
          <a:off x="3577142" y="2151353"/>
          <a:ext cx="1112291" cy="741527"/>
        </a:xfrm>
        <a:prstGeom prst="roundRect">
          <a:avLst>
            <a:gd name="adj" fmla="val 10000"/>
          </a:avLst>
        </a:prstGeom>
        <a:solidFill>
          <a:schemeClr val="accent5"/>
        </a:solidFill>
        <a:ln w="25400" cap="flat" cmpd="sng" algn="ctr">
          <a:solidFill>
            <a:schemeClr val="accent5">
              <a:shade val="50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b="1" kern="1200" dirty="0"/>
        </a:p>
      </dsp:txBody>
      <dsp:txXfrm>
        <a:off x="3598861" y="2173072"/>
        <a:ext cx="1068853" cy="6980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685A1-D7A5-441D-99B0-959291C25E29}">
      <dsp:nvSpPr>
        <dsp:cNvPr id="0" name=""/>
        <dsp:cNvSpPr/>
      </dsp:nvSpPr>
      <dsp:spPr>
        <a:xfrm>
          <a:off x="0" y="2066748"/>
          <a:ext cx="4176463" cy="8847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eAttributes</a:t>
          </a:r>
          <a:endParaRPr lang="de-DE" sz="1700" kern="1200" dirty="0"/>
        </a:p>
      </dsp:txBody>
      <dsp:txXfrm>
        <a:off x="0" y="2066748"/>
        <a:ext cx="1252938" cy="884791"/>
      </dsp:txXfrm>
    </dsp:sp>
    <dsp:sp modelId="{333F6B5F-0076-48EB-BF4A-57DA525CC6F7}">
      <dsp:nvSpPr>
        <dsp:cNvPr id="0" name=""/>
        <dsp:cNvSpPr/>
      </dsp:nvSpPr>
      <dsp:spPr>
        <a:xfrm>
          <a:off x="0" y="1033768"/>
          <a:ext cx="4176463" cy="8847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eClasses</a:t>
          </a:r>
          <a:endParaRPr lang="de-DE" sz="1700" kern="1200" dirty="0"/>
        </a:p>
      </dsp:txBody>
      <dsp:txXfrm>
        <a:off x="0" y="1033768"/>
        <a:ext cx="1252938" cy="884791"/>
      </dsp:txXfrm>
    </dsp:sp>
    <dsp:sp modelId="{8C808405-E636-42AA-8F1D-0BF9356DA334}">
      <dsp:nvSpPr>
        <dsp:cNvPr id="0" name=""/>
        <dsp:cNvSpPr/>
      </dsp:nvSpPr>
      <dsp:spPr>
        <a:xfrm>
          <a:off x="0" y="788"/>
          <a:ext cx="4176463" cy="8847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ePackages</a:t>
          </a:r>
          <a:endParaRPr lang="de-DE" sz="1700" kern="1200" dirty="0"/>
        </a:p>
      </dsp:txBody>
      <dsp:txXfrm>
        <a:off x="0" y="788"/>
        <a:ext cx="1252938" cy="884791"/>
      </dsp:txXfrm>
    </dsp:sp>
    <dsp:sp modelId="{B5925ADE-17DA-403D-866D-F7C003B9C960}">
      <dsp:nvSpPr>
        <dsp:cNvPr id="0" name=""/>
        <dsp:cNvSpPr/>
      </dsp:nvSpPr>
      <dsp:spPr>
        <a:xfrm>
          <a:off x="2117230" y="74882"/>
          <a:ext cx="1111412" cy="7409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EPackage0</a:t>
          </a:r>
          <a:endParaRPr lang="de-DE" sz="1500" b="1" kern="1200" dirty="0"/>
        </a:p>
      </dsp:txBody>
      <dsp:txXfrm>
        <a:off x="2138931" y="96583"/>
        <a:ext cx="1068010" cy="697539"/>
      </dsp:txXfrm>
    </dsp:sp>
    <dsp:sp modelId="{3736ABCF-7B16-41DF-A905-828876A9ABB3}">
      <dsp:nvSpPr>
        <dsp:cNvPr id="0" name=""/>
        <dsp:cNvSpPr/>
      </dsp:nvSpPr>
      <dsp:spPr>
        <a:xfrm>
          <a:off x="2627216" y="815823"/>
          <a:ext cx="91440" cy="2963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63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E0F591-8E81-4B4E-A95C-A7FA127C38DC}">
      <dsp:nvSpPr>
        <dsp:cNvPr id="0" name=""/>
        <dsp:cNvSpPr/>
      </dsp:nvSpPr>
      <dsp:spPr>
        <a:xfrm>
          <a:off x="2117230" y="1112200"/>
          <a:ext cx="1111412" cy="7409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EClass0</a:t>
          </a:r>
          <a:endParaRPr lang="de-DE" sz="1500" b="1" kern="1200" dirty="0"/>
        </a:p>
      </dsp:txBody>
      <dsp:txXfrm>
        <a:off x="2138931" y="1133901"/>
        <a:ext cx="1068010" cy="697539"/>
      </dsp:txXfrm>
    </dsp:sp>
    <dsp:sp modelId="{6FFF5CD6-D01A-4BBF-8D53-2289502838A8}">
      <dsp:nvSpPr>
        <dsp:cNvPr id="0" name=""/>
        <dsp:cNvSpPr/>
      </dsp:nvSpPr>
      <dsp:spPr>
        <a:xfrm>
          <a:off x="1950518" y="1853141"/>
          <a:ext cx="722417" cy="296376"/>
        </a:xfrm>
        <a:custGeom>
          <a:avLst/>
          <a:gdLst/>
          <a:ahLst/>
          <a:cxnLst/>
          <a:rect l="0" t="0" r="0" b="0"/>
          <a:pathLst>
            <a:path>
              <a:moveTo>
                <a:pt x="722417" y="0"/>
              </a:moveTo>
              <a:lnTo>
                <a:pt x="722417" y="148188"/>
              </a:lnTo>
              <a:lnTo>
                <a:pt x="0" y="148188"/>
              </a:lnTo>
              <a:lnTo>
                <a:pt x="0" y="2963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B1EDC-F432-44C5-B1BA-58D39A21E186}">
      <dsp:nvSpPr>
        <dsp:cNvPr id="0" name=""/>
        <dsp:cNvSpPr/>
      </dsp:nvSpPr>
      <dsp:spPr>
        <a:xfrm>
          <a:off x="1394812" y="2149518"/>
          <a:ext cx="1111412" cy="7409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EAttribute0</a:t>
          </a:r>
          <a:endParaRPr lang="de-DE" sz="1500" b="1" kern="1200" dirty="0"/>
        </a:p>
      </dsp:txBody>
      <dsp:txXfrm>
        <a:off x="1416513" y="2171219"/>
        <a:ext cx="1068010" cy="697539"/>
      </dsp:txXfrm>
    </dsp:sp>
    <dsp:sp modelId="{89601B3F-5A77-4EF9-85AD-C597D4FA9A9D}">
      <dsp:nvSpPr>
        <dsp:cNvPr id="0" name=""/>
        <dsp:cNvSpPr/>
      </dsp:nvSpPr>
      <dsp:spPr>
        <a:xfrm>
          <a:off x="2672936" y="1853141"/>
          <a:ext cx="722417" cy="296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188"/>
              </a:lnTo>
              <a:lnTo>
                <a:pt x="722417" y="148188"/>
              </a:lnTo>
              <a:lnTo>
                <a:pt x="722417" y="2963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6B11D6-6FF6-463A-AA79-3AED9916584C}">
      <dsp:nvSpPr>
        <dsp:cNvPr id="0" name=""/>
        <dsp:cNvSpPr/>
      </dsp:nvSpPr>
      <dsp:spPr>
        <a:xfrm>
          <a:off x="2839648" y="2149518"/>
          <a:ext cx="1111412" cy="7409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b="1" kern="1200" dirty="0" smtClean="0"/>
            <a:t>EAttribute1</a:t>
          </a:r>
          <a:endParaRPr lang="de-DE" sz="1500" b="1" kern="1200" dirty="0"/>
        </a:p>
      </dsp:txBody>
      <dsp:txXfrm>
        <a:off x="2861349" y="2171219"/>
        <a:ext cx="1068010" cy="697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2EBED-9695-4297-9674-E81F32A1BF5C}" type="datetimeFigureOut">
              <a:rPr lang="de-DE" smtClean="0"/>
              <a:t>26.03.2014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FD62F-1208-47D7-8489-717361597E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478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pc="-100" dirty="0" smtClean="0"/>
              <a:t>Parameter müssen nicht explizit als Parameter-Listen ausgezeichnet sein.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FD62F-1208-47D7-8489-717361597ED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254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FD62F-1208-47D7-8489-717361597ED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466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>
            <a:off x="611560" y="2060848"/>
            <a:ext cx="7992888" cy="1584176"/>
          </a:xfrm>
          <a:prstGeom prst="roundRect">
            <a:avLst/>
          </a:prstGeom>
          <a:solidFill>
            <a:srgbClr val="003366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47CF-3E5A-41FB-85CB-F1913200D6FC}" type="datetimeFigureOut">
              <a:rPr lang="de-DE" smtClean="0"/>
              <a:t>26.03.2014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C3F3-ADFD-4477-AE43-1F7FBB6C4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015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47CF-3E5A-41FB-85CB-F1913200D6FC}" type="datetimeFigureOut">
              <a:rPr lang="de-DE" smtClean="0"/>
              <a:t>26.03.2014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C3F3-ADFD-4477-AE43-1F7FBB6C4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49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47CF-3E5A-41FB-85CB-F1913200D6FC}" type="datetimeFigureOut">
              <a:rPr lang="de-DE" smtClean="0"/>
              <a:t>26.03.2014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C3F3-ADFD-4477-AE43-1F7FBB6C4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427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47CF-3E5A-41FB-85CB-F1913200D6FC}" type="datetimeFigureOut">
              <a:rPr lang="de-DE" smtClean="0"/>
              <a:t>26.03.2014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C3F3-ADFD-4477-AE43-1F7FBB6C4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555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75656" y="911279"/>
            <a:ext cx="7668344" cy="5946721"/>
          </a:xfrm>
          <a:noFill/>
          <a:ln>
            <a:noFill/>
          </a:ln>
        </p:spPr>
        <p:txBody>
          <a:bodyPr/>
          <a:lstStyle>
            <a:lvl1pPr marL="342900" indent="-342900">
              <a:buFont typeface="Courier New" panose="02070309020205020404" pitchFamily="49" charset="0"/>
              <a:buChar char="o"/>
              <a:defRPr sz="2600" b="0">
                <a:solidFill>
                  <a:srgbClr val="0066CC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200"/>
            </a:lvl2pPr>
            <a:lvl3pPr marL="1143000" indent="-228600">
              <a:buFont typeface="Arial" panose="020B0604020202020204" pitchFamily="34" charset="0"/>
              <a:buChar char="•"/>
              <a:defRPr sz="2100"/>
            </a:lvl3pPr>
            <a:lvl4pPr marL="1600200" indent="-228600">
              <a:buFont typeface="Arial" panose="020B0604020202020204" pitchFamily="34" charset="0"/>
              <a:buChar char="•"/>
              <a:defRPr sz="2000"/>
            </a:lvl4pPr>
            <a:lvl5pPr marL="2057400" indent="-228600">
              <a:buFont typeface="Arial" panose="020B0604020202020204" pitchFamily="34" charset="0"/>
              <a:buChar char="•"/>
              <a:defRPr sz="1900"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7" name="Rechteck 46"/>
          <p:cNvSpPr/>
          <p:nvPr/>
        </p:nvSpPr>
        <p:spPr>
          <a:xfrm>
            <a:off x="-2332" y="1940"/>
            <a:ext cx="1477987" cy="6856060"/>
          </a:xfrm>
          <a:prstGeom prst="rect">
            <a:avLst/>
          </a:prstGeom>
          <a:gradFill>
            <a:gsLst>
              <a:gs pos="50000">
                <a:srgbClr val="003366"/>
              </a:gs>
              <a:gs pos="100000">
                <a:srgbClr val="85C2FF"/>
              </a:gs>
              <a:gs pos="10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-2332" y="1940"/>
            <a:ext cx="9146332" cy="90678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33464" y="1940"/>
            <a:ext cx="6552728" cy="906780"/>
          </a:xfrm>
          <a:noFill/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030" name="Textfeld 1029"/>
          <p:cNvSpPr txBox="1"/>
          <p:nvPr/>
        </p:nvSpPr>
        <p:spPr>
          <a:xfrm>
            <a:off x="7305" y="908702"/>
            <a:ext cx="1475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500" b="0" spc="-100" baseline="0" dirty="0" smtClean="0">
                <a:solidFill>
                  <a:schemeClr val="bg1"/>
                </a:solidFill>
                <a:latin typeface="+mj-lt"/>
                <a:ea typeface="CMU Typewriter Text" pitchFamily="49" charset="0"/>
                <a:cs typeface="CMU Typewriter Text" pitchFamily="49" charset="0"/>
              </a:rPr>
              <a:t>Parameter-Listen für </a:t>
            </a:r>
            <a:r>
              <a:rPr lang="de-DE" sz="1500" b="0" spc="-100" baseline="0" dirty="0" err="1" smtClean="0">
                <a:solidFill>
                  <a:schemeClr val="bg1"/>
                </a:solidFill>
                <a:latin typeface="+mj-lt"/>
                <a:ea typeface="CMU Typewriter Text" pitchFamily="49" charset="0"/>
                <a:cs typeface="CMU Typewriter Text" pitchFamily="49" charset="0"/>
              </a:rPr>
              <a:t>Henshin</a:t>
            </a:r>
            <a:endParaRPr lang="de-DE" sz="1500" b="0" spc="-100" baseline="0" dirty="0" smtClean="0">
              <a:solidFill>
                <a:schemeClr val="bg1"/>
              </a:solidFill>
              <a:latin typeface="+mj-lt"/>
              <a:ea typeface="CMU Typewriter Text" pitchFamily="49" charset="0"/>
              <a:cs typeface="CMU Typewriter Text" pitchFamily="49" charset="0"/>
            </a:endParaRPr>
          </a:p>
        </p:txBody>
      </p:sp>
      <p:sp>
        <p:nvSpPr>
          <p:cNvPr id="1031" name="Textfeld 1030"/>
          <p:cNvSpPr txBox="1"/>
          <p:nvPr/>
        </p:nvSpPr>
        <p:spPr>
          <a:xfrm>
            <a:off x="-2331" y="5425479"/>
            <a:ext cx="1477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Manuel Ohrndorf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</a:endParaRPr>
          </a:p>
        </p:txBody>
      </p:sp>
      <p:cxnSp>
        <p:nvCxnSpPr>
          <p:cNvPr id="56" name="Gerade Verbindung 55"/>
          <p:cNvCxnSpPr/>
          <p:nvPr/>
        </p:nvCxnSpPr>
        <p:spPr>
          <a:xfrm>
            <a:off x="7305" y="1460049"/>
            <a:ext cx="1461047" cy="5301"/>
          </a:xfrm>
          <a:prstGeom prst="line">
            <a:avLst/>
          </a:prstGeom>
          <a:ln w="19050" cap="sq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Textfeld 1047"/>
          <p:cNvSpPr txBox="1"/>
          <p:nvPr/>
        </p:nvSpPr>
        <p:spPr>
          <a:xfrm>
            <a:off x="507242" y="646330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400" dirty="0" smtClean="0">
                <a:solidFill>
                  <a:schemeClr val="bg1"/>
                </a:solidFill>
              </a:rPr>
              <a:t>von 12</a:t>
            </a:r>
          </a:p>
        </p:txBody>
      </p:sp>
      <p:sp>
        <p:nvSpPr>
          <p:cNvPr id="1054" name="Textplatzhalter 1053"/>
          <p:cNvSpPr>
            <a:spLocks noGrp="1"/>
          </p:cNvSpPr>
          <p:nvPr>
            <p:ph type="body" sz="quarter" idx="14" hasCustomPrompt="1"/>
          </p:nvPr>
        </p:nvSpPr>
        <p:spPr>
          <a:xfrm>
            <a:off x="254161" y="6463305"/>
            <a:ext cx="385192" cy="307777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sz="1400" dirty="0" smtClean="0"/>
              <a:t>XX</a:t>
            </a:r>
            <a:endParaRPr lang="de-DE" dirty="0"/>
          </a:p>
        </p:txBody>
      </p:sp>
      <p:cxnSp>
        <p:nvCxnSpPr>
          <p:cNvPr id="1038" name="Gerade Verbindung 1037"/>
          <p:cNvCxnSpPr/>
          <p:nvPr/>
        </p:nvCxnSpPr>
        <p:spPr>
          <a:xfrm>
            <a:off x="-2332" y="908720"/>
            <a:ext cx="9146332" cy="1940"/>
          </a:xfrm>
          <a:prstGeom prst="line">
            <a:avLst/>
          </a:prstGeom>
          <a:ln w="19050" cap="sq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" descr="D:\Eigene Dateien\Uni\Veranstalltungen\Softwaretechnik III\rect3951-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7" y="5817626"/>
            <a:ext cx="1227209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3" descr="D:\Eigene Dateien\Uni\Veranstalltungen\Softwaretechnik III\path3012-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59" y="144299"/>
            <a:ext cx="1650316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Gerade Verbindung 79"/>
          <p:cNvCxnSpPr/>
          <p:nvPr/>
        </p:nvCxnSpPr>
        <p:spPr>
          <a:xfrm flipV="1">
            <a:off x="1475657" y="911280"/>
            <a:ext cx="0" cy="5946720"/>
          </a:xfrm>
          <a:prstGeom prst="line">
            <a:avLst/>
          </a:prstGeom>
          <a:ln w="19050" cap="sq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-2332" y="1628800"/>
            <a:ext cx="147798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de-DE" sz="1300" dirty="0" smtClean="0">
                <a:solidFill>
                  <a:schemeClr val="bg1"/>
                </a:solidFill>
              </a:rPr>
              <a:t>Motivation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de-DE" sz="1300" dirty="0" smtClean="0">
                <a:solidFill>
                  <a:schemeClr val="bg1"/>
                </a:solidFill>
              </a:rPr>
              <a:t>Semantik</a:t>
            </a:r>
          </a:p>
          <a:p>
            <a:pPr marL="174625" lvl="1" indent="-90488">
              <a:lnSpc>
                <a:spcPct val="150000"/>
              </a:lnSpc>
              <a:buFontTx/>
              <a:buNone/>
            </a:pPr>
            <a:r>
              <a:rPr lang="de-DE" sz="1300" kern="1200" spc="-1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Einfache Multi-Regeln</a:t>
            </a:r>
            <a:endParaRPr lang="de-DE" sz="1300" kern="1200" spc="-100" baseline="0" dirty="0" smtClean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  <a:p>
            <a:pPr marL="174625" lvl="1" indent="-90488">
              <a:lnSpc>
                <a:spcPct val="150000"/>
              </a:lnSpc>
              <a:buFontTx/>
              <a:buNone/>
            </a:pPr>
            <a:r>
              <a:rPr lang="de-DE" sz="1300" kern="1200" spc="-1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Multi-Regeln (allg.)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de-DE" sz="1300" dirty="0" smtClean="0">
                <a:solidFill>
                  <a:schemeClr val="bg1"/>
                </a:solidFill>
              </a:rPr>
              <a:t>Hands </a:t>
            </a:r>
            <a:r>
              <a:rPr lang="de-DE" sz="1300" dirty="0" smtClean="0">
                <a:solidFill>
                  <a:schemeClr val="bg1"/>
                </a:solidFill>
              </a:rPr>
              <a:t>On…</a:t>
            </a:r>
          </a:p>
        </p:txBody>
      </p:sp>
    </p:spTree>
    <p:extLst>
      <p:ext uri="{BB962C8B-B14F-4D97-AF65-F5344CB8AC3E}">
        <p14:creationId xmlns:p14="http://schemas.microsoft.com/office/powerpoint/2010/main" val="716234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eck 46"/>
          <p:cNvSpPr/>
          <p:nvPr/>
        </p:nvSpPr>
        <p:spPr>
          <a:xfrm>
            <a:off x="-2332" y="1940"/>
            <a:ext cx="1477987" cy="6856060"/>
          </a:xfrm>
          <a:prstGeom prst="rect">
            <a:avLst/>
          </a:prstGeom>
          <a:gradFill>
            <a:gsLst>
              <a:gs pos="50000">
                <a:srgbClr val="003366"/>
              </a:gs>
              <a:gs pos="100000">
                <a:srgbClr val="85C2FF"/>
              </a:gs>
              <a:gs pos="100000">
                <a:srgbClr val="C4D6EB"/>
              </a:gs>
              <a:gs pos="100000">
                <a:srgbClr val="FFEBFA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-2332" y="1940"/>
            <a:ext cx="9146332" cy="90678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0" name="Textfeld 1029"/>
          <p:cNvSpPr txBox="1"/>
          <p:nvPr/>
        </p:nvSpPr>
        <p:spPr>
          <a:xfrm>
            <a:off x="7305" y="908702"/>
            <a:ext cx="1475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500" b="0" kern="1200" spc="-100" baseline="0" dirty="0" smtClean="0">
                <a:solidFill>
                  <a:schemeClr val="bg1"/>
                </a:solidFill>
                <a:latin typeface="+mn-lt"/>
                <a:ea typeface="CMU Typewriter Text" pitchFamily="49" charset="0"/>
                <a:cs typeface="CMU Typewriter Text" pitchFamily="49" charset="0"/>
              </a:rPr>
              <a:t>Parameter-Listen für </a:t>
            </a:r>
            <a:r>
              <a:rPr lang="de-DE" sz="1500" b="0" kern="1200" spc="-100" baseline="0" dirty="0" err="1" smtClean="0">
                <a:solidFill>
                  <a:schemeClr val="bg1"/>
                </a:solidFill>
                <a:latin typeface="+mn-lt"/>
                <a:ea typeface="CMU Typewriter Text" pitchFamily="49" charset="0"/>
                <a:cs typeface="CMU Typewriter Text" pitchFamily="49" charset="0"/>
              </a:rPr>
              <a:t>Henshin</a:t>
            </a:r>
            <a:endParaRPr lang="de-DE" sz="1500" b="0" kern="1200" spc="-100" baseline="0" dirty="0" smtClean="0">
              <a:solidFill>
                <a:schemeClr val="bg1"/>
              </a:solidFill>
              <a:latin typeface="+mn-lt"/>
              <a:ea typeface="CMU Typewriter Text" pitchFamily="49" charset="0"/>
              <a:cs typeface="CMU Typewriter Text" pitchFamily="49" charset="0"/>
            </a:endParaRPr>
          </a:p>
        </p:txBody>
      </p:sp>
      <p:sp>
        <p:nvSpPr>
          <p:cNvPr id="1031" name="Textfeld 1030"/>
          <p:cNvSpPr txBox="1"/>
          <p:nvPr/>
        </p:nvSpPr>
        <p:spPr>
          <a:xfrm>
            <a:off x="-2331" y="5425479"/>
            <a:ext cx="1477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Manuel Ohrndorf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</a:endParaRPr>
          </a:p>
        </p:txBody>
      </p:sp>
      <p:cxnSp>
        <p:nvCxnSpPr>
          <p:cNvPr id="56" name="Gerade Verbindung 55"/>
          <p:cNvCxnSpPr/>
          <p:nvPr/>
        </p:nvCxnSpPr>
        <p:spPr>
          <a:xfrm>
            <a:off x="7305" y="1460049"/>
            <a:ext cx="1461047" cy="5301"/>
          </a:xfrm>
          <a:prstGeom prst="line">
            <a:avLst/>
          </a:prstGeom>
          <a:ln w="19050" cap="sq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Gerade Verbindung 1037"/>
          <p:cNvCxnSpPr/>
          <p:nvPr/>
        </p:nvCxnSpPr>
        <p:spPr>
          <a:xfrm>
            <a:off x="-2332" y="908720"/>
            <a:ext cx="9146332" cy="1940"/>
          </a:xfrm>
          <a:prstGeom prst="line">
            <a:avLst/>
          </a:prstGeom>
          <a:ln w="19050" cap="sq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" descr="D:\Eigene Dateien\Uni\Veranstalltungen\Softwaretechnik III\rect3951-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7" y="5817626"/>
            <a:ext cx="1227209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3" descr="D:\Eigene Dateien\Uni\Veranstalltungen\Softwaretechnik III\path3012-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59" y="144299"/>
            <a:ext cx="1650316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Gerade Verbindung 79"/>
          <p:cNvCxnSpPr/>
          <p:nvPr/>
        </p:nvCxnSpPr>
        <p:spPr>
          <a:xfrm flipV="1">
            <a:off x="1475657" y="911280"/>
            <a:ext cx="0" cy="5946720"/>
          </a:xfrm>
          <a:prstGeom prst="line">
            <a:avLst/>
          </a:prstGeom>
          <a:ln w="19050" cap="sq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bgerundetes Rechteck 15"/>
          <p:cNvSpPr/>
          <p:nvPr/>
        </p:nvSpPr>
        <p:spPr>
          <a:xfrm>
            <a:off x="1835696" y="2996952"/>
            <a:ext cx="6958573" cy="1584176"/>
          </a:xfrm>
          <a:prstGeom prst="roundRect">
            <a:avLst/>
          </a:prstGeom>
          <a:solidFill>
            <a:srgbClr val="003366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itel 1"/>
          <p:cNvSpPr>
            <a:spLocks noGrp="1"/>
          </p:cNvSpPr>
          <p:nvPr>
            <p:ph type="ctrTitle"/>
          </p:nvPr>
        </p:nvSpPr>
        <p:spPr>
          <a:xfrm>
            <a:off x="1909936" y="3066529"/>
            <a:ext cx="6766617" cy="147002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-2332" y="1628800"/>
            <a:ext cx="1477989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de-DE" sz="1300" dirty="0" smtClean="0">
                <a:solidFill>
                  <a:schemeClr val="bg1"/>
                </a:solidFill>
              </a:rPr>
              <a:t>Motivation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de-DE" sz="1300" dirty="0" smtClean="0">
                <a:solidFill>
                  <a:schemeClr val="bg1"/>
                </a:solidFill>
              </a:rPr>
              <a:t>Semantik</a:t>
            </a:r>
          </a:p>
          <a:p>
            <a:pPr marL="174625" lvl="1" indent="-90488">
              <a:lnSpc>
                <a:spcPct val="150000"/>
              </a:lnSpc>
              <a:buFontTx/>
              <a:buNone/>
            </a:pPr>
            <a:r>
              <a:rPr lang="de-DE" sz="1300" kern="1200" spc="-1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Einfache Multi-Regeln</a:t>
            </a:r>
            <a:endParaRPr lang="de-DE" sz="1300" kern="1200" spc="-100" baseline="0" dirty="0" smtClean="0">
              <a:solidFill>
                <a:schemeClr val="bg1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  <a:p>
            <a:pPr marL="174625" lvl="1" indent="-90488">
              <a:lnSpc>
                <a:spcPct val="150000"/>
              </a:lnSpc>
              <a:buFontTx/>
              <a:buNone/>
            </a:pPr>
            <a:r>
              <a:rPr lang="de-DE" sz="1300" kern="1200" spc="-100" baseline="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Multi-Regeln (allg.)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de-DE" sz="1300" dirty="0" smtClean="0">
                <a:solidFill>
                  <a:schemeClr val="bg1"/>
                </a:solidFill>
              </a:rPr>
              <a:t>Hands </a:t>
            </a:r>
            <a:r>
              <a:rPr lang="de-DE" sz="1300" dirty="0" smtClean="0">
                <a:solidFill>
                  <a:schemeClr val="bg1"/>
                </a:solidFill>
              </a:rPr>
              <a:t>On…</a:t>
            </a:r>
          </a:p>
        </p:txBody>
      </p:sp>
    </p:spTree>
    <p:extLst>
      <p:ext uri="{BB962C8B-B14F-4D97-AF65-F5344CB8AC3E}">
        <p14:creationId xmlns:p14="http://schemas.microsoft.com/office/powerpoint/2010/main" val="3000294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47CF-3E5A-41FB-85CB-F1913200D6FC}" type="datetimeFigureOut">
              <a:rPr lang="de-DE" smtClean="0"/>
              <a:t>26.03.2014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C3F3-ADFD-4477-AE43-1F7FBB6C4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250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47CF-3E5A-41FB-85CB-F1913200D6FC}" type="datetimeFigureOut">
              <a:rPr lang="de-DE" smtClean="0"/>
              <a:t>26.03.2014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C3F3-ADFD-4477-AE43-1F7FBB6C4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427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47CF-3E5A-41FB-85CB-F1913200D6FC}" type="datetimeFigureOut">
              <a:rPr lang="de-DE" smtClean="0"/>
              <a:t>26.03.2014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C3F3-ADFD-4477-AE43-1F7FBB6C4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199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47CF-3E5A-41FB-85CB-F1913200D6FC}" type="datetimeFigureOut">
              <a:rPr lang="de-DE" smtClean="0"/>
              <a:t>26.03.2014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C3F3-ADFD-4477-AE43-1F7FBB6C4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096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47CF-3E5A-41FB-85CB-F1913200D6FC}" type="datetimeFigureOut">
              <a:rPr lang="de-DE" smtClean="0"/>
              <a:t>26.03.2014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C3F3-ADFD-4477-AE43-1F7FBB6C4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3678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47CF-3E5A-41FB-85CB-F1913200D6FC}" type="datetimeFigureOut">
              <a:rPr lang="de-DE" smtClean="0"/>
              <a:t>26.03.2014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3C3F3-ADFD-4477-AE43-1F7FBB6C4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011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147CF-3E5A-41FB-85CB-F1913200D6FC}" type="datetimeFigureOut">
              <a:rPr lang="de-DE" smtClean="0"/>
              <a:t>26.03.2014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3C3F3-ADFD-4477-AE43-1F7FBB6C46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00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ehrer@informatik.uni-siegen.de" TargetMode="External"/><Relationship Id="rId2" Type="http://schemas.openxmlformats.org/officeDocument/2006/relationships/hyperlink" Target="mailto:mohrndorf@informatik.uni-siegen.d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image" Target="../media/image1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Parameter-Listen für </a:t>
            </a:r>
            <a:r>
              <a:rPr lang="de-DE" dirty="0" err="1" smtClean="0"/>
              <a:t>Henshin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783160"/>
          </a:xfrm>
        </p:spPr>
        <p:txBody>
          <a:bodyPr>
            <a:normAutofit fontScale="77500" lnSpcReduction="20000"/>
          </a:bodyPr>
          <a:lstStyle/>
          <a:p>
            <a:r>
              <a:rPr lang="de-DE" u="sng" dirty="0"/>
              <a:t>Manuel </a:t>
            </a:r>
            <a:r>
              <a:rPr lang="de-DE" u="sng" dirty="0" smtClean="0"/>
              <a:t>Ohrndorf</a:t>
            </a:r>
          </a:p>
          <a:p>
            <a:r>
              <a:rPr lang="de-DE" dirty="0" smtClean="0"/>
              <a:t>Timo </a:t>
            </a:r>
            <a:r>
              <a:rPr lang="de-DE" dirty="0" smtClean="0"/>
              <a:t>Kehrer</a:t>
            </a:r>
          </a:p>
          <a:p>
            <a:r>
              <a:rPr lang="de-DE" dirty="0" smtClean="0"/>
              <a:t>Universität </a:t>
            </a:r>
            <a:r>
              <a:rPr lang="de-DE" dirty="0" smtClean="0"/>
              <a:t>Siegen</a:t>
            </a:r>
          </a:p>
          <a:p>
            <a:endParaRPr lang="de-DE" dirty="0"/>
          </a:p>
          <a:p>
            <a:pPr marL="0" lvl="2"/>
            <a:r>
              <a:rPr lang="de-DE" dirty="0"/>
              <a:t>Siegen, </a:t>
            </a:r>
            <a:r>
              <a:rPr lang="de-DE" dirty="0" smtClean="0"/>
              <a:t>26.03.2014</a:t>
            </a:r>
          </a:p>
          <a:p>
            <a:pPr marL="0" lvl="2"/>
            <a:endParaRPr lang="de-DE" dirty="0" smtClean="0"/>
          </a:p>
          <a:p>
            <a:pPr marL="0" lvl="2"/>
            <a:r>
              <a:rPr lang="de-DE" u="sng" smtClean="0">
                <a:hlinkClick r:id="rId2"/>
              </a:rPr>
              <a:t>mohrndorf@informatik.uni-siegen.de</a:t>
            </a:r>
            <a:endParaRPr lang="de-DE" dirty="0" smtClean="0"/>
          </a:p>
          <a:p>
            <a:pPr marL="0" lvl="2"/>
            <a:r>
              <a:rPr lang="de-DE" dirty="0" smtClean="0">
                <a:hlinkClick r:id="rId3"/>
              </a:rPr>
              <a:t>kehrer@informatik.uni-siegen.de</a:t>
            </a:r>
            <a:endParaRPr lang="de-DE" dirty="0" smtClean="0"/>
          </a:p>
          <a:p>
            <a:pPr marL="0" lvl="2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566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1475656" y="969647"/>
            <a:ext cx="7668344" cy="5946721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Übergabe einer leeren Liste:</a:t>
            </a:r>
          </a:p>
          <a:p>
            <a:pPr lvl="1"/>
            <a:r>
              <a:rPr lang="de-DE" dirty="0" smtClean="0"/>
              <a:t>=&gt; Kein </a:t>
            </a:r>
            <a:r>
              <a:rPr lang="de-DE" dirty="0" err="1" smtClean="0"/>
              <a:t>Matching</a:t>
            </a:r>
            <a:r>
              <a:rPr lang="de-DE" dirty="0" smtClean="0"/>
              <a:t> durchführen!</a:t>
            </a:r>
          </a:p>
          <a:p>
            <a:endParaRPr lang="de-DE" sz="1900" dirty="0" smtClean="0"/>
          </a:p>
          <a:p>
            <a:endParaRPr lang="de-DE" dirty="0" smtClean="0"/>
          </a:p>
          <a:p>
            <a:endParaRPr lang="de-DE" sz="6500" dirty="0" smtClean="0"/>
          </a:p>
          <a:p>
            <a:r>
              <a:rPr lang="de-DE" dirty="0" smtClean="0"/>
              <a:t>Kein </a:t>
            </a:r>
            <a:r>
              <a:rPr lang="de-DE" dirty="0"/>
              <a:t>Match für einen einzelnen </a:t>
            </a:r>
            <a:r>
              <a:rPr lang="de-DE" dirty="0" smtClean="0"/>
              <a:t>Parameterwert:</a:t>
            </a:r>
          </a:p>
          <a:p>
            <a:pPr lvl="1"/>
            <a:r>
              <a:rPr lang="de-DE" dirty="0" smtClean="0"/>
              <a:t>Arbeite trotzdem immer die gesamte Liste ab!</a:t>
            </a:r>
            <a:endParaRPr lang="de-DE" sz="3200" dirty="0" smtClean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sz="5800" dirty="0" smtClean="0"/>
          </a:p>
          <a:p>
            <a:pPr lvl="1"/>
            <a:endParaRPr lang="de-DE" sz="3900" dirty="0"/>
          </a:p>
          <a:p>
            <a:pPr lvl="1"/>
            <a:endParaRPr lang="de-DE" dirty="0" smtClean="0"/>
          </a:p>
          <a:p>
            <a:r>
              <a:rPr lang="de-DE" altLang="de-DE" b="1" dirty="0" smtClean="0">
                <a:solidFill>
                  <a:srgbClr val="00B0F0"/>
                </a:solidFill>
              </a:rPr>
              <a:t>Mögliche Konzept-Erweiterung: </a:t>
            </a:r>
            <a:r>
              <a:rPr lang="de-DE" dirty="0" smtClean="0">
                <a:solidFill>
                  <a:srgbClr val="00B0F0"/>
                </a:solidFill>
              </a:rPr>
              <a:t>optional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>
                <a:solidFill>
                  <a:srgbClr val="00B0F0"/>
                </a:solidFill>
              </a:rPr>
              <a:t>=&gt; Regel nicht anwendbar. Ggf. </a:t>
            </a:r>
            <a:r>
              <a:rPr lang="de-DE" dirty="0" err="1" smtClean="0">
                <a:solidFill>
                  <a:srgbClr val="00B0F0"/>
                </a:solidFill>
              </a:rPr>
              <a:t>Exception</a:t>
            </a:r>
            <a:r>
              <a:rPr lang="de-DE" dirty="0" smtClean="0">
                <a:solidFill>
                  <a:srgbClr val="00B0F0"/>
                </a:solidFill>
              </a:rPr>
              <a:t> werfen.</a:t>
            </a:r>
            <a:endParaRPr lang="de-DE" dirty="0">
              <a:solidFill>
                <a:srgbClr val="00B0F0"/>
              </a:solidFill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Semantik einfacher Multi-Regeln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07</a:t>
            </a:r>
            <a:endParaRPr lang="de-DE" dirty="0"/>
          </a:p>
        </p:txBody>
      </p:sp>
      <p:sp>
        <p:nvSpPr>
          <p:cNvPr id="20" name="Rechteck 1"/>
          <p:cNvSpPr>
            <a:spLocks noChangeArrowheads="1"/>
          </p:cNvSpPr>
          <p:nvPr/>
        </p:nvSpPr>
        <p:spPr bwMode="auto">
          <a:xfrm>
            <a:off x="3402558" y="4839915"/>
            <a:ext cx="1837042" cy="29936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de-DE" altLang="de-DE" sz="1600" dirty="0" err="1" smtClean="0"/>
              <a:t>value</a:t>
            </a:r>
            <a:r>
              <a:rPr lang="de-DE" altLang="de-DE" sz="1600" dirty="0" smtClean="0"/>
              <a:t>/</a:t>
            </a:r>
            <a:r>
              <a:rPr lang="de-DE" altLang="de-DE" sz="1600" dirty="0" err="1" smtClean="0"/>
              <a:t>object</a:t>
            </a:r>
            <a:endParaRPr lang="de-DE" altLang="de-DE" sz="1600" dirty="0" smtClean="0"/>
          </a:p>
          <a:p>
            <a:pPr algn="ctr"/>
            <a:endParaRPr lang="de-DE" altLang="de-DE" sz="1600" dirty="0"/>
          </a:p>
        </p:txBody>
      </p:sp>
      <p:sp>
        <p:nvSpPr>
          <p:cNvPr id="21" name="Rechteck 9"/>
          <p:cNvSpPr>
            <a:spLocks noChangeArrowheads="1"/>
          </p:cNvSpPr>
          <p:nvPr/>
        </p:nvSpPr>
        <p:spPr bwMode="auto">
          <a:xfrm>
            <a:off x="3402558" y="5218401"/>
            <a:ext cx="1837042" cy="29936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de-DE" altLang="de-DE" sz="1600" dirty="0" err="1" smtClean="0"/>
              <a:t>value</a:t>
            </a:r>
            <a:r>
              <a:rPr lang="de-DE" altLang="de-DE" sz="1600" dirty="0" smtClean="0"/>
              <a:t>/</a:t>
            </a:r>
            <a:r>
              <a:rPr lang="de-DE" altLang="de-DE" sz="1600" dirty="0" err="1" smtClean="0"/>
              <a:t>object</a:t>
            </a:r>
            <a:endParaRPr lang="de-DE" altLang="de-DE" sz="1600" dirty="0" smtClean="0"/>
          </a:p>
          <a:p>
            <a:pPr algn="ctr"/>
            <a:endParaRPr lang="de-DE" altLang="de-DE" sz="1600" dirty="0"/>
          </a:p>
        </p:txBody>
      </p:sp>
      <p:sp>
        <p:nvSpPr>
          <p:cNvPr id="22" name="Rechteck 10"/>
          <p:cNvSpPr>
            <a:spLocks noChangeArrowheads="1"/>
          </p:cNvSpPr>
          <p:nvPr/>
        </p:nvSpPr>
        <p:spPr bwMode="auto">
          <a:xfrm>
            <a:off x="3402558" y="5598205"/>
            <a:ext cx="1837042" cy="298041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de-DE" altLang="de-DE" sz="1600" dirty="0" err="1" smtClean="0"/>
              <a:t>value</a:t>
            </a:r>
            <a:r>
              <a:rPr lang="de-DE" altLang="de-DE" sz="1600" dirty="0" smtClean="0"/>
              <a:t>/</a:t>
            </a:r>
            <a:r>
              <a:rPr lang="de-DE" altLang="de-DE" sz="1600" dirty="0" err="1" smtClean="0"/>
              <a:t>object</a:t>
            </a:r>
            <a:endParaRPr lang="de-DE" altLang="de-DE" sz="1600" dirty="0" smtClean="0"/>
          </a:p>
          <a:p>
            <a:pPr algn="ctr"/>
            <a:endParaRPr lang="de-DE" altLang="de-DE" sz="1600" dirty="0"/>
          </a:p>
        </p:txBody>
      </p:sp>
      <p:sp>
        <p:nvSpPr>
          <p:cNvPr id="23" name="Rechteck 13"/>
          <p:cNvSpPr>
            <a:spLocks noChangeArrowheads="1"/>
          </p:cNvSpPr>
          <p:nvPr/>
        </p:nvSpPr>
        <p:spPr bwMode="auto">
          <a:xfrm>
            <a:off x="3402558" y="4453516"/>
            <a:ext cx="1837042" cy="298041"/>
          </a:xfrm>
          <a:prstGeom prst="rect">
            <a:avLst/>
          </a:prstGeom>
          <a:solidFill>
            <a:srgbClr val="00B8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 smtClean="0"/>
              <a:t>parameter-list_1.1</a:t>
            </a:r>
          </a:p>
        </p:txBody>
      </p:sp>
      <p:sp>
        <p:nvSpPr>
          <p:cNvPr id="24" name="Rechteck 1"/>
          <p:cNvSpPr>
            <a:spLocks noChangeArrowheads="1"/>
          </p:cNvSpPr>
          <p:nvPr/>
        </p:nvSpPr>
        <p:spPr bwMode="auto">
          <a:xfrm>
            <a:off x="2184018" y="4851784"/>
            <a:ext cx="1131502" cy="299360"/>
          </a:xfrm>
          <a:prstGeom prst="rect">
            <a:avLst/>
          </a:prstGeom>
          <a:solidFill>
            <a:srgbClr val="00A1D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/>
              <a:t>Match 1</a:t>
            </a:r>
          </a:p>
        </p:txBody>
      </p:sp>
      <p:sp>
        <p:nvSpPr>
          <p:cNvPr id="26" name="Rechteck 1"/>
          <p:cNvSpPr>
            <a:spLocks noChangeArrowheads="1"/>
          </p:cNvSpPr>
          <p:nvPr/>
        </p:nvSpPr>
        <p:spPr bwMode="auto">
          <a:xfrm>
            <a:off x="2184018" y="5607437"/>
            <a:ext cx="1131502" cy="299360"/>
          </a:xfrm>
          <a:prstGeom prst="rect">
            <a:avLst/>
          </a:prstGeom>
          <a:solidFill>
            <a:srgbClr val="00A1D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/>
              <a:t>Match 3</a:t>
            </a:r>
          </a:p>
        </p:txBody>
      </p:sp>
      <p:sp>
        <p:nvSpPr>
          <p:cNvPr id="27" name="AutoShape 27"/>
          <p:cNvSpPr>
            <a:spLocks noChangeArrowheads="1"/>
          </p:cNvSpPr>
          <p:nvPr/>
        </p:nvSpPr>
        <p:spPr bwMode="auto">
          <a:xfrm>
            <a:off x="1966422" y="3919416"/>
            <a:ext cx="3469674" cy="2107389"/>
          </a:xfrm>
          <a:prstGeom prst="roundRect">
            <a:avLst>
              <a:gd name="adj" fmla="val 1981"/>
            </a:avLst>
          </a:prstGeom>
          <a:noFill/>
          <a:ln w="18000">
            <a:solidFill>
              <a:srgbClr val="0066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2086429" y="3919416"/>
            <a:ext cx="2136402" cy="2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9pPr>
          </a:lstStyle>
          <a:p>
            <a:pPr eaLnBrk="1"/>
            <a:r>
              <a:rPr lang="de-DE" altLang="de-DE" b="1" dirty="0" smtClean="0">
                <a:solidFill>
                  <a:srgbClr val="0066CC"/>
                </a:solidFill>
              </a:rPr>
              <a:t>(Multi-)Regel 1</a:t>
            </a:r>
            <a:endParaRPr lang="de-DE" altLang="de-DE" b="1" dirty="0">
              <a:solidFill>
                <a:srgbClr val="0066CC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0" y="2286600"/>
            <a:ext cx="1475656" cy="288032"/>
          </a:xfrm>
          <a:prstGeom prst="rect">
            <a:avLst/>
          </a:prstGeom>
          <a:solidFill>
            <a:srgbClr val="0066CC">
              <a:alpha val="20000"/>
            </a:srgbClr>
          </a:solidFill>
          <a:ln>
            <a:solidFill>
              <a:srgbClr val="0066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"/>
              <p:cNvSpPr>
                <a:spLocks noChangeArrowheads="1"/>
              </p:cNvSpPr>
              <p:nvPr/>
            </p:nvSpPr>
            <p:spPr bwMode="auto">
              <a:xfrm>
                <a:off x="3402558" y="2607667"/>
                <a:ext cx="1837042" cy="299360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1" i="1">
                          <a:latin typeface="Cambria Math"/>
                          <a:ea typeface="Cambria Math"/>
                        </a:rPr>
                        <m:t>∅</m:t>
                      </m:r>
                    </m:oMath>
                  </m:oMathPara>
                </a14:m>
                <a:endParaRPr lang="de-DE" altLang="de-DE" sz="1600" dirty="0" smtClean="0"/>
              </a:p>
              <a:p>
                <a:pPr algn="ctr"/>
                <a:endParaRPr lang="de-DE" altLang="de-DE" sz="1600" dirty="0"/>
              </a:p>
            </p:txBody>
          </p:sp>
        </mc:Choice>
        <mc:Fallback xmlns="">
          <p:sp>
            <p:nvSpPr>
              <p:cNvPr id="15" name="Rechteck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02558" y="2607667"/>
                <a:ext cx="1837042" cy="299360"/>
              </a:xfrm>
              <a:prstGeom prst="rect">
                <a:avLst/>
              </a:prstGeom>
              <a:blipFill rotWithShape="1">
                <a:blip r:embed="rId2"/>
                <a:stretch>
                  <a:fillRect b="-7692"/>
                </a:stretch>
              </a:blipFill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hteck 13"/>
          <p:cNvSpPr>
            <a:spLocks noChangeArrowheads="1"/>
          </p:cNvSpPr>
          <p:nvPr/>
        </p:nvSpPr>
        <p:spPr bwMode="auto">
          <a:xfrm>
            <a:off x="3402558" y="2221268"/>
            <a:ext cx="1837042" cy="298041"/>
          </a:xfrm>
          <a:prstGeom prst="rect">
            <a:avLst/>
          </a:prstGeom>
          <a:solidFill>
            <a:srgbClr val="00B8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 smtClean="0"/>
              <a:t>parameter-list_1.1</a:t>
            </a:r>
          </a:p>
        </p:txBody>
      </p: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1966422" y="1687169"/>
            <a:ext cx="3469674" cy="1347870"/>
          </a:xfrm>
          <a:prstGeom prst="roundRect">
            <a:avLst>
              <a:gd name="adj" fmla="val 1981"/>
            </a:avLst>
          </a:prstGeom>
          <a:noFill/>
          <a:ln w="18000">
            <a:solidFill>
              <a:srgbClr val="0066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2086429" y="1687168"/>
            <a:ext cx="2136402" cy="2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9pPr>
          </a:lstStyle>
          <a:p>
            <a:pPr eaLnBrk="1"/>
            <a:r>
              <a:rPr lang="de-DE" altLang="de-DE" b="1" dirty="0" smtClean="0">
                <a:solidFill>
                  <a:srgbClr val="0066CC"/>
                </a:solidFill>
              </a:rPr>
              <a:t>(Multi-)Regel 1</a:t>
            </a:r>
            <a:endParaRPr lang="de-DE" altLang="de-DE" b="1" dirty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04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pc="-100" dirty="0"/>
              <a:t>Mehrere Matches für einen einzelnen </a:t>
            </a:r>
            <a:r>
              <a:rPr lang="de-DE" spc="-100" dirty="0" smtClean="0"/>
              <a:t>Parameterwert:</a:t>
            </a:r>
          </a:p>
          <a:p>
            <a:endParaRPr lang="de-DE" spc="-100" dirty="0"/>
          </a:p>
          <a:p>
            <a:endParaRPr lang="de-DE" spc="-100" dirty="0" smtClean="0"/>
          </a:p>
          <a:p>
            <a:endParaRPr lang="de-DE" spc="-100" dirty="0"/>
          </a:p>
          <a:p>
            <a:endParaRPr lang="de-DE" spc="-100" dirty="0" smtClean="0"/>
          </a:p>
          <a:p>
            <a:endParaRPr lang="de-DE" spc="-100" dirty="0"/>
          </a:p>
          <a:p>
            <a:r>
              <a:rPr lang="de-DE" spc="-100" dirty="0" smtClean="0"/>
              <a:t>Kombination von Parametern und Parameter-Listen: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Semantik einfacher Multi-Regeln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08</a:t>
            </a:r>
            <a:endParaRPr lang="de-DE" dirty="0"/>
          </a:p>
        </p:txBody>
      </p:sp>
      <p:sp>
        <p:nvSpPr>
          <p:cNvPr id="13" name="Rechteck 1"/>
          <p:cNvSpPr>
            <a:spLocks noChangeArrowheads="1"/>
          </p:cNvSpPr>
          <p:nvPr/>
        </p:nvSpPr>
        <p:spPr bwMode="auto">
          <a:xfrm>
            <a:off x="5903310" y="2441049"/>
            <a:ext cx="1837042" cy="29936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de-DE" altLang="de-DE" sz="1600" dirty="0" err="1" smtClean="0"/>
              <a:t>value</a:t>
            </a:r>
            <a:r>
              <a:rPr lang="de-DE" altLang="de-DE" sz="1600" dirty="0" smtClean="0"/>
              <a:t>/</a:t>
            </a:r>
            <a:r>
              <a:rPr lang="de-DE" altLang="de-DE" sz="1600" dirty="0" err="1" smtClean="0"/>
              <a:t>object</a:t>
            </a:r>
            <a:endParaRPr lang="de-DE" altLang="de-DE" sz="1600" dirty="0" smtClean="0"/>
          </a:p>
          <a:p>
            <a:pPr algn="ctr"/>
            <a:endParaRPr lang="de-DE" altLang="de-DE" sz="1600" dirty="0"/>
          </a:p>
        </p:txBody>
      </p:sp>
      <p:sp>
        <p:nvSpPr>
          <p:cNvPr id="14" name="Rechteck 9"/>
          <p:cNvSpPr>
            <a:spLocks noChangeArrowheads="1"/>
          </p:cNvSpPr>
          <p:nvPr/>
        </p:nvSpPr>
        <p:spPr bwMode="auto">
          <a:xfrm>
            <a:off x="5903310" y="2819535"/>
            <a:ext cx="1837042" cy="29936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de-DE" altLang="de-DE" sz="1600" dirty="0" err="1" smtClean="0"/>
              <a:t>value</a:t>
            </a:r>
            <a:r>
              <a:rPr lang="de-DE" altLang="de-DE" sz="1600" dirty="0" smtClean="0"/>
              <a:t>/</a:t>
            </a:r>
            <a:r>
              <a:rPr lang="de-DE" altLang="de-DE" sz="1600" dirty="0" err="1" smtClean="0"/>
              <a:t>object</a:t>
            </a:r>
            <a:endParaRPr lang="de-DE" altLang="de-DE" sz="1600" dirty="0" smtClean="0"/>
          </a:p>
          <a:p>
            <a:pPr algn="ctr"/>
            <a:endParaRPr lang="de-DE" altLang="de-DE" sz="1600" dirty="0"/>
          </a:p>
        </p:txBody>
      </p:sp>
      <p:sp>
        <p:nvSpPr>
          <p:cNvPr id="15" name="Rechteck 10"/>
          <p:cNvSpPr>
            <a:spLocks noChangeArrowheads="1"/>
          </p:cNvSpPr>
          <p:nvPr/>
        </p:nvSpPr>
        <p:spPr bwMode="auto">
          <a:xfrm>
            <a:off x="5903310" y="3199339"/>
            <a:ext cx="1837042" cy="298041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de-DE" altLang="de-DE" sz="1600" dirty="0" err="1" smtClean="0"/>
              <a:t>value</a:t>
            </a:r>
            <a:r>
              <a:rPr lang="de-DE" altLang="de-DE" sz="1600" dirty="0" smtClean="0"/>
              <a:t>/</a:t>
            </a:r>
            <a:r>
              <a:rPr lang="de-DE" altLang="de-DE" sz="1600" dirty="0" err="1" smtClean="0"/>
              <a:t>object</a:t>
            </a:r>
            <a:endParaRPr lang="de-DE" altLang="de-DE" sz="1600" dirty="0" smtClean="0"/>
          </a:p>
          <a:p>
            <a:pPr algn="ctr"/>
            <a:endParaRPr lang="de-DE" altLang="de-DE" sz="1600" dirty="0"/>
          </a:p>
        </p:txBody>
      </p:sp>
      <p:sp>
        <p:nvSpPr>
          <p:cNvPr id="16" name="Rechteck 13"/>
          <p:cNvSpPr>
            <a:spLocks noChangeArrowheads="1"/>
          </p:cNvSpPr>
          <p:nvPr/>
        </p:nvSpPr>
        <p:spPr bwMode="auto">
          <a:xfrm>
            <a:off x="5903310" y="2054650"/>
            <a:ext cx="1837042" cy="298041"/>
          </a:xfrm>
          <a:prstGeom prst="rect">
            <a:avLst/>
          </a:prstGeom>
          <a:solidFill>
            <a:srgbClr val="00B8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 smtClean="0"/>
              <a:t>parameter-list_1.1</a:t>
            </a:r>
          </a:p>
        </p:txBody>
      </p:sp>
      <p:sp>
        <p:nvSpPr>
          <p:cNvPr id="17" name="Rechteck 1"/>
          <p:cNvSpPr>
            <a:spLocks noChangeArrowheads="1"/>
          </p:cNvSpPr>
          <p:nvPr/>
        </p:nvSpPr>
        <p:spPr bwMode="auto">
          <a:xfrm>
            <a:off x="4684770" y="2452918"/>
            <a:ext cx="1131502" cy="299360"/>
          </a:xfrm>
          <a:prstGeom prst="rect">
            <a:avLst/>
          </a:prstGeom>
          <a:solidFill>
            <a:srgbClr val="00A1D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/>
              <a:t>Match </a:t>
            </a:r>
            <a:r>
              <a:rPr lang="de-DE" altLang="de-DE" sz="1600" dirty="0" smtClean="0"/>
              <a:t>2</a:t>
            </a:r>
            <a:endParaRPr lang="de-DE" altLang="de-DE" sz="1600" dirty="0"/>
          </a:p>
        </p:txBody>
      </p:sp>
      <p:sp>
        <p:nvSpPr>
          <p:cNvPr id="18" name="Rechteck 1"/>
          <p:cNvSpPr>
            <a:spLocks noChangeArrowheads="1"/>
          </p:cNvSpPr>
          <p:nvPr/>
        </p:nvSpPr>
        <p:spPr bwMode="auto">
          <a:xfrm>
            <a:off x="4684770" y="2828766"/>
            <a:ext cx="1131502" cy="299360"/>
          </a:xfrm>
          <a:prstGeom prst="rect">
            <a:avLst/>
          </a:prstGeom>
          <a:solidFill>
            <a:srgbClr val="00A1D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/>
              <a:t>Match </a:t>
            </a:r>
            <a:r>
              <a:rPr lang="de-DE" altLang="de-DE" sz="1600" dirty="0" smtClean="0"/>
              <a:t>3</a:t>
            </a:r>
            <a:endParaRPr lang="de-DE" altLang="de-DE" sz="1600" dirty="0"/>
          </a:p>
        </p:txBody>
      </p:sp>
      <p:sp>
        <p:nvSpPr>
          <p:cNvPr id="19" name="Rechteck 1"/>
          <p:cNvSpPr>
            <a:spLocks noChangeArrowheads="1"/>
          </p:cNvSpPr>
          <p:nvPr/>
        </p:nvSpPr>
        <p:spPr bwMode="auto">
          <a:xfrm>
            <a:off x="4684770" y="3208571"/>
            <a:ext cx="1131502" cy="299360"/>
          </a:xfrm>
          <a:prstGeom prst="rect">
            <a:avLst/>
          </a:prstGeom>
          <a:solidFill>
            <a:srgbClr val="00A1D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/>
              <a:t>Match </a:t>
            </a:r>
            <a:r>
              <a:rPr lang="de-DE" altLang="de-DE" sz="1600" dirty="0" smtClean="0"/>
              <a:t>6</a:t>
            </a:r>
            <a:endParaRPr lang="de-DE" altLang="de-DE" sz="1600" dirty="0"/>
          </a:p>
        </p:txBody>
      </p:sp>
      <p:sp>
        <p:nvSpPr>
          <p:cNvPr id="20" name="AutoShape 27"/>
          <p:cNvSpPr>
            <a:spLocks noChangeArrowheads="1"/>
          </p:cNvSpPr>
          <p:nvPr/>
        </p:nvSpPr>
        <p:spPr bwMode="auto">
          <a:xfrm>
            <a:off x="1970484" y="1520550"/>
            <a:ext cx="5985892" cy="2107389"/>
          </a:xfrm>
          <a:prstGeom prst="roundRect">
            <a:avLst>
              <a:gd name="adj" fmla="val 1981"/>
            </a:avLst>
          </a:prstGeom>
          <a:noFill/>
          <a:ln w="18000">
            <a:solidFill>
              <a:srgbClr val="0066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2090491" y="1520550"/>
            <a:ext cx="2136402" cy="2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9pPr>
          </a:lstStyle>
          <a:p>
            <a:pPr eaLnBrk="1"/>
            <a:r>
              <a:rPr lang="de-DE" altLang="de-DE" b="1" dirty="0" smtClean="0">
                <a:solidFill>
                  <a:srgbClr val="0066CC"/>
                </a:solidFill>
              </a:rPr>
              <a:t>(Multi-)Regel 1</a:t>
            </a:r>
            <a:endParaRPr lang="de-DE" altLang="de-DE" b="1" dirty="0">
              <a:solidFill>
                <a:srgbClr val="0066CC"/>
              </a:solidFill>
            </a:endParaRPr>
          </a:p>
        </p:txBody>
      </p:sp>
      <p:sp>
        <p:nvSpPr>
          <p:cNvPr id="22" name="Rechteck 1"/>
          <p:cNvSpPr>
            <a:spLocks noChangeArrowheads="1"/>
          </p:cNvSpPr>
          <p:nvPr/>
        </p:nvSpPr>
        <p:spPr bwMode="auto">
          <a:xfrm>
            <a:off x="3419872" y="2452918"/>
            <a:ext cx="1131502" cy="299360"/>
          </a:xfrm>
          <a:prstGeom prst="rect">
            <a:avLst/>
          </a:prstGeom>
          <a:solidFill>
            <a:srgbClr val="00A1D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/>
              <a:t>Match 1</a:t>
            </a:r>
          </a:p>
        </p:txBody>
      </p:sp>
      <p:sp>
        <p:nvSpPr>
          <p:cNvPr id="23" name="Rechteck 1"/>
          <p:cNvSpPr>
            <a:spLocks noChangeArrowheads="1"/>
          </p:cNvSpPr>
          <p:nvPr/>
        </p:nvSpPr>
        <p:spPr bwMode="auto">
          <a:xfrm>
            <a:off x="3440876" y="3213721"/>
            <a:ext cx="1131502" cy="299360"/>
          </a:xfrm>
          <a:prstGeom prst="rect">
            <a:avLst/>
          </a:prstGeom>
          <a:solidFill>
            <a:srgbClr val="00A1D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/>
              <a:t>Match </a:t>
            </a:r>
            <a:r>
              <a:rPr lang="de-DE" altLang="de-DE" sz="1600" dirty="0" smtClean="0"/>
              <a:t>5</a:t>
            </a:r>
            <a:endParaRPr lang="de-DE" altLang="de-DE" sz="1600" dirty="0"/>
          </a:p>
        </p:txBody>
      </p:sp>
      <p:sp>
        <p:nvSpPr>
          <p:cNvPr id="24" name="Rechteck 1"/>
          <p:cNvSpPr>
            <a:spLocks noChangeArrowheads="1"/>
          </p:cNvSpPr>
          <p:nvPr/>
        </p:nvSpPr>
        <p:spPr bwMode="auto">
          <a:xfrm>
            <a:off x="2195736" y="3218222"/>
            <a:ext cx="1131502" cy="299360"/>
          </a:xfrm>
          <a:prstGeom prst="rect">
            <a:avLst/>
          </a:prstGeom>
          <a:solidFill>
            <a:srgbClr val="00A1D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/>
              <a:t>Match </a:t>
            </a:r>
            <a:r>
              <a:rPr lang="de-DE" altLang="de-DE" sz="1600" dirty="0" smtClean="0"/>
              <a:t>4</a:t>
            </a:r>
            <a:endParaRPr lang="de-DE" altLang="de-DE" sz="1600" dirty="0"/>
          </a:p>
        </p:txBody>
      </p:sp>
      <p:sp>
        <p:nvSpPr>
          <p:cNvPr id="25" name="Rechteck 1"/>
          <p:cNvSpPr>
            <a:spLocks noChangeArrowheads="1"/>
          </p:cNvSpPr>
          <p:nvPr/>
        </p:nvSpPr>
        <p:spPr bwMode="auto">
          <a:xfrm>
            <a:off x="3415848" y="5292670"/>
            <a:ext cx="1837042" cy="29936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de-DE" altLang="de-DE" sz="1600" dirty="0" err="1" smtClean="0"/>
              <a:t>value</a:t>
            </a:r>
            <a:r>
              <a:rPr lang="de-DE" altLang="de-DE" sz="1600" dirty="0" smtClean="0"/>
              <a:t>/</a:t>
            </a:r>
            <a:r>
              <a:rPr lang="de-DE" altLang="de-DE" sz="1600" dirty="0" err="1" smtClean="0"/>
              <a:t>object</a:t>
            </a:r>
            <a:endParaRPr lang="de-DE" altLang="de-DE" sz="1600" dirty="0" smtClean="0"/>
          </a:p>
          <a:p>
            <a:pPr algn="ctr"/>
            <a:endParaRPr lang="de-DE" altLang="de-DE" sz="1600" dirty="0"/>
          </a:p>
        </p:txBody>
      </p:sp>
      <p:sp>
        <p:nvSpPr>
          <p:cNvPr id="26" name="Rechteck 9"/>
          <p:cNvSpPr>
            <a:spLocks noChangeArrowheads="1"/>
          </p:cNvSpPr>
          <p:nvPr/>
        </p:nvSpPr>
        <p:spPr bwMode="auto">
          <a:xfrm>
            <a:off x="3415848" y="5671156"/>
            <a:ext cx="1837042" cy="29936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de-DE" altLang="de-DE" sz="1600" dirty="0" err="1" smtClean="0"/>
              <a:t>value</a:t>
            </a:r>
            <a:r>
              <a:rPr lang="de-DE" altLang="de-DE" sz="1600" dirty="0" smtClean="0"/>
              <a:t>/</a:t>
            </a:r>
            <a:r>
              <a:rPr lang="de-DE" altLang="de-DE" sz="1600" dirty="0" err="1" smtClean="0"/>
              <a:t>object</a:t>
            </a:r>
            <a:endParaRPr lang="de-DE" altLang="de-DE" sz="1600" dirty="0" smtClean="0"/>
          </a:p>
          <a:p>
            <a:pPr algn="ctr"/>
            <a:endParaRPr lang="de-DE" altLang="de-DE" sz="1600" dirty="0"/>
          </a:p>
        </p:txBody>
      </p:sp>
      <p:sp>
        <p:nvSpPr>
          <p:cNvPr id="27" name="Rechteck 10"/>
          <p:cNvSpPr>
            <a:spLocks noChangeArrowheads="1"/>
          </p:cNvSpPr>
          <p:nvPr/>
        </p:nvSpPr>
        <p:spPr bwMode="auto">
          <a:xfrm>
            <a:off x="3415848" y="6050960"/>
            <a:ext cx="1837042" cy="298041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de-DE" altLang="de-DE" sz="1600" dirty="0" err="1" smtClean="0"/>
              <a:t>value</a:t>
            </a:r>
            <a:r>
              <a:rPr lang="de-DE" altLang="de-DE" sz="1600" dirty="0" smtClean="0"/>
              <a:t>/</a:t>
            </a:r>
            <a:r>
              <a:rPr lang="de-DE" altLang="de-DE" sz="1600" dirty="0" err="1" smtClean="0"/>
              <a:t>object</a:t>
            </a:r>
            <a:endParaRPr lang="de-DE" altLang="de-DE" sz="1600" dirty="0" smtClean="0"/>
          </a:p>
          <a:p>
            <a:pPr algn="ctr"/>
            <a:endParaRPr lang="de-DE" altLang="de-DE" sz="1600" dirty="0"/>
          </a:p>
        </p:txBody>
      </p:sp>
      <p:sp>
        <p:nvSpPr>
          <p:cNvPr id="28" name="Rechteck 13"/>
          <p:cNvSpPr>
            <a:spLocks noChangeArrowheads="1"/>
          </p:cNvSpPr>
          <p:nvPr/>
        </p:nvSpPr>
        <p:spPr bwMode="auto">
          <a:xfrm>
            <a:off x="3415848" y="4906271"/>
            <a:ext cx="1837042" cy="298041"/>
          </a:xfrm>
          <a:prstGeom prst="rect">
            <a:avLst/>
          </a:prstGeom>
          <a:solidFill>
            <a:srgbClr val="00B8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 smtClean="0"/>
              <a:t>parameter-list_1.1</a:t>
            </a:r>
          </a:p>
        </p:txBody>
      </p:sp>
      <p:sp>
        <p:nvSpPr>
          <p:cNvPr id="29" name="Rechteck 1"/>
          <p:cNvSpPr>
            <a:spLocks noChangeArrowheads="1"/>
          </p:cNvSpPr>
          <p:nvPr/>
        </p:nvSpPr>
        <p:spPr bwMode="auto">
          <a:xfrm>
            <a:off x="2197308" y="5304539"/>
            <a:ext cx="1131502" cy="299360"/>
          </a:xfrm>
          <a:prstGeom prst="rect">
            <a:avLst/>
          </a:prstGeom>
          <a:solidFill>
            <a:srgbClr val="00A1D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/>
              <a:t>Match 1</a:t>
            </a:r>
          </a:p>
        </p:txBody>
      </p:sp>
      <p:sp>
        <p:nvSpPr>
          <p:cNvPr id="30" name="Rechteck 1"/>
          <p:cNvSpPr>
            <a:spLocks noChangeArrowheads="1"/>
          </p:cNvSpPr>
          <p:nvPr/>
        </p:nvSpPr>
        <p:spPr bwMode="auto">
          <a:xfrm>
            <a:off x="2197308" y="5680387"/>
            <a:ext cx="1131502" cy="299360"/>
          </a:xfrm>
          <a:prstGeom prst="rect">
            <a:avLst/>
          </a:prstGeom>
          <a:solidFill>
            <a:srgbClr val="00A1D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/>
              <a:t>Match 2</a:t>
            </a:r>
          </a:p>
        </p:txBody>
      </p:sp>
      <p:sp>
        <p:nvSpPr>
          <p:cNvPr id="31" name="Rechteck 1"/>
          <p:cNvSpPr>
            <a:spLocks noChangeArrowheads="1"/>
          </p:cNvSpPr>
          <p:nvPr/>
        </p:nvSpPr>
        <p:spPr bwMode="auto">
          <a:xfrm>
            <a:off x="2197308" y="6060192"/>
            <a:ext cx="1131502" cy="299360"/>
          </a:xfrm>
          <a:prstGeom prst="rect">
            <a:avLst/>
          </a:prstGeom>
          <a:solidFill>
            <a:srgbClr val="00A1D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/>
              <a:t>Match 3</a:t>
            </a:r>
          </a:p>
        </p:txBody>
      </p:sp>
      <p:sp>
        <p:nvSpPr>
          <p:cNvPr id="32" name="AutoShape 27"/>
          <p:cNvSpPr>
            <a:spLocks noChangeArrowheads="1"/>
          </p:cNvSpPr>
          <p:nvPr/>
        </p:nvSpPr>
        <p:spPr bwMode="auto">
          <a:xfrm>
            <a:off x="1979712" y="4372171"/>
            <a:ext cx="5448812" cy="2107389"/>
          </a:xfrm>
          <a:prstGeom prst="roundRect">
            <a:avLst>
              <a:gd name="adj" fmla="val 1981"/>
            </a:avLst>
          </a:prstGeom>
          <a:noFill/>
          <a:ln w="18000">
            <a:solidFill>
              <a:srgbClr val="0066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2099719" y="4372171"/>
            <a:ext cx="2136402" cy="2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9pPr>
          </a:lstStyle>
          <a:p>
            <a:pPr eaLnBrk="1"/>
            <a:r>
              <a:rPr lang="de-DE" altLang="de-DE" b="1" dirty="0" smtClean="0">
                <a:solidFill>
                  <a:srgbClr val="0066CC"/>
                </a:solidFill>
              </a:rPr>
              <a:t>(Multi-)Regel 1</a:t>
            </a:r>
            <a:endParaRPr lang="de-DE" altLang="de-DE" b="1" dirty="0">
              <a:solidFill>
                <a:srgbClr val="0066CC"/>
              </a:solidFill>
            </a:endParaRPr>
          </a:p>
        </p:txBody>
      </p:sp>
      <p:sp>
        <p:nvSpPr>
          <p:cNvPr id="34" name="Rechteck 13"/>
          <p:cNvSpPr>
            <a:spLocks noChangeArrowheads="1"/>
          </p:cNvSpPr>
          <p:nvPr/>
        </p:nvSpPr>
        <p:spPr bwMode="auto">
          <a:xfrm>
            <a:off x="5382037" y="4914884"/>
            <a:ext cx="1837042" cy="298041"/>
          </a:xfrm>
          <a:prstGeom prst="rect">
            <a:avLst/>
          </a:prstGeom>
          <a:solidFill>
            <a:srgbClr val="00B8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 smtClean="0"/>
              <a:t>parameter_1.2</a:t>
            </a:r>
          </a:p>
        </p:txBody>
      </p:sp>
      <p:sp>
        <p:nvSpPr>
          <p:cNvPr id="35" name="Rechteck 1"/>
          <p:cNvSpPr>
            <a:spLocks noChangeArrowheads="1"/>
          </p:cNvSpPr>
          <p:nvPr/>
        </p:nvSpPr>
        <p:spPr bwMode="auto">
          <a:xfrm>
            <a:off x="5382037" y="5297696"/>
            <a:ext cx="1837042" cy="1061856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r>
              <a:rPr lang="de-DE" altLang="de-DE" sz="1600" dirty="0" err="1" smtClean="0"/>
              <a:t>value</a:t>
            </a:r>
            <a:r>
              <a:rPr lang="de-DE" altLang="de-DE" sz="1600" dirty="0" smtClean="0"/>
              <a:t>/</a:t>
            </a:r>
            <a:r>
              <a:rPr lang="de-DE" altLang="de-DE" sz="1600" dirty="0" err="1" smtClean="0"/>
              <a:t>object</a:t>
            </a:r>
            <a:endParaRPr lang="de-DE" altLang="de-DE" sz="1600" dirty="0" smtClean="0"/>
          </a:p>
        </p:txBody>
      </p:sp>
      <p:sp>
        <p:nvSpPr>
          <p:cNvPr id="36" name="Rechteck 35"/>
          <p:cNvSpPr/>
          <p:nvPr/>
        </p:nvSpPr>
        <p:spPr>
          <a:xfrm>
            <a:off x="0" y="2286600"/>
            <a:ext cx="1475656" cy="288032"/>
          </a:xfrm>
          <a:prstGeom prst="rect">
            <a:avLst/>
          </a:prstGeom>
          <a:solidFill>
            <a:srgbClr val="0066CC">
              <a:alpha val="20000"/>
            </a:srgbClr>
          </a:solidFill>
          <a:ln>
            <a:solidFill>
              <a:srgbClr val="0066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423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Semantik </a:t>
            </a:r>
            <a:r>
              <a:rPr lang="de-DE" dirty="0" smtClean="0"/>
              <a:t>von </a:t>
            </a:r>
            <a:r>
              <a:rPr lang="de-DE" dirty="0"/>
              <a:t>hierarchisch </a:t>
            </a:r>
            <a:r>
              <a:rPr lang="de-DE" dirty="0" smtClean="0"/>
              <a:t>geschachtelte</a:t>
            </a:r>
            <a:r>
              <a:rPr lang="de-DE" dirty="0" smtClean="0"/>
              <a:t> </a:t>
            </a:r>
            <a:r>
              <a:rPr lang="de-DE" dirty="0" smtClean="0"/>
              <a:t>Multi-Regeln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-6979" y="2590890"/>
            <a:ext cx="1475656" cy="288032"/>
          </a:xfrm>
          <a:prstGeom prst="rect">
            <a:avLst/>
          </a:prstGeom>
          <a:solidFill>
            <a:srgbClr val="0066CC">
              <a:alpha val="20000"/>
            </a:srgbClr>
          </a:solidFill>
          <a:ln>
            <a:solidFill>
              <a:srgbClr val="0066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708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Erweiterung auf verschachtelte Multi-Regeln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Semantik von Multi-Regeln (allg.)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09</a:t>
            </a:r>
            <a:endParaRPr lang="de-DE" dirty="0"/>
          </a:p>
        </p:txBody>
      </p:sp>
      <p:pic>
        <p:nvPicPr>
          <p:cNvPr id="2050" name="Picture 2" descr="D:\Workspaces\SiLift\org.eclipse.emf.henshin.doc.lists\img\example_model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024" y="1556791"/>
            <a:ext cx="2068628" cy="446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3413732" y="1403484"/>
            <a:ext cx="580960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u="sng" dirty="0" smtClean="0"/>
              <a:t>Transformationssystem:</a:t>
            </a:r>
          </a:p>
          <a:p>
            <a:endParaRPr lang="de-DE" sz="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i="1" dirty="0" err="1" smtClean="0">
                <a:latin typeface="Arial Narrow" panose="020B0606020202030204" pitchFamily="34" charset="0"/>
              </a:rPr>
              <a:t>rule_packages</a:t>
            </a:r>
            <a:r>
              <a:rPr lang="de-DE" dirty="0" smtClean="0">
                <a:latin typeface="Arial Narrow" panose="020B0606020202030204" pitchFamily="34" charset="0"/>
              </a:rPr>
              <a:t>(</a:t>
            </a:r>
            <a:r>
              <a:rPr lang="de-DE" b="1" dirty="0" err="1" smtClean="0">
                <a:latin typeface="Arial Narrow" panose="020B0606020202030204" pitchFamily="34" charset="0"/>
              </a:rPr>
              <a:t>ePackages</a:t>
            </a:r>
            <a:r>
              <a:rPr lang="de-DE" dirty="0">
                <a:latin typeface="Arial Narrow" panose="020B0606020202030204" pitchFamily="34" charset="0"/>
              </a:rPr>
              <a:t>,</a:t>
            </a:r>
            <a:r>
              <a:rPr lang="de-DE" dirty="0" smtClean="0">
                <a:latin typeface="Arial Narrow" panose="020B0606020202030204" pitchFamily="34" charset="0"/>
              </a:rPr>
              <a:t> </a:t>
            </a:r>
            <a:r>
              <a:rPr lang="de-DE" dirty="0" err="1" smtClean="0">
                <a:latin typeface="Arial Narrow" panose="020B0606020202030204" pitchFamily="34" charset="0"/>
              </a:rPr>
              <a:t>eClasses</a:t>
            </a:r>
            <a:r>
              <a:rPr lang="de-DE" dirty="0" smtClean="0">
                <a:latin typeface="Arial Narrow" panose="020B0606020202030204" pitchFamily="34" charset="0"/>
              </a:rPr>
              <a:t>, </a:t>
            </a:r>
            <a:r>
              <a:rPr lang="de-DE" dirty="0" err="1" smtClean="0">
                <a:latin typeface="Arial Narrow" panose="020B0606020202030204" pitchFamily="34" charset="0"/>
              </a:rPr>
              <a:t>eAttributes</a:t>
            </a:r>
            <a:r>
              <a:rPr lang="de-DE" dirty="0" smtClean="0">
                <a:latin typeface="Arial Narrow" panose="020B0606020202030204" pitchFamily="34" charset="0"/>
              </a:rPr>
              <a:t>, </a:t>
            </a:r>
            <a:r>
              <a:rPr lang="de-DE" dirty="0" err="1" smtClean="0">
                <a:latin typeface="Arial Narrow" panose="020B0606020202030204" pitchFamily="34" charset="0"/>
              </a:rPr>
              <a:t>eOperations</a:t>
            </a:r>
            <a:r>
              <a:rPr lang="de-DE" dirty="0" smtClean="0">
                <a:latin typeface="Arial Narrow" panose="020B0606020202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800" dirty="0" smtClean="0">
              <a:latin typeface="Arial Narrow" panose="020B0606020202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i="1" dirty="0" err="1" smtClean="0">
                <a:latin typeface="Arial Narrow" panose="020B0606020202030204" pitchFamily="34" charset="0"/>
              </a:rPr>
              <a:t>rule_eClasses</a:t>
            </a:r>
            <a:r>
              <a:rPr lang="de-DE" dirty="0" smtClean="0">
                <a:latin typeface="Arial Narrow" panose="020B0606020202030204" pitchFamily="34" charset="0"/>
              </a:rPr>
              <a:t>(</a:t>
            </a:r>
            <a:r>
              <a:rPr lang="de-DE" b="1" dirty="0" err="1">
                <a:latin typeface="Arial Narrow" panose="020B0606020202030204" pitchFamily="34" charset="0"/>
              </a:rPr>
              <a:t>eClasses</a:t>
            </a:r>
            <a:r>
              <a:rPr lang="de-DE" dirty="0">
                <a:latin typeface="Arial Narrow" panose="020B0606020202030204" pitchFamily="34" charset="0"/>
              </a:rPr>
              <a:t>, </a:t>
            </a:r>
            <a:r>
              <a:rPr lang="de-DE" dirty="0" err="1">
                <a:latin typeface="Arial Narrow" panose="020B0606020202030204" pitchFamily="34" charset="0"/>
              </a:rPr>
              <a:t>eAttributes</a:t>
            </a:r>
            <a:r>
              <a:rPr lang="de-DE" dirty="0">
                <a:latin typeface="Arial Narrow" panose="020B0606020202030204" pitchFamily="34" charset="0"/>
              </a:rPr>
              <a:t>, </a:t>
            </a:r>
            <a:r>
              <a:rPr lang="de-DE" dirty="0" err="1">
                <a:latin typeface="Arial Narrow" panose="020B0606020202030204" pitchFamily="34" charset="0"/>
              </a:rPr>
              <a:t>eOperations</a:t>
            </a:r>
            <a:r>
              <a:rPr lang="de-DE" dirty="0" smtClean="0">
                <a:latin typeface="Arial Narrow" panose="020B060602020203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800" dirty="0" smtClean="0">
              <a:latin typeface="Arial Narrow" panose="020B0606020202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i="1" dirty="0" err="1">
                <a:latin typeface="Arial Narrow" panose="020B0606020202030204" pitchFamily="34" charset="0"/>
              </a:rPr>
              <a:t>rule_eAttributes</a:t>
            </a:r>
            <a:r>
              <a:rPr lang="de-DE" dirty="0">
                <a:latin typeface="Arial Narrow" panose="020B0606020202030204" pitchFamily="34" charset="0"/>
              </a:rPr>
              <a:t>(</a:t>
            </a:r>
            <a:r>
              <a:rPr lang="de-DE" b="1" dirty="0" err="1">
                <a:latin typeface="Arial Narrow" panose="020B0606020202030204" pitchFamily="34" charset="0"/>
              </a:rPr>
              <a:t>eAttributes</a:t>
            </a:r>
            <a:r>
              <a:rPr lang="de-DE" dirty="0" smtClean="0">
                <a:latin typeface="Arial Narrow" panose="020B0606020202030204" pitchFamily="34" charset="0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i="1" dirty="0" err="1">
                <a:latin typeface="Arial Narrow" panose="020B0606020202030204" pitchFamily="34" charset="0"/>
              </a:rPr>
              <a:t>rule_eOperations</a:t>
            </a:r>
            <a:r>
              <a:rPr lang="de-DE" dirty="0">
                <a:latin typeface="Arial Narrow" panose="020B0606020202030204" pitchFamily="34" charset="0"/>
              </a:rPr>
              <a:t>(</a:t>
            </a:r>
            <a:r>
              <a:rPr lang="de-DE" b="1" dirty="0" err="1">
                <a:latin typeface="Arial Narrow" panose="020B0606020202030204" pitchFamily="34" charset="0"/>
              </a:rPr>
              <a:t>eOperations</a:t>
            </a:r>
            <a:r>
              <a:rPr lang="de-DE" dirty="0">
                <a:latin typeface="Arial Narrow" panose="020B060602020203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/>
              <p:cNvSpPr txBox="1"/>
              <p:nvPr/>
            </p:nvSpPr>
            <p:spPr>
              <a:xfrm>
                <a:off x="3413732" y="3419708"/>
                <a:ext cx="5019323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u="sng" dirty="0" smtClean="0"/>
                  <a:t>Parameter-Listen:</a:t>
                </a:r>
              </a:p>
              <a:p>
                <a:endParaRPr lang="de-DE" u="sn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 smtClean="0">
                    <a:latin typeface="Arial Narrow" panose="020B0606020202030204" pitchFamily="34" charset="0"/>
                  </a:rPr>
                  <a:t>ePackages</a:t>
                </a:r>
                <a:r>
                  <a:rPr lang="de-DE" dirty="0" smtClean="0"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/>
                        <a:ea typeface="Cambria Math"/>
                      </a:rPr>
                      <m:t>⟹</m:t>
                    </m:r>
                  </m:oMath>
                </a14:m>
                <a:r>
                  <a:rPr lang="de-DE" dirty="0" smtClean="0">
                    <a:latin typeface="Arial Narrow" panose="020B0606020202030204" pitchFamily="34" charset="0"/>
                  </a:rPr>
                  <a:t> { EPackage0, EPackage1 }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800" dirty="0" smtClean="0">
                  <a:latin typeface="Arial Narrow" panose="020B0606020202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 smtClean="0">
                    <a:latin typeface="Arial Narrow" panose="020B0606020202030204" pitchFamily="34" charset="0"/>
                  </a:rPr>
                  <a:t>eClasses</a:t>
                </a:r>
                <a:r>
                  <a:rPr lang="de-DE" dirty="0" smtClean="0"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  <a:ea typeface="Cambria Math"/>
                      </a:rPr>
                      <m:t>⟹</m:t>
                    </m:r>
                  </m:oMath>
                </a14:m>
                <a:r>
                  <a:rPr lang="de-DE" dirty="0">
                    <a:latin typeface="Arial Narrow" panose="020B0606020202030204" pitchFamily="34" charset="0"/>
                  </a:rPr>
                  <a:t> </a:t>
                </a:r>
                <a:r>
                  <a:rPr lang="de-DE" dirty="0" smtClean="0">
                    <a:latin typeface="Arial Narrow" panose="020B0606020202030204" pitchFamily="34" charset="0"/>
                  </a:rPr>
                  <a:t>{ EClass0, EClass2, EClass3 }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800" dirty="0" smtClean="0">
                  <a:latin typeface="Arial Narrow" panose="020B0606020202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 smtClean="0">
                    <a:latin typeface="Arial Narrow" panose="020B0606020202030204" pitchFamily="34" charset="0"/>
                  </a:rPr>
                  <a:t>eAttributes</a:t>
                </a:r>
                <a:r>
                  <a:rPr lang="de-DE" dirty="0" smtClean="0"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  <a:ea typeface="Cambria Math"/>
                      </a:rPr>
                      <m:t>⟹</m:t>
                    </m:r>
                  </m:oMath>
                </a14:m>
                <a:r>
                  <a:rPr lang="de-DE" dirty="0">
                    <a:latin typeface="Arial Narrow" panose="020B0606020202030204" pitchFamily="34" charset="0"/>
                  </a:rPr>
                  <a:t> </a:t>
                </a:r>
                <a:r>
                  <a:rPr lang="de-DE" dirty="0" smtClean="0">
                    <a:latin typeface="Arial Narrow" panose="020B0606020202030204" pitchFamily="34" charset="0"/>
                  </a:rPr>
                  <a:t>{ EAttribute0, EAttribute1, EAttribute6 }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800" dirty="0">
                  <a:latin typeface="Arial Narrow" panose="020B0606020202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olidFill>
                      <a:srgbClr val="0070C0"/>
                    </a:solidFill>
                    <a:latin typeface="Arial Narrow" panose="020B0606020202030204" pitchFamily="34" charset="0"/>
                  </a:rPr>
                  <a:t>eOperations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⟹</m:t>
                    </m:r>
                  </m:oMath>
                </a14:m>
                <a:r>
                  <a:rPr lang="de-DE" dirty="0">
                    <a:solidFill>
                      <a:srgbClr val="0070C0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de-DE" dirty="0" smtClean="0">
                    <a:solidFill>
                      <a:srgbClr val="0070C0"/>
                    </a:solidFill>
                    <a:latin typeface="Arial Narrow" panose="020B0606020202030204" pitchFamily="34" charset="0"/>
                  </a:rPr>
                  <a:t>{}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 smtClean="0">
                    <a:solidFill>
                      <a:srgbClr val="0070C0"/>
                    </a:solidFill>
                    <a:latin typeface="Arial Narrow" panose="020B0606020202030204" pitchFamily="34" charset="0"/>
                  </a:rPr>
                  <a:t>Leere Liste </a:t>
                </a:r>
                <a14:m>
                  <m:oMath xmlns:m="http://schemas.openxmlformats.org/officeDocument/2006/math">
                    <m:r>
                      <a:rPr lang="de-DE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⟹</m:t>
                    </m:r>
                  </m:oMath>
                </a14:m>
                <a:r>
                  <a:rPr lang="de-DE" dirty="0" smtClean="0">
                    <a:solidFill>
                      <a:srgbClr val="0070C0"/>
                    </a:solidFill>
                    <a:latin typeface="Arial Narrow" panose="020B0606020202030204" pitchFamily="34" charset="0"/>
                  </a:rPr>
                  <a:t> Kein </a:t>
                </a:r>
                <a:r>
                  <a:rPr lang="de-DE" dirty="0" err="1" smtClean="0">
                    <a:solidFill>
                      <a:srgbClr val="0070C0"/>
                    </a:solidFill>
                    <a:latin typeface="Arial Narrow" panose="020B0606020202030204" pitchFamily="34" charset="0"/>
                  </a:rPr>
                  <a:t>Matching</a:t>
                </a:r>
                <a:r>
                  <a:rPr lang="de-DE" dirty="0" smtClean="0">
                    <a:solidFill>
                      <a:srgbClr val="0070C0"/>
                    </a:solidFill>
                    <a:latin typeface="Arial Narrow" panose="020B0606020202030204" pitchFamily="34" charset="0"/>
                  </a:rPr>
                  <a:t> durchführen!</a:t>
                </a:r>
                <a:endParaRPr lang="de-DE" dirty="0">
                  <a:solidFill>
                    <a:srgbClr val="0070C0"/>
                  </a:solidFill>
                  <a:latin typeface="Arial Narrow" panose="020B0606020202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Textfeld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732" y="3419708"/>
                <a:ext cx="5019323" cy="2677656"/>
              </a:xfrm>
              <a:prstGeom prst="rect">
                <a:avLst/>
              </a:prstGeom>
              <a:blipFill rotWithShape="1">
                <a:blip r:embed="rId4"/>
                <a:stretch>
                  <a:fillRect l="-1094" t="-11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/>
          <p:cNvSpPr/>
          <p:nvPr/>
        </p:nvSpPr>
        <p:spPr>
          <a:xfrm>
            <a:off x="-6979" y="2590890"/>
            <a:ext cx="1475656" cy="288032"/>
          </a:xfrm>
          <a:prstGeom prst="rect">
            <a:avLst/>
          </a:prstGeom>
          <a:solidFill>
            <a:srgbClr val="0066CC">
              <a:alpha val="20000"/>
            </a:srgbClr>
          </a:solidFill>
          <a:ln>
            <a:solidFill>
              <a:srgbClr val="0066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40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 verschachtelten Multi-Regeln bilden die Datenelemente der Parameter-Listen einen Baum:</a:t>
            </a:r>
          </a:p>
          <a:p>
            <a:pPr lvl="1"/>
            <a:r>
              <a:rPr lang="de-DE" dirty="0" smtClean="0"/>
              <a:t>Ein einzelner </a:t>
            </a:r>
            <a:r>
              <a:rPr lang="de-DE" dirty="0" err="1" smtClean="0"/>
              <a:t>Prematch</a:t>
            </a:r>
            <a:r>
              <a:rPr lang="de-DE" dirty="0" smtClean="0"/>
              <a:t> ergibt sich als Pfad, von der Wurzel zu einem der Blätter.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Semantik von Multi-Regeln (allg.)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10</a:t>
            </a:r>
            <a:endParaRPr lang="de-DE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575797" y="3501007"/>
            <a:ext cx="7488831" cy="2952329"/>
            <a:chOff x="1634165" y="3429000"/>
            <a:chExt cx="7488831" cy="2952329"/>
          </a:xfrm>
        </p:grpSpPr>
        <p:grpSp>
          <p:nvGrpSpPr>
            <p:cNvPr id="5" name="Gruppieren 4"/>
            <p:cNvGrpSpPr/>
            <p:nvPr/>
          </p:nvGrpSpPr>
          <p:grpSpPr>
            <a:xfrm>
              <a:off x="1634165" y="3429000"/>
              <a:ext cx="7488831" cy="2952329"/>
              <a:chOff x="1580761" y="1009912"/>
              <a:chExt cx="7488831" cy="2952329"/>
            </a:xfrm>
          </p:grpSpPr>
          <p:graphicFrame>
            <p:nvGraphicFramePr>
              <p:cNvPr id="6" name="Diagramm 5"/>
              <p:cNvGraphicFramePr/>
              <p:nvPr>
                <p:extLst>
                  <p:ext uri="{D42A27DB-BD31-4B8C-83A1-F6EECF244321}">
                    <p14:modId xmlns:p14="http://schemas.microsoft.com/office/powerpoint/2010/main" val="4156577085"/>
                  </p:ext>
                </p:extLst>
              </p:nvPr>
            </p:nvGraphicFramePr>
            <p:xfrm>
              <a:off x="3741000" y="1009913"/>
              <a:ext cx="5328592" cy="295232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7" name="Diagramm 6"/>
              <p:cNvGraphicFramePr/>
              <p:nvPr>
                <p:extLst>
                  <p:ext uri="{D42A27DB-BD31-4B8C-83A1-F6EECF244321}">
                    <p14:modId xmlns:p14="http://schemas.microsoft.com/office/powerpoint/2010/main" val="3123516629"/>
                  </p:ext>
                </p:extLst>
              </p:nvPr>
            </p:nvGraphicFramePr>
            <p:xfrm>
              <a:off x="1580761" y="1009912"/>
              <a:ext cx="4176463" cy="295232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p:grpSp>
        <p:cxnSp>
          <p:nvCxnSpPr>
            <p:cNvPr id="9" name="Gerade Verbindung 8"/>
            <p:cNvCxnSpPr/>
            <p:nvPr/>
          </p:nvCxnSpPr>
          <p:spPr>
            <a:xfrm>
              <a:off x="2267744" y="4024520"/>
              <a:ext cx="0" cy="7200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2267744" y="5056000"/>
              <a:ext cx="0" cy="7200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hteck 10"/>
          <p:cNvSpPr/>
          <p:nvPr/>
        </p:nvSpPr>
        <p:spPr>
          <a:xfrm>
            <a:off x="-6979" y="2590890"/>
            <a:ext cx="1475656" cy="288032"/>
          </a:xfrm>
          <a:prstGeom prst="rect">
            <a:avLst/>
          </a:prstGeom>
          <a:solidFill>
            <a:srgbClr val="0066CC">
              <a:alpha val="20000"/>
            </a:srgbClr>
          </a:solidFill>
          <a:ln>
            <a:solidFill>
              <a:srgbClr val="0066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44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 verschachtelten Multi-Regeln bilden die Datenelemente der Parameter-Listen einen Baum:</a:t>
            </a:r>
          </a:p>
          <a:p>
            <a:pPr lvl="1"/>
            <a:r>
              <a:rPr lang="de-DE" dirty="0" smtClean="0"/>
              <a:t>Ein einzelner </a:t>
            </a:r>
            <a:r>
              <a:rPr lang="de-DE" dirty="0" err="1" smtClean="0"/>
              <a:t>Prematch</a:t>
            </a:r>
            <a:r>
              <a:rPr lang="de-DE" dirty="0" smtClean="0"/>
              <a:t> ergibt sich als Pfad, von der Wurzel zu einem der Blätter.</a:t>
            </a:r>
          </a:p>
          <a:p>
            <a:pPr lvl="1"/>
            <a:r>
              <a:rPr lang="de-DE" i="1" spc="-100" dirty="0"/>
              <a:t>Unvollständige Pfade</a:t>
            </a:r>
            <a:r>
              <a:rPr lang="de-DE" spc="-100" dirty="0"/>
              <a:t>, führen zu frei belegbaren Parametern.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Semantik von Multi-Regeln (allg.)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10</a:t>
            </a:r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1575797" y="3501007"/>
            <a:ext cx="7488831" cy="2952329"/>
            <a:chOff x="1580761" y="1009912"/>
            <a:chExt cx="7488831" cy="2952329"/>
          </a:xfrm>
        </p:grpSpPr>
        <p:graphicFrame>
          <p:nvGraphicFramePr>
            <p:cNvPr id="17" name="Diagramm 16"/>
            <p:cNvGraphicFramePr/>
            <p:nvPr>
              <p:extLst>
                <p:ext uri="{D42A27DB-BD31-4B8C-83A1-F6EECF244321}">
                  <p14:modId xmlns:p14="http://schemas.microsoft.com/office/powerpoint/2010/main" val="4034860911"/>
                </p:ext>
              </p:extLst>
            </p:nvPr>
          </p:nvGraphicFramePr>
          <p:xfrm>
            <a:off x="3741000" y="1009913"/>
            <a:ext cx="5328592" cy="29523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8" name="Diagramm 17"/>
            <p:cNvGraphicFramePr/>
            <p:nvPr>
              <p:extLst>
                <p:ext uri="{D42A27DB-BD31-4B8C-83A1-F6EECF244321}">
                  <p14:modId xmlns:p14="http://schemas.microsoft.com/office/powerpoint/2010/main" val="3227164864"/>
                </p:ext>
              </p:extLst>
            </p:nvPr>
          </p:nvGraphicFramePr>
          <p:xfrm>
            <a:off x="1580761" y="1009912"/>
            <a:ext cx="4176463" cy="29523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cxnSp>
        <p:nvCxnSpPr>
          <p:cNvPr id="19" name="Gerade Verbindung 18"/>
          <p:cNvCxnSpPr/>
          <p:nvPr/>
        </p:nvCxnSpPr>
        <p:spPr>
          <a:xfrm>
            <a:off x="2209376" y="4096527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2209376" y="5128007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-6979" y="2590890"/>
            <a:ext cx="1475656" cy="288032"/>
          </a:xfrm>
          <a:prstGeom prst="rect">
            <a:avLst/>
          </a:prstGeom>
          <a:solidFill>
            <a:srgbClr val="0066CC">
              <a:alpha val="20000"/>
            </a:srgbClr>
          </a:solidFill>
          <a:ln>
            <a:solidFill>
              <a:srgbClr val="0066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87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Bei verschachtelten Multi-Regeln bilden die Datenelemente der Parameter-Listen einen Baum:</a:t>
                </a:r>
              </a:p>
              <a:p>
                <a:pPr lvl="1"/>
                <a:r>
                  <a:rPr lang="de-DE" dirty="0" smtClean="0"/>
                  <a:t>Ein einzelner </a:t>
                </a:r>
                <a:r>
                  <a:rPr lang="de-DE" dirty="0" err="1" smtClean="0"/>
                  <a:t>Prematch</a:t>
                </a:r>
                <a:r>
                  <a:rPr lang="de-DE" dirty="0" smtClean="0"/>
                  <a:t> ergibt sich als Pfad, von der Wurzel zu einem der Blätter.</a:t>
                </a:r>
              </a:p>
              <a:p>
                <a:pPr lvl="1"/>
                <a:r>
                  <a:rPr lang="de-DE" i="1" spc="-100" dirty="0"/>
                  <a:t>Unvollständige Pfade</a:t>
                </a:r>
                <a:r>
                  <a:rPr lang="de-DE" spc="-100" dirty="0"/>
                  <a:t>, führen zu frei belegbaren Parametern</a:t>
                </a:r>
                <a:r>
                  <a:rPr lang="de-DE" spc="-100" dirty="0" smtClean="0"/>
                  <a:t>.</a:t>
                </a:r>
              </a:p>
              <a:p>
                <a:pPr lvl="1"/>
                <a:r>
                  <a:rPr lang="de-DE" spc="-100" dirty="0" smtClean="0">
                    <a:solidFill>
                      <a:srgbClr val="00B0F0"/>
                    </a:solidFill>
                  </a:rPr>
                  <a:t>Erweiterung: Leere Parameter </a:t>
                </a:r>
                <a:r>
                  <a:rPr lang="de-DE" spc="-100" dirty="0" smtClean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i="1" spc="-100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  <a:sym typeface="Wingdings" panose="05000000000000000000" pitchFamily="2" charset="2"/>
                      </a:rPr>
                      <m:t>⇒</m:t>
                    </m:r>
                  </m:oMath>
                </a14:m>
                <a:r>
                  <a:rPr lang="de-DE" spc="-100" dirty="0" smtClean="0">
                    <a:solidFill>
                      <a:srgbClr val="00B0F0"/>
                    </a:solidFill>
                  </a:rPr>
                  <a:t> Kein </a:t>
                </a:r>
                <a:r>
                  <a:rPr lang="de-DE" spc="-100" dirty="0" err="1" smtClean="0">
                    <a:solidFill>
                      <a:srgbClr val="00B0F0"/>
                    </a:solidFill>
                  </a:rPr>
                  <a:t>Matching</a:t>
                </a:r>
                <a:r>
                  <a:rPr lang="de-DE" spc="-100" dirty="0" smtClean="0">
                    <a:solidFill>
                      <a:srgbClr val="00B0F0"/>
                    </a:solidFill>
                  </a:rPr>
                  <a:t> durchführen.</a:t>
                </a:r>
                <a:endParaRPr lang="de-DE" spc="-1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92" t="-820" r="-3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Semantik von Multi-Regeln (allg.)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10</a:t>
            </a:r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1575797" y="3501007"/>
            <a:ext cx="7488831" cy="2952329"/>
            <a:chOff x="1580761" y="1009912"/>
            <a:chExt cx="7488831" cy="2952329"/>
          </a:xfrm>
        </p:grpSpPr>
        <p:graphicFrame>
          <p:nvGraphicFramePr>
            <p:cNvPr id="17" name="Diagramm 16"/>
            <p:cNvGraphicFramePr/>
            <p:nvPr>
              <p:extLst>
                <p:ext uri="{D42A27DB-BD31-4B8C-83A1-F6EECF244321}">
                  <p14:modId xmlns:p14="http://schemas.microsoft.com/office/powerpoint/2010/main" val="751581873"/>
                </p:ext>
              </p:extLst>
            </p:nvPr>
          </p:nvGraphicFramePr>
          <p:xfrm>
            <a:off x="3741000" y="1009913"/>
            <a:ext cx="5328592" cy="29523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18" name="Diagramm 17"/>
            <p:cNvGraphicFramePr/>
            <p:nvPr>
              <p:extLst>
                <p:ext uri="{D42A27DB-BD31-4B8C-83A1-F6EECF244321}">
                  <p14:modId xmlns:p14="http://schemas.microsoft.com/office/powerpoint/2010/main" val="2794856814"/>
                </p:ext>
              </p:extLst>
            </p:nvPr>
          </p:nvGraphicFramePr>
          <p:xfrm>
            <a:off x="1580761" y="1009912"/>
            <a:ext cx="4176463" cy="295232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  <p:cxnSp>
        <p:nvCxnSpPr>
          <p:cNvPr id="19" name="Gerade Verbindung 18"/>
          <p:cNvCxnSpPr/>
          <p:nvPr/>
        </p:nvCxnSpPr>
        <p:spPr>
          <a:xfrm>
            <a:off x="2209376" y="4096527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2209376" y="5128007"/>
            <a:ext cx="0" cy="7200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hteck 4"/>
              <p:cNvSpPr/>
              <p:nvPr/>
            </p:nvSpPr>
            <p:spPr>
              <a:xfrm>
                <a:off x="7596336" y="5733256"/>
                <a:ext cx="53572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1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∅</m:t>
                      </m:r>
                    </m:oMath>
                  </m:oMathPara>
                </a14:m>
                <a:endParaRPr lang="de-DE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hteck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5733256"/>
                <a:ext cx="535724" cy="58477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/>
          <p:cNvSpPr/>
          <p:nvPr/>
        </p:nvSpPr>
        <p:spPr>
          <a:xfrm>
            <a:off x="-6979" y="2590890"/>
            <a:ext cx="1475656" cy="288032"/>
          </a:xfrm>
          <a:prstGeom prst="rect">
            <a:avLst/>
          </a:prstGeom>
          <a:solidFill>
            <a:srgbClr val="0066CC">
              <a:alpha val="20000"/>
            </a:srgbClr>
          </a:solidFill>
          <a:ln>
            <a:solidFill>
              <a:srgbClr val="0066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53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ihandform 78"/>
          <p:cNvSpPr/>
          <p:nvPr/>
        </p:nvSpPr>
        <p:spPr>
          <a:xfrm>
            <a:off x="1507825" y="5720960"/>
            <a:ext cx="7610204" cy="1020408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500" kern="1200" dirty="0"/>
          </a:p>
        </p:txBody>
      </p:sp>
      <p:sp>
        <p:nvSpPr>
          <p:cNvPr id="78" name="Freihandform 77"/>
          <p:cNvSpPr/>
          <p:nvPr/>
        </p:nvSpPr>
        <p:spPr>
          <a:xfrm>
            <a:off x="1504231" y="4596368"/>
            <a:ext cx="7610204" cy="1020408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500" kern="1200" dirty="0"/>
          </a:p>
        </p:txBody>
      </p:sp>
      <p:sp>
        <p:nvSpPr>
          <p:cNvPr id="76" name="Freihandform 75"/>
          <p:cNvSpPr/>
          <p:nvPr/>
        </p:nvSpPr>
        <p:spPr>
          <a:xfrm>
            <a:off x="1504231" y="3431944"/>
            <a:ext cx="7610204" cy="1020408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500" kern="1200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 verschachtelten Multi-Regeln bilden die Datenelemente der Parameter-Listen einen Baum:</a:t>
            </a:r>
          </a:p>
          <a:p>
            <a:pPr lvl="1"/>
            <a:r>
              <a:rPr lang="de-DE" dirty="0"/>
              <a:t>Bei </a:t>
            </a:r>
            <a:r>
              <a:rPr lang="de-DE" dirty="0" smtClean="0"/>
              <a:t>maximal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dirty="0" smtClean="0"/>
              <a:t> </a:t>
            </a:r>
            <a:r>
              <a:rPr lang="de-DE" dirty="0"/>
              <a:t>Parametern pro Regel, ergeben sich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dirty="0"/>
              <a:t> </a:t>
            </a:r>
            <a:r>
              <a:rPr lang="de-DE" dirty="0" smtClean="0"/>
              <a:t>Pfade /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de-DE" dirty="0" smtClean="0"/>
              <a:t>Bäume, </a:t>
            </a:r>
            <a:r>
              <a:rPr lang="de-DE" dirty="0"/>
              <a:t>welche zusammen einen </a:t>
            </a:r>
            <a:r>
              <a:rPr lang="de-DE" dirty="0" err="1"/>
              <a:t>Prematch</a:t>
            </a:r>
            <a:r>
              <a:rPr lang="de-DE" dirty="0"/>
              <a:t> bilden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Semantik von Multi-Regeln (allg.)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11</a:t>
            </a:r>
            <a:endParaRPr lang="de-DE" dirty="0"/>
          </a:p>
        </p:txBody>
      </p:sp>
      <p:sp>
        <p:nvSpPr>
          <p:cNvPr id="10" name="Freihandform 9"/>
          <p:cNvSpPr/>
          <p:nvPr/>
        </p:nvSpPr>
        <p:spPr>
          <a:xfrm>
            <a:off x="1567299" y="5793454"/>
            <a:ext cx="3697428" cy="858715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dirty="0" smtClean="0"/>
              <a:t>list_3.1</a:t>
            </a:r>
            <a:endParaRPr lang="de-DE" sz="1500" kern="1200" dirty="0"/>
          </a:p>
        </p:txBody>
      </p:sp>
      <p:sp>
        <p:nvSpPr>
          <p:cNvPr id="17" name="Freihandform 16"/>
          <p:cNvSpPr/>
          <p:nvPr/>
        </p:nvSpPr>
        <p:spPr>
          <a:xfrm>
            <a:off x="1567299" y="4660366"/>
            <a:ext cx="3697428" cy="858715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dirty="0" smtClean="0"/>
              <a:t>list_2.1</a:t>
            </a:r>
            <a:endParaRPr lang="de-DE" sz="1500" kern="1200" dirty="0"/>
          </a:p>
        </p:txBody>
      </p:sp>
      <p:sp>
        <p:nvSpPr>
          <p:cNvPr id="18" name="Freihandform 17"/>
          <p:cNvSpPr/>
          <p:nvPr/>
        </p:nvSpPr>
        <p:spPr>
          <a:xfrm>
            <a:off x="1567299" y="3513813"/>
            <a:ext cx="3697428" cy="858715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kern="1200" dirty="0" smtClean="0"/>
              <a:t>list_1.1</a:t>
            </a:r>
            <a:endParaRPr lang="de-DE" sz="1500" kern="1200" dirty="0"/>
          </a:p>
        </p:txBody>
      </p:sp>
      <p:sp>
        <p:nvSpPr>
          <p:cNvPr id="19" name="Freihandform 18"/>
          <p:cNvSpPr/>
          <p:nvPr/>
        </p:nvSpPr>
        <p:spPr>
          <a:xfrm>
            <a:off x="2396521" y="3585724"/>
            <a:ext cx="86409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sp>
        <p:nvSpPr>
          <p:cNvPr id="21" name="Freihandform 20"/>
          <p:cNvSpPr/>
          <p:nvPr/>
        </p:nvSpPr>
        <p:spPr>
          <a:xfrm>
            <a:off x="2396520" y="4736490"/>
            <a:ext cx="864097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/>
              <a:t>object</a:t>
            </a:r>
            <a:endParaRPr lang="de-DE" altLang="de-DE" sz="1400" b="1" dirty="0"/>
          </a:p>
        </p:txBody>
      </p:sp>
      <p:sp>
        <p:nvSpPr>
          <p:cNvPr id="23" name="Freihandform 22"/>
          <p:cNvSpPr/>
          <p:nvPr/>
        </p:nvSpPr>
        <p:spPr>
          <a:xfrm>
            <a:off x="2407892" y="5873793"/>
            <a:ext cx="85272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sp>
        <p:nvSpPr>
          <p:cNvPr id="26" name="Freihandform 25"/>
          <p:cNvSpPr/>
          <p:nvPr/>
        </p:nvSpPr>
        <p:spPr>
          <a:xfrm>
            <a:off x="5348848" y="5810645"/>
            <a:ext cx="3697428" cy="858715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dirty="0" smtClean="0"/>
              <a:t>list_3.2</a:t>
            </a:r>
            <a:endParaRPr lang="de-DE" sz="1500" kern="1200" dirty="0"/>
          </a:p>
        </p:txBody>
      </p:sp>
      <p:sp>
        <p:nvSpPr>
          <p:cNvPr id="27" name="Freihandform 26"/>
          <p:cNvSpPr/>
          <p:nvPr/>
        </p:nvSpPr>
        <p:spPr>
          <a:xfrm>
            <a:off x="5348848" y="4677556"/>
            <a:ext cx="3697428" cy="858715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kern="1200" dirty="0" smtClean="0"/>
              <a:t>list_2.2</a:t>
            </a:r>
            <a:endParaRPr lang="de-DE" sz="1500" kern="1200" dirty="0"/>
          </a:p>
        </p:txBody>
      </p:sp>
      <p:sp>
        <p:nvSpPr>
          <p:cNvPr id="38" name="Freihandform 37"/>
          <p:cNvSpPr/>
          <p:nvPr/>
        </p:nvSpPr>
        <p:spPr>
          <a:xfrm>
            <a:off x="3367270" y="4737246"/>
            <a:ext cx="87546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/>
              <a:t>value</a:t>
            </a:r>
            <a:r>
              <a:rPr lang="de-DE" altLang="de-DE" sz="1400" b="1" dirty="0"/>
              <a:t> / </a:t>
            </a:r>
            <a:r>
              <a:rPr lang="de-DE" altLang="de-DE" sz="1400" b="1" dirty="0" err="1"/>
              <a:t>object</a:t>
            </a:r>
            <a:endParaRPr lang="de-DE" altLang="de-DE" sz="1400" b="1" dirty="0"/>
          </a:p>
        </p:txBody>
      </p:sp>
      <p:sp>
        <p:nvSpPr>
          <p:cNvPr id="39" name="Freihandform 38"/>
          <p:cNvSpPr/>
          <p:nvPr/>
        </p:nvSpPr>
        <p:spPr>
          <a:xfrm>
            <a:off x="3369116" y="5874549"/>
            <a:ext cx="86409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cxnSp>
        <p:nvCxnSpPr>
          <p:cNvPr id="44" name="Gerade Verbindung 43"/>
          <p:cNvCxnSpPr/>
          <p:nvPr/>
        </p:nvCxnSpPr>
        <p:spPr>
          <a:xfrm>
            <a:off x="1946214" y="4107274"/>
            <a:ext cx="8733" cy="8315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H="1">
            <a:off x="1946215" y="5287784"/>
            <a:ext cx="8732" cy="7838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5780896" y="5239073"/>
            <a:ext cx="0" cy="8443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8172319" y="344313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Freihandform 35"/>
          <p:cNvSpPr/>
          <p:nvPr/>
        </p:nvSpPr>
        <p:spPr>
          <a:xfrm>
            <a:off x="4331211" y="5872782"/>
            <a:ext cx="86409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cxnSp>
        <p:nvCxnSpPr>
          <p:cNvPr id="41" name="Gerade Verbindung 40"/>
          <p:cNvCxnSpPr/>
          <p:nvPr/>
        </p:nvCxnSpPr>
        <p:spPr>
          <a:xfrm>
            <a:off x="3805003" y="5659532"/>
            <a:ext cx="961886" cy="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2846403" y="4318048"/>
            <a:ext cx="0" cy="3983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ihandform 60"/>
          <p:cNvSpPr/>
          <p:nvPr/>
        </p:nvSpPr>
        <p:spPr>
          <a:xfrm>
            <a:off x="6178298" y="4750832"/>
            <a:ext cx="864097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sp>
        <p:nvSpPr>
          <p:cNvPr id="62" name="Freihandform 61"/>
          <p:cNvSpPr/>
          <p:nvPr/>
        </p:nvSpPr>
        <p:spPr>
          <a:xfrm>
            <a:off x="6189670" y="5888135"/>
            <a:ext cx="85272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sp>
        <p:nvSpPr>
          <p:cNvPr id="63" name="Freihandform 62"/>
          <p:cNvSpPr/>
          <p:nvPr/>
        </p:nvSpPr>
        <p:spPr>
          <a:xfrm>
            <a:off x="7149048" y="4751588"/>
            <a:ext cx="87546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cxnSp>
        <p:nvCxnSpPr>
          <p:cNvPr id="72" name="Gerade Verbindung 71"/>
          <p:cNvCxnSpPr/>
          <p:nvPr/>
        </p:nvCxnSpPr>
        <p:spPr>
          <a:xfrm>
            <a:off x="6609460" y="4251821"/>
            <a:ext cx="0" cy="50405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ihandform 63"/>
          <p:cNvSpPr/>
          <p:nvPr/>
        </p:nvSpPr>
        <p:spPr>
          <a:xfrm>
            <a:off x="7150894" y="5888891"/>
            <a:ext cx="86409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sp>
        <p:nvSpPr>
          <p:cNvPr id="68" name="Freihandform 67"/>
          <p:cNvSpPr/>
          <p:nvPr/>
        </p:nvSpPr>
        <p:spPr>
          <a:xfrm>
            <a:off x="8112989" y="5887124"/>
            <a:ext cx="86409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cxnSp>
        <p:nvCxnSpPr>
          <p:cNvPr id="69" name="Gerade Verbindung 68"/>
          <p:cNvCxnSpPr/>
          <p:nvPr/>
        </p:nvCxnSpPr>
        <p:spPr>
          <a:xfrm>
            <a:off x="8523550" y="5661833"/>
            <a:ext cx="586" cy="214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7572561" y="5664039"/>
            <a:ext cx="961886" cy="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ihandform 74"/>
          <p:cNvSpPr/>
          <p:nvPr/>
        </p:nvSpPr>
        <p:spPr>
          <a:xfrm>
            <a:off x="6039748" y="3798332"/>
            <a:ext cx="2117412" cy="436220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smtClean="0"/>
              <a:t>implizit alle Matches auf diesem Multi-Regel-Level</a:t>
            </a:r>
          </a:p>
        </p:txBody>
      </p:sp>
      <p:cxnSp>
        <p:nvCxnSpPr>
          <p:cNvPr id="81" name="Gerade Verbindung 80"/>
          <p:cNvCxnSpPr/>
          <p:nvPr/>
        </p:nvCxnSpPr>
        <p:spPr>
          <a:xfrm>
            <a:off x="2828568" y="5475644"/>
            <a:ext cx="0" cy="3827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>
            <a:off x="3802012" y="5470695"/>
            <a:ext cx="0" cy="3827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>
            <a:off x="6620110" y="5490014"/>
            <a:ext cx="0" cy="3827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7582942" y="5482466"/>
            <a:ext cx="0" cy="3827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>
            <a:off x="4753146" y="5650454"/>
            <a:ext cx="586" cy="214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/>
          <p:cNvCxnSpPr/>
          <p:nvPr/>
        </p:nvCxnSpPr>
        <p:spPr>
          <a:xfrm>
            <a:off x="7572561" y="4255650"/>
            <a:ext cx="0" cy="50405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>
            <a:off x="2846403" y="4519584"/>
            <a:ext cx="979894" cy="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>
            <a:off x="3812554" y="4510506"/>
            <a:ext cx="586" cy="214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-6979" y="2590890"/>
            <a:ext cx="1475656" cy="288032"/>
          </a:xfrm>
          <a:prstGeom prst="rect">
            <a:avLst/>
          </a:prstGeom>
          <a:solidFill>
            <a:srgbClr val="0066CC">
              <a:alpha val="20000"/>
            </a:srgbClr>
          </a:solidFill>
          <a:ln>
            <a:solidFill>
              <a:srgbClr val="0066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849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ihandform 78"/>
          <p:cNvSpPr/>
          <p:nvPr/>
        </p:nvSpPr>
        <p:spPr>
          <a:xfrm>
            <a:off x="1507825" y="5720960"/>
            <a:ext cx="7610204" cy="1020408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500" kern="1200" dirty="0"/>
          </a:p>
        </p:txBody>
      </p:sp>
      <p:sp>
        <p:nvSpPr>
          <p:cNvPr id="78" name="Freihandform 77"/>
          <p:cNvSpPr/>
          <p:nvPr/>
        </p:nvSpPr>
        <p:spPr>
          <a:xfrm>
            <a:off x="1504231" y="4596368"/>
            <a:ext cx="7610204" cy="1020408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500" kern="1200" dirty="0"/>
          </a:p>
        </p:txBody>
      </p:sp>
      <p:sp>
        <p:nvSpPr>
          <p:cNvPr id="76" name="Freihandform 75"/>
          <p:cNvSpPr/>
          <p:nvPr/>
        </p:nvSpPr>
        <p:spPr>
          <a:xfrm>
            <a:off x="1504231" y="3431944"/>
            <a:ext cx="7610204" cy="1020408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500" kern="1200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 verschachtelten Multi-Regeln bilden die Datenelemente der Parameter-Listen einen Baum:</a:t>
            </a:r>
          </a:p>
          <a:p>
            <a:pPr lvl="1"/>
            <a:r>
              <a:rPr lang="de-DE" dirty="0"/>
              <a:t>Bei </a:t>
            </a:r>
            <a:r>
              <a:rPr lang="de-DE" dirty="0" smtClean="0"/>
              <a:t>maximal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dirty="0" smtClean="0"/>
              <a:t> </a:t>
            </a:r>
            <a:r>
              <a:rPr lang="de-DE" dirty="0"/>
              <a:t>Parametern pro Regel, ergeben sich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dirty="0"/>
              <a:t> </a:t>
            </a:r>
            <a:r>
              <a:rPr lang="de-DE" dirty="0" smtClean="0"/>
              <a:t>Pfade /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de-DE" dirty="0" smtClean="0"/>
              <a:t>Bäume, </a:t>
            </a:r>
            <a:r>
              <a:rPr lang="de-DE" dirty="0"/>
              <a:t>welche zusammen einen </a:t>
            </a:r>
            <a:r>
              <a:rPr lang="de-DE" dirty="0" err="1"/>
              <a:t>Prematch</a:t>
            </a:r>
            <a:r>
              <a:rPr lang="de-DE" dirty="0"/>
              <a:t> bilden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Semantik von Multi-Regeln (allg.)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11</a:t>
            </a:r>
            <a:endParaRPr lang="de-DE" dirty="0"/>
          </a:p>
        </p:txBody>
      </p:sp>
      <p:sp>
        <p:nvSpPr>
          <p:cNvPr id="10" name="Freihandform 9"/>
          <p:cNvSpPr/>
          <p:nvPr/>
        </p:nvSpPr>
        <p:spPr>
          <a:xfrm>
            <a:off x="1567299" y="5793454"/>
            <a:ext cx="3697428" cy="858715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dirty="0" smtClean="0"/>
              <a:t>list_3.1</a:t>
            </a:r>
            <a:endParaRPr lang="de-DE" sz="1500" kern="1200" dirty="0"/>
          </a:p>
        </p:txBody>
      </p:sp>
      <p:sp>
        <p:nvSpPr>
          <p:cNvPr id="17" name="Freihandform 16"/>
          <p:cNvSpPr/>
          <p:nvPr/>
        </p:nvSpPr>
        <p:spPr>
          <a:xfrm>
            <a:off x="1567299" y="4660366"/>
            <a:ext cx="3697428" cy="858715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dirty="0" smtClean="0"/>
              <a:t>list_2.1</a:t>
            </a:r>
            <a:endParaRPr lang="de-DE" sz="1500" kern="1200" dirty="0"/>
          </a:p>
        </p:txBody>
      </p:sp>
      <p:sp>
        <p:nvSpPr>
          <p:cNvPr id="18" name="Freihandform 17"/>
          <p:cNvSpPr/>
          <p:nvPr/>
        </p:nvSpPr>
        <p:spPr>
          <a:xfrm>
            <a:off x="1567299" y="3513813"/>
            <a:ext cx="3697428" cy="858715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kern="1200" dirty="0" smtClean="0"/>
              <a:t>list_1.1</a:t>
            </a:r>
            <a:endParaRPr lang="de-DE" sz="1500" kern="1200" dirty="0"/>
          </a:p>
        </p:txBody>
      </p:sp>
      <p:sp>
        <p:nvSpPr>
          <p:cNvPr id="19" name="Freihandform 18"/>
          <p:cNvSpPr/>
          <p:nvPr/>
        </p:nvSpPr>
        <p:spPr>
          <a:xfrm>
            <a:off x="2396521" y="3585724"/>
            <a:ext cx="86409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sp>
        <p:nvSpPr>
          <p:cNvPr id="21" name="Freihandform 20"/>
          <p:cNvSpPr/>
          <p:nvPr/>
        </p:nvSpPr>
        <p:spPr>
          <a:xfrm>
            <a:off x="2396520" y="4736490"/>
            <a:ext cx="864097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sp>
        <p:nvSpPr>
          <p:cNvPr id="23" name="Freihandform 22"/>
          <p:cNvSpPr/>
          <p:nvPr/>
        </p:nvSpPr>
        <p:spPr>
          <a:xfrm>
            <a:off x="2407892" y="5873793"/>
            <a:ext cx="85272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sp>
        <p:nvSpPr>
          <p:cNvPr id="26" name="Freihandform 25"/>
          <p:cNvSpPr/>
          <p:nvPr/>
        </p:nvSpPr>
        <p:spPr>
          <a:xfrm>
            <a:off x="5348848" y="5810645"/>
            <a:ext cx="3697428" cy="858715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dirty="0" smtClean="0"/>
              <a:t>list_3.2</a:t>
            </a:r>
            <a:endParaRPr lang="de-DE" sz="1500" kern="1200" dirty="0"/>
          </a:p>
        </p:txBody>
      </p:sp>
      <p:sp>
        <p:nvSpPr>
          <p:cNvPr id="27" name="Freihandform 26"/>
          <p:cNvSpPr/>
          <p:nvPr/>
        </p:nvSpPr>
        <p:spPr>
          <a:xfrm>
            <a:off x="5348848" y="4677556"/>
            <a:ext cx="3697428" cy="858715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kern="1200" dirty="0" smtClean="0"/>
              <a:t>list_2.2</a:t>
            </a:r>
            <a:endParaRPr lang="de-DE" sz="1500" kern="1200" dirty="0"/>
          </a:p>
        </p:txBody>
      </p:sp>
      <p:sp>
        <p:nvSpPr>
          <p:cNvPr id="38" name="Freihandform 37"/>
          <p:cNvSpPr/>
          <p:nvPr/>
        </p:nvSpPr>
        <p:spPr>
          <a:xfrm>
            <a:off x="3367270" y="4737246"/>
            <a:ext cx="87546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sp>
        <p:nvSpPr>
          <p:cNvPr id="39" name="Freihandform 38"/>
          <p:cNvSpPr/>
          <p:nvPr/>
        </p:nvSpPr>
        <p:spPr>
          <a:xfrm>
            <a:off x="3369116" y="5874549"/>
            <a:ext cx="86409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cxnSp>
        <p:nvCxnSpPr>
          <p:cNvPr id="44" name="Gerade Verbindung 43"/>
          <p:cNvCxnSpPr/>
          <p:nvPr/>
        </p:nvCxnSpPr>
        <p:spPr>
          <a:xfrm>
            <a:off x="1946214" y="4107274"/>
            <a:ext cx="8733" cy="8315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H="1">
            <a:off x="1946215" y="5287784"/>
            <a:ext cx="8732" cy="7838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5780896" y="5239073"/>
            <a:ext cx="0" cy="8443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8172319" y="344313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Freihandform 35"/>
          <p:cNvSpPr/>
          <p:nvPr/>
        </p:nvSpPr>
        <p:spPr>
          <a:xfrm>
            <a:off x="4331211" y="5872782"/>
            <a:ext cx="86409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cxnSp>
        <p:nvCxnSpPr>
          <p:cNvPr id="41" name="Gerade Verbindung 40"/>
          <p:cNvCxnSpPr/>
          <p:nvPr/>
        </p:nvCxnSpPr>
        <p:spPr>
          <a:xfrm>
            <a:off x="3805003" y="5659532"/>
            <a:ext cx="961886" cy="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2846403" y="4318048"/>
            <a:ext cx="0" cy="3983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ihandform 60"/>
          <p:cNvSpPr/>
          <p:nvPr/>
        </p:nvSpPr>
        <p:spPr>
          <a:xfrm>
            <a:off x="6178298" y="4750832"/>
            <a:ext cx="864097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sp>
        <p:nvSpPr>
          <p:cNvPr id="62" name="Freihandform 61"/>
          <p:cNvSpPr/>
          <p:nvPr/>
        </p:nvSpPr>
        <p:spPr>
          <a:xfrm>
            <a:off x="6189670" y="5888135"/>
            <a:ext cx="85272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sp>
        <p:nvSpPr>
          <p:cNvPr id="63" name="Freihandform 62"/>
          <p:cNvSpPr/>
          <p:nvPr/>
        </p:nvSpPr>
        <p:spPr>
          <a:xfrm>
            <a:off x="7149048" y="4751588"/>
            <a:ext cx="87546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cxnSp>
        <p:nvCxnSpPr>
          <p:cNvPr id="72" name="Gerade Verbindung 71"/>
          <p:cNvCxnSpPr/>
          <p:nvPr/>
        </p:nvCxnSpPr>
        <p:spPr>
          <a:xfrm>
            <a:off x="6609460" y="4251821"/>
            <a:ext cx="0" cy="50405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ihandform 63"/>
          <p:cNvSpPr/>
          <p:nvPr/>
        </p:nvSpPr>
        <p:spPr>
          <a:xfrm>
            <a:off x="7150894" y="5888891"/>
            <a:ext cx="86409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sp>
        <p:nvSpPr>
          <p:cNvPr id="68" name="Freihandform 67"/>
          <p:cNvSpPr/>
          <p:nvPr/>
        </p:nvSpPr>
        <p:spPr>
          <a:xfrm>
            <a:off x="8112989" y="5887124"/>
            <a:ext cx="86409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cxnSp>
        <p:nvCxnSpPr>
          <p:cNvPr id="69" name="Gerade Verbindung 68"/>
          <p:cNvCxnSpPr/>
          <p:nvPr/>
        </p:nvCxnSpPr>
        <p:spPr>
          <a:xfrm>
            <a:off x="8523550" y="5661833"/>
            <a:ext cx="586" cy="214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7572561" y="5664039"/>
            <a:ext cx="961886" cy="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ihandform 74"/>
          <p:cNvSpPr/>
          <p:nvPr/>
        </p:nvSpPr>
        <p:spPr>
          <a:xfrm>
            <a:off x="6039748" y="3798332"/>
            <a:ext cx="2117412" cy="436220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smtClean="0"/>
              <a:t>implizit alle Matches auf diesem Multi-Regel-Level</a:t>
            </a:r>
          </a:p>
        </p:txBody>
      </p:sp>
      <p:cxnSp>
        <p:nvCxnSpPr>
          <p:cNvPr id="81" name="Gerade Verbindung 80"/>
          <p:cNvCxnSpPr/>
          <p:nvPr/>
        </p:nvCxnSpPr>
        <p:spPr>
          <a:xfrm>
            <a:off x="2828568" y="5475644"/>
            <a:ext cx="0" cy="3827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>
            <a:off x="3802012" y="5470695"/>
            <a:ext cx="0" cy="3827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>
            <a:off x="6620110" y="5490014"/>
            <a:ext cx="0" cy="3827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7582942" y="5482466"/>
            <a:ext cx="0" cy="3827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>
            <a:off x="4753146" y="5650454"/>
            <a:ext cx="586" cy="214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/>
          <p:cNvCxnSpPr/>
          <p:nvPr/>
        </p:nvCxnSpPr>
        <p:spPr>
          <a:xfrm>
            <a:off x="7572561" y="4255650"/>
            <a:ext cx="0" cy="50405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>
            <a:off x="2846403" y="4519584"/>
            <a:ext cx="979894" cy="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>
            <a:off x="3812554" y="4510506"/>
            <a:ext cx="586" cy="214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-6979" y="2590890"/>
            <a:ext cx="1475656" cy="288032"/>
          </a:xfrm>
          <a:prstGeom prst="rect">
            <a:avLst/>
          </a:prstGeom>
          <a:solidFill>
            <a:srgbClr val="0066CC">
              <a:alpha val="20000"/>
            </a:srgbClr>
          </a:solidFill>
          <a:ln>
            <a:solidFill>
              <a:srgbClr val="0066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89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ihandform 78"/>
          <p:cNvSpPr/>
          <p:nvPr/>
        </p:nvSpPr>
        <p:spPr>
          <a:xfrm>
            <a:off x="1507825" y="5720960"/>
            <a:ext cx="7610204" cy="1020408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500" kern="1200" dirty="0"/>
          </a:p>
        </p:txBody>
      </p:sp>
      <p:sp>
        <p:nvSpPr>
          <p:cNvPr id="78" name="Freihandform 77"/>
          <p:cNvSpPr/>
          <p:nvPr/>
        </p:nvSpPr>
        <p:spPr>
          <a:xfrm>
            <a:off x="1504231" y="4596368"/>
            <a:ext cx="7610204" cy="1020408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500" kern="1200" dirty="0"/>
          </a:p>
        </p:txBody>
      </p:sp>
      <p:sp>
        <p:nvSpPr>
          <p:cNvPr id="76" name="Freihandform 75"/>
          <p:cNvSpPr/>
          <p:nvPr/>
        </p:nvSpPr>
        <p:spPr>
          <a:xfrm>
            <a:off x="1504231" y="3431944"/>
            <a:ext cx="7610204" cy="1020408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500" kern="1200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 verschachtelten Multi-Regeln bilden die Datenelemente der Parameter-Listen einen Baum:</a:t>
            </a:r>
          </a:p>
          <a:p>
            <a:pPr lvl="1"/>
            <a:r>
              <a:rPr lang="de-DE" dirty="0"/>
              <a:t>Bei </a:t>
            </a:r>
            <a:r>
              <a:rPr lang="de-DE" dirty="0" smtClean="0"/>
              <a:t>maximal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dirty="0" smtClean="0"/>
              <a:t> </a:t>
            </a:r>
            <a:r>
              <a:rPr lang="de-DE" dirty="0"/>
              <a:t>Parametern pro Regel, ergeben sich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de-DE" dirty="0"/>
              <a:t> </a:t>
            </a:r>
            <a:r>
              <a:rPr lang="de-DE" dirty="0" smtClean="0"/>
              <a:t>Pfade / </a:t>
            </a:r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de-DE" dirty="0" smtClean="0"/>
              <a:t>Bäume, </a:t>
            </a:r>
            <a:r>
              <a:rPr lang="de-DE" dirty="0"/>
              <a:t>welche zusammen einen </a:t>
            </a:r>
            <a:r>
              <a:rPr lang="de-DE" dirty="0" err="1"/>
              <a:t>Prematch</a:t>
            </a:r>
            <a:r>
              <a:rPr lang="de-DE" dirty="0"/>
              <a:t> bilden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Semantik von Multi-Regeln (allg.)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11</a:t>
            </a:r>
            <a:endParaRPr lang="de-DE" dirty="0"/>
          </a:p>
        </p:txBody>
      </p:sp>
      <p:sp>
        <p:nvSpPr>
          <p:cNvPr id="10" name="Freihandform 9"/>
          <p:cNvSpPr/>
          <p:nvPr/>
        </p:nvSpPr>
        <p:spPr>
          <a:xfrm>
            <a:off x="1567299" y="5793454"/>
            <a:ext cx="3697428" cy="858715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dirty="0" smtClean="0"/>
              <a:t>list_3.1</a:t>
            </a:r>
            <a:endParaRPr lang="de-DE" sz="1500" kern="1200" dirty="0"/>
          </a:p>
        </p:txBody>
      </p:sp>
      <p:sp>
        <p:nvSpPr>
          <p:cNvPr id="17" name="Freihandform 16"/>
          <p:cNvSpPr/>
          <p:nvPr/>
        </p:nvSpPr>
        <p:spPr>
          <a:xfrm>
            <a:off x="1567299" y="4660366"/>
            <a:ext cx="3697428" cy="858715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dirty="0" smtClean="0"/>
              <a:t>list_2.1</a:t>
            </a:r>
            <a:endParaRPr lang="de-DE" sz="1500" kern="1200" dirty="0"/>
          </a:p>
        </p:txBody>
      </p:sp>
      <p:sp>
        <p:nvSpPr>
          <p:cNvPr id="18" name="Freihandform 17"/>
          <p:cNvSpPr/>
          <p:nvPr/>
        </p:nvSpPr>
        <p:spPr>
          <a:xfrm>
            <a:off x="1567299" y="3513813"/>
            <a:ext cx="3697428" cy="858715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kern="1200" dirty="0" smtClean="0"/>
              <a:t>list_1.1</a:t>
            </a:r>
            <a:endParaRPr lang="de-DE" sz="1500" kern="1200" dirty="0"/>
          </a:p>
        </p:txBody>
      </p:sp>
      <p:sp>
        <p:nvSpPr>
          <p:cNvPr id="19" name="Freihandform 18"/>
          <p:cNvSpPr/>
          <p:nvPr/>
        </p:nvSpPr>
        <p:spPr>
          <a:xfrm>
            <a:off x="2396521" y="3585724"/>
            <a:ext cx="86409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sp>
        <p:nvSpPr>
          <p:cNvPr id="21" name="Freihandform 20"/>
          <p:cNvSpPr/>
          <p:nvPr/>
        </p:nvSpPr>
        <p:spPr>
          <a:xfrm>
            <a:off x="2396520" y="4736490"/>
            <a:ext cx="864097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sp>
        <p:nvSpPr>
          <p:cNvPr id="23" name="Freihandform 22"/>
          <p:cNvSpPr/>
          <p:nvPr/>
        </p:nvSpPr>
        <p:spPr>
          <a:xfrm>
            <a:off x="2407892" y="5873793"/>
            <a:ext cx="85272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sp>
        <p:nvSpPr>
          <p:cNvPr id="26" name="Freihandform 25"/>
          <p:cNvSpPr/>
          <p:nvPr/>
        </p:nvSpPr>
        <p:spPr>
          <a:xfrm>
            <a:off x="5348848" y="5810645"/>
            <a:ext cx="3697428" cy="858715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dirty="0" smtClean="0"/>
              <a:t>list_3.2</a:t>
            </a:r>
            <a:endParaRPr lang="de-DE" sz="1500" kern="1200" dirty="0"/>
          </a:p>
        </p:txBody>
      </p:sp>
      <p:sp>
        <p:nvSpPr>
          <p:cNvPr id="27" name="Freihandform 26"/>
          <p:cNvSpPr/>
          <p:nvPr/>
        </p:nvSpPr>
        <p:spPr>
          <a:xfrm>
            <a:off x="5348848" y="4677556"/>
            <a:ext cx="3697428" cy="858715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kern="1200" dirty="0" smtClean="0"/>
              <a:t>list_2.2</a:t>
            </a:r>
            <a:endParaRPr lang="de-DE" sz="1500" kern="1200" dirty="0"/>
          </a:p>
        </p:txBody>
      </p:sp>
      <p:sp>
        <p:nvSpPr>
          <p:cNvPr id="38" name="Freihandform 37"/>
          <p:cNvSpPr/>
          <p:nvPr/>
        </p:nvSpPr>
        <p:spPr>
          <a:xfrm>
            <a:off x="3367270" y="4737246"/>
            <a:ext cx="87546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sp>
        <p:nvSpPr>
          <p:cNvPr id="39" name="Freihandform 38"/>
          <p:cNvSpPr/>
          <p:nvPr/>
        </p:nvSpPr>
        <p:spPr>
          <a:xfrm>
            <a:off x="3369116" y="5874549"/>
            <a:ext cx="86409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cxnSp>
        <p:nvCxnSpPr>
          <p:cNvPr id="44" name="Gerade Verbindung 43"/>
          <p:cNvCxnSpPr/>
          <p:nvPr/>
        </p:nvCxnSpPr>
        <p:spPr>
          <a:xfrm>
            <a:off x="1946214" y="4107274"/>
            <a:ext cx="8733" cy="8315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H="1">
            <a:off x="1946215" y="5287784"/>
            <a:ext cx="8732" cy="7838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5780896" y="5239073"/>
            <a:ext cx="0" cy="8443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8172319" y="344313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Freihandform 35"/>
          <p:cNvSpPr/>
          <p:nvPr/>
        </p:nvSpPr>
        <p:spPr>
          <a:xfrm>
            <a:off x="4331211" y="5872782"/>
            <a:ext cx="86409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cxnSp>
        <p:nvCxnSpPr>
          <p:cNvPr id="41" name="Gerade Verbindung 40"/>
          <p:cNvCxnSpPr/>
          <p:nvPr/>
        </p:nvCxnSpPr>
        <p:spPr>
          <a:xfrm>
            <a:off x="3805003" y="5659532"/>
            <a:ext cx="961886" cy="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2846403" y="4318048"/>
            <a:ext cx="0" cy="3983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ihandform 60"/>
          <p:cNvSpPr/>
          <p:nvPr/>
        </p:nvSpPr>
        <p:spPr>
          <a:xfrm>
            <a:off x="6178298" y="4750832"/>
            <a:ext cx="864097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sp>
        <p:nvSpPr>
          <p:cNvPr id="62" name="Freihandform 61"/>
          <p:cNvSpPr/>
          <p:nvPr/>
        </p:nvSpPr>
        <p:spPr>
          <a:xfrm>
            <a:off x="6189670" y="5888135"/>
            <a:ext cx="85272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sp>
        <p:nvSpPr>
          <p:cNvPr id="63" name="Freihandform 62"/>
          <p:cNvSpPr/>
          <p:nvPr/>
        </p:nvSpPr>
        <p:spPr>
          <a:xfrm>
            <a:off x="7149048" y="4751588"/>
            <a:ext cx="87546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cxnSp>
        <p:nvCxnSpPr>
          <p:cNvPr id="72" name="Gerade Verbindung 71"/>
          <p:cNvCxnSpPr/>
          <p:nvPr/>
        </p:nvCxnSpPr>
        <p:spPr>
          <a:xfrm>
            <a:off x="6609460" y="4251821"/>
            <a:ext cx="0" cy="50405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ihandform 63"/>
          <p:cNvSpPr/>
          <p:nvPr/>
        </p:nvSpPr>
        <p:spPr>
          <a:xfrm>
            <a:off x="7150894" y="5888891"/>
            <a:ext cx="86409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sp>
        <p:nvSpPr>
          <p:cNvPr id="68" name="Freihandform 67"/>
          <p:cNvSpPr/>
          <p:nvPr/>
        </p:nvSpPr>
        <p:spPr>
          <a:xfrm>
            <a:off x="8112989" y="5887124"/>
            <a:ext cx="86409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cxnSp>
        <p:nvCxnSpPr>
          <p:cNvPr id="69" name="Gerade Verbindung 68"/>
          <p:cNvCxnSpPr/>
          <p:nvPr/>
        </p:nvCxnSpPr>
        <p:spPr>
          <a:xfrm>
            <a:off x="8523550" y="5661833"/>
            <a:ext cx="586" cy="214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7572561" y="5664039"/>
            <a:ext cx="961886" cy="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ihandform 74"/>
          <p:cNvSpPr/>
          <p:nvPr/>
        </p:nvSpPr>
        <p:spPr>
          <a:xfrm>
            <a:off x="6039748" y="3798332"/>
            <a:ext cx="2117412" cy="436220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smtClean="0"/>
              <a:t>implizit alle Matches auf diesem Multi-Regel-Level</a:t>
            </a:r>
          </a:p>
        </p:txBody>
      </p:sp>
      <p:cxnSp>
        <p:nvCxnSpPr>
          <p:cNvPr id="81" name="Gerade Verbindung 80"/>
          <p:cNvCxnSpPr/>
          <p:nvPr/>
        </p:nvCxnSpPr>
        <p:spPr>
          <a:xfrm>
            <a:off x="2828568" y="5475644"/>
            <a:ext cx="0" cy="3827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>
            <a:off x="3802012" y="5470695"/>
            <a:ext cx="0" cy="3827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>
            <a:off x="6620110" y="5490014"/>
            <a:ext cx="0" cy="3827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7582942" y="5482466"/>
            <a:ext cx="0" cy="3827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>
            <a:off x="4753146" y="5650454"/>
            <a:ext cx="586" cy="214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/>
          <p:cNvCxnSpPr/>
          <p:nvPr/>
        </p:nvCxnSpPr>
        <p:spPr>
          <a:xfrm>
            <a:off x="7572561" y="4255650"/>
            <a:ext cx="0" cy="504056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>
            <a:off x="2846403" y="4519584"/>
            <a:ext cx="979894" cy="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>
            <a:off x="3812554" y="4510506"/>
            <a:ext cx="586" cy="214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-6979" y="2590890"/>
            <a:ext cx="1475656" cy="288032"/>
          </a:xfrm>
          <a:prstGeom prst="rect">
            <a:avLst/>
          </a:prstGeom>
          <a:solidFill>
            <a:srgbClr val="0066CC">
              <a:alpha val="20000"/>
            </a:srgbClr>
          </a:solidFill>
          <a:ln>
            <a:solidFill>
              <a:srgbClr val="0066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732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01</a:t>
            </a:r>
            <a:endParaRPr lang="de-DE" dirty="0"/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540" y="1340767"/>
            <a:ext cx="2454415" cy="228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71" y="4829058"/>
            <a:ext cx="5942913" cy="150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Gerade Verbindung 14"/>
          <p:cNvCxnSpPr>
            <a:cxnSpLocks noChangeShapeType="1"/>
          </p:cNvCxnSpPr>
          <p:nvPr/>
        </p:nvCxnSpPr>
        <p:spPr bwMode="auto">
          <a:xfrm>
            <a:off x="1475656" y="4210532"/>
            <a:ext cx="7668344" cy="0"/>
          </a:xfrm>
          <a:prstGeom prst="line">
            <a:avLst/>
          </a:prstGeom>
          <a:noFill/>
          <a:ln w="18034" algn="ctr">
            <a:solidFill>
              <a:srgbClr val="0066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AutoShape 19"/>
          <p:cNvSpPr>
            <a:spLocks noChangeArrowheads="1"/>
          </p:cNvSpPr>
          <p:nvPr/>
        </p:nvSpPr>
        <p:spPr bwMode="auto">
          <a:xfrm rot="5400000">
            <a:off x="4992989" y="4073667"/>
            <a:ext cx="625515" cy="252677"/>
          </a:xfrm>
          <a:prstGeom prst="rightArrow">
            <a:avLst>
              <a:gd name="adj1" fmla="val 50000"/>
              <a:gd name="adj2" fmla="val 32441"/>
            </a:avLst>
          </a:prstGeom>
          <a:solidFill>
            <a:srgbClr val="E6E6E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9" name="Textfeld 2"/>
          <p:cNvSpPr txBox="1">
            <a:spLocks noChangeArrowheads="1"/>
          </p:cNvSpPr>
          <p:nvPr/>
        </p:nvSpPr>
        <p:spPr bwMode="auto">
          <a:xfrm>
            <a:off x="5512285" y="3654249"/>
            <a:ext cx="20413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de-DE" altLang="de-DE" sz="2800" b="1" dirty="0" err="1"/>
              <a:t>Extract</a:t>
            </a:r>
            <a:r>
              <a:rPr lang="de-DE" altLang="de-DE" sz="2800" b="1" dirty="0"/>
              <a:t> Class</a:t>
            </a:r>
          </a:p>
        </p:txBody>
      </p:sp>
      <p:sp>
        <p:nvSpPr>
          <p:cNvPr id="10" name="Rechteck 9"/>
          <p:cNvSpPr/>
          <p:nvPr/>
        </p:nvSpPr>
        <p:spPr>
          <a:xfrm>
            <a:off x="0" y="1700808"/>
            <a:ext cx="1475656" cy="288032"/>
          </a:xfrm>
          <a:prstGeom prst="rect">
            <a:avLst/>
          </a:prstGeom>
          <a:solidFill>
            <a:srgbClr val="0066CC">
              <a:alpha val="20000"/>
            </a:srgbClr>
          </a:solidFill>
          <a:ln>
            <a:solidFill>
              <a:srgbClr val="0066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371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ihandform 78"/>
          <p:cNvSpPr/>
          <p:nvPr/>
        </p:nvSpPr>
        <p:spPr>
          <a:xfrm>
            <a:off x="1507825" y="5720960"/>
            <a:ext cx="7610204" cy="1020408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500" kern="1200" dirty="0"/>
          </a:p>
        </p:txBody>
      </p:sp>
      <p:sp>
        <p:nvSpPr>
          <p:cNvPr id="78" name="Freihandform 77"/>
          <p:cNvSpPr/>
          <p:nvPr/>
        </p:nvSpPr>
        <p:spPr>
          <a:xfrm>
            <a:off x="1504231" y="4596368"/>
            <a:ext cx="7610204" cy="1020408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500" kern="1200" dirty="0"/>
          </a:p>
        </p:txBody>
      </p:sp>
      <p:sp>
        <p:nvSpPr>
          <p:cNvPr id="76" name="Freihandform 75"/>
          <p:cNvSpPr/>
          <p:nvPr/>
        </p:nvSpPr>
        <p:spPr>
          <a:xfrm>
            <a:off x="1504231" y="3431944"/>
            <a:ext cx="7610204" cy="1020408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500" kern="1200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 verschachtelten Multi-Regeln bilden die Datenelemente der Parameter-Listen einen Baum:</a:t>
            </a:r>
          </a:p>
          <a:p>
            <a:pPr lvl="1"/>
            <a:r>
              <a:rPr lang="de-DE" b="1" dirty="0" smtClean="0"/>
              <a:t>Einschränkung</a:t>
            </a:r>
            <a:r>
              <a:rPr lang="de-DE" b="1" dirty="0"/>
              <a:t>: </a:t>
            </a:r>
            <a:r>
              <a:rPr lang="de-DE" dirty="0"/>
              <a:t>Alle </a:t>
            </a:r>
            <a:r>
              <a:rPr lang="de-DE" dirty="0" smtClean="0"/>
              <a:t>Eltern von </a:t>
            </a:r>
            <a:r>
              <a:rPr lang="de-DE" dirty="0"/>
              <a:t>Datenelemente einer Liste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dirty="0"/>
              <a:t> , müssen in der gleichen Liste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DE" dirty="0"/>
              <a:t> liegen</a:t>
            </a:r>
            <a:r>
              <a:rPr lang="de-DE" dirty="0" smtClean="0"/>
              <a:t>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Semantik von Multi-Regeln (allg.)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12</a:t>
            </a:r>
            <a:endParaRPr lang="de-DE" dirty="0"/>
          </a:p>
        </p:txBody>
      </p:sp>
      <p:sp>
        <p:nvSpPr>
          <p:cNvPr id="10" name="Freihandform 9"/>
          <p:cNvSpPr/>
          <p:nvPr/>
        </p:nvSpPr>
        <p:spPr>
          <a:xfrm>
            <a:off x="1567299" y="5793454"/>
            <a:ext cx="3697428" cy="858715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dirty="0" smtClean="0"/>
              <a:t>list_3.1</a:t>
            </a:r>
            <a:endParaRPr lang="de-DE" sz="1500" kern="1200" dirty="0"/>
          </a:p>
        </p:txBody>
      </p:sp>
      <p:sp>
        <p:nvSpPr>
          <p:cNvPr id="17" name="Freihandform 16"/>
          <p:cNvSpPr/>
          <p:nvPr/>
        </p:nvSpPr>
        <p:spPr>
          <a:xfrm>
            <a:off x="1567299" y="4660366"/>
            <a:ext cx="3697428" cy="858715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dirty="0" smtClean="0"/>
              <a:t>list_2.1</a:t>
            </a:r>
            <a:endParaRPr lang="de-DE" sz="1500" kern="1200" dirty="0"/>
          </a:p>
        </p:txBody>
      </p:sp>
      <p:sp>
        <p:nvSpPr>
          <p:cNvPr id="18" name="Freihandform 17"/>
          <p:cNvSpPr/>
          <p:nvPr/>
        </p:nvSpPr>
        <p:spPr>
          <a:xfrm>
            <a:off x="1567299" y="3513813"/>
            <a:ext cx="3697428" cy="858715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kern="1200" dirty="0" smtClean="0"/>
              <a:t>list_1.1</a:t>
            </a:r>
            <a:endParaRPr lang="de-DE" sz="1500" kern="1200" dirty="0"/>
          </a:p>
        </p:txBody>
      </p:sp>
      <p:sp>
        <p:nvSpPr>
          <p:cNvPr id="19" name="Freihandform 18"/>
          <p:cNvSpPr/>
          <p:nvPr/>
        </p:nvSpPr>
        <p:spPr>
          <a:xfrm>
            <a:off x="2396521" y="3585724"/>
            <a:ext cx="86409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sp>
        <p:nvSpPr>
          <p:cNvPr id="21" name="Freihandform 20"/>
          <p:cNvSpPr/>
          <p:nvPr/>
        </p:nvSpPr>
        <p:spPr>
          <a:xfrm>
            <a:off x="2396520" y="4736490"/>
            <a:ext cx="864097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sp>
        <p:nvSpPr>
          <p:cNvPr id="23" name="Freihandform 22"/>
          <p:cNvSpPr/>
          <p:nvPr/>
        </p:nvSpPr>
        <p:spPr>
          <a:xfrm>
            <a:off x="2407892" y="5873793"/>
            <a:ext cx="85272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sp>
        <p:nvSpPr>
          <p:cNvPr id="26" name="Freihandform 25"/>
          <p:cNvSpPr/>
          <p:nvPr/>
        </p:nvSpPr>
        <p:spPr>
          <a:xfrm>
            <a:off x="5348848" y="5810645"/>
            <a:ext cx="3697428" cy="858715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dirty="0" smtClean="0"/>
              <a:t>list_3.2</a:t>
            </a:r>
            <a:endParaRPr lang="de-DE" sz="1500" kern="1200" dirty="0"/>
          </a:p>
        </p:txBody>
      </p:sp>
      <p:sp>
        <p:nvSpPr>
          <p:cNvPr id="27" name="Freihandform 26"/>
          <p:cNvSpPr/>
          <p:nvPr/>
        </p:nvSpPr>
        <p:spPr>
          <a:xfrm>
            <a:off x="5348848" y="4677556"/>
            <a:ext cx="3697428" cy="858715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kern="1200" dirty="0" smtClean="0"/>
              <a:t>list_2.2</a:t>
            </a:r>
            <a:endParaRPr lang="de-DE" sz="1500" kern="1200" dirty="0"/>
          </a:p>
        </p:txBody>
      </p:sp>
      <p:sp>
        <p:nvSpPr>
          <p:cNvPr id="38" name="Freihandform 37"/>
          <p:cNvSpPr/>
          <p:nvPr/>
        </p:nvSpPr>
        <p:spPr>
          <a:xfrm>
            <a:off x="3367270" y="4737246"/>
            <a:ext cx="87546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sp>
        <p:nvSpPr>
          <p:cNvPr id="39" name="Freihandform 38"/>
          <p:cNvSpPr/>
          <p:nvPr/>
        </p:nvSpPr>
        <p:spPr>
          <a:xfrm>
            <a:off x="3369116" y="5874549"/>
            <a:ext cx="86409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cxnSp>
        <p:nvCxnSpPr>
          <p:cNvPr id="44" name="Gerade Verbindung 43"/>
          <p:cNvCxnSpPr/>
          <p:nvPr/>
        </p:nvCxnSpPr>
        <p:spPr>
          <a:xfrm>
            <a:off x="1946214" y="4107274"/>
            <a:ext cx="8733" cy="83155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H="1">
            <a:off x="1946215" y="5287784"/>
            <a:ext cx="8732" cy="78389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5780896" y="5239073"/>
            <a:ext cx="0" cy="84435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8172319" y="344313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Freihandform 35"/>
          <p:cNvSpPr/>
          <p:nvPr/>
        </p:nvSpPr>
        <p:spPr>
          <a:xfrm>
            <a:off x="4331211" y="5872782"/>
            <a:ext cx="86409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cxnSp>
        <p:nvCxnSpPr>
          <p:cNvPr id="41" name="Gerade Verbindung 40"/>
          <p:cNvCxnSpPr/>
          <p:nvPr/>
        </p:nvCxnSpPr>
        <p:spPr>
          <a:xfrm>
            <a:off x="3805003" y="5659532"/>
            <a:ext cx="961886" cy="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2846403" y="4318048"/>
            <a:ext cx="0" cy="3983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ihandform 60"/>
          <p:cNvSpPr/>
          <p:nvPr/>
        </p:nvSpPr>
        <p:spPr>
          <a:xfrm>
            <a:off x="6178298" y="4750832"/>
            <a:ext cx="864097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sp>
        <p:nvSpPr>
          <p:cNvPr id="62" name="Freihandform 61"/>
          <p:cNvSpPr/>
          <p:nvPr/>
        </p:nvSpPr>
        <p:spPr>
          <a:xfrm>
            <a:off x="6189670" y="5888135"/>
            <a:ext cx="85272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sp>
        <p:nvSpPr>
          <p:cNvPr id="63" name="Freihandform 62"/>
          <p:cNvSpPr/>
          <p:nvPr/>
        </p:nvSpPr>
        <p:spPr>
          <a:xfrm>
            <a:off x="7149048" y="4751588"/>
            <a:ext cx="87546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cxnSp>
        <p:nvCxnSpPr>
          <p:cNvPr id="72" name="Gerade Verbindung 71"/>
          <p:cNvCxnSpPr/>
          <p:nvPr/>
        </p:nvCxnSpPr>
        <p:spPr>
          <a:xfrm>
            <a:off x="6609460" y="4251821"/>
            <a:ext cx="0" cy="50405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Freihandform 63"/>
          <p:cNvSpPr/>
          <p:nvPr/>
        </p:nvSpPr>
        <p:spPr>
          <a:xfrm>
            <a:off x="7150894" y="5888891"/>
            <a:ext cx="86409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sp>
        <p:nvSpPr>
          <p:cNvPr id="68" name="Freihandform 67"/>
          <p:cNvSpPr/>
          <p:nvPr/>
        </p:nvSpPr>
        <p:spPr>
          <a:xfrm>
            <a:off x="8112989" y="5887124"/>
            <a:ext cx="86409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cxnSp>
        <p:nvCxnSpPr>
          <p:cNvPr id="69" name="Gerade Verbindung 68"/>
          <p:cNvCxnSpPr/>
          <p:nvPr/>
        </p:nvCxnSpPr>
        <p:spPr>
          <a:xfrm>
            <a:off x="8523550" y="5661833"/>
            <a:ext cx="586" cy="214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7572561" y="5664039"/>
            <a:ext cx="961886" cy="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ihandform 74"/>
          <p:cNvSpPr/>
          <p:nvPr/>
        </p:nvSpPr>
        <p:spPr>
          <a:xfrm>
            <a:off x="6039748" y="3798332"/>
            <a:ext cx="2117412" cy="436220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smtClean="0"/>
              <a:t>implizit alle Matches auf diesem Multi-Regel-Level</a:t>
            </a:r>
          </a:p>
        </p:txBody>
      </p:sp>
      <p:cxnSp>
        <p:nvCxnSpPr>
          <p:cNvPr id="81" name="Gerade Verbindung 80"/>
          <p:cNvCxnSpPr/>
          <p:nvPr/>
        </p:nvCxnSpPr>
        <p:spPr>
          <a:xfrm>
            <a:off x="2828568" y="5475644"/>
            <a:ext cx="0" cy="3827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>
            <a:off x="3802012" y="5470695"/>
            <a:ext cx="0" cy="3827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>
            <a:off x="6620110" y="5490014"/>
            <a:ext cx="0" cy="3827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7582942" y="5482466"/>
            <a:ext cx="0" cy="3827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>
            <a:off x="4753146" y="5650454"/>
            <a:ext cx="586" cy="214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/>
          <p:cNvCxnSpPr/>
          <p:nvPr/>
        </p:nvCxnSpPr>
        <p:spPr>
          <a:xfrm>
            <a:off x="7572561" y="4255650"/>
            <a:ext cx="0" cy="50405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>
            <a:off x="2846403" y="4519584"/>
            <a:ext cx="979894" cy="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>
            <a:off x="3812554" y="4510506"/>
            <a:ext cx="586" cy="214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-6979" y="2590890"/>
            <a:ext cx="1475656" cy="288032"/>
          </a:xfrm>
          <a:prstGeom prst="rect">
            <a:avLst/>
          </a:prstGeom>
          <a:solidFill>
            <a:srgbClr val="0066CC">
              <a:alpha val="20000"/>
            </a:srgbClr>
          </a:solidFill>
          <a:ln>
            <a:solidFill>
              <a:srgbClr val="0066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849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ihandform 78"/>
          <p:cNvSpPr/>
          <p:nvPr/>
        </p:nvSpPr>
        <p:spPr>
          <a:xfrm>
            <a:off x="1507825" y="5720960"/>
            <a:ext cx="7610204" cy="1020408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500" kern="1200" dirty="0"/>
          </a:p>
        </p:txBody>
      </p:sp>
      <p:sp>
        <p:nvSpPr>
          <p:cNvPr id="78" name="Freihandform 77"/>
          <p:cNvSpPr/>
          <p:nvPr/>
        </p:nvSpPr>
        <p:spPr>
          <a:xfrm>
            <a:off x="1504231" y="4596368"/>
            <a:ext cx="7610204" cy="1020408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500" kern="1200" dirty="0"/>
          </a:p>
        </p:txBody>
      </p:sp>
      <p:sp>
        <p:nvSpPr>
          <p:cNvPr id="76" name="Freihandform 75"/>
          <p:cNvSpPr/>
          <p:nvPr/>
        </p:nvSpPr>
        <p:spPr>
          <a:xfrm>
            <a:off x="1504231" y="3431944"/>
            <a:ext cx="7610204" cy="1020408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1500" kern="1200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 verschachtelten Multi-Regeln bilden die Datenelemente der Parameter-Listen einen Baum:</a:t>
            </a:r>
          </a:p>
          <a:p>
            <a:pPr lvl="1"/>
            <a:r>
              <a:rPr lang="de-DE" b="1" dirty="0" smtClean="0"/>
              <a:t>Einschränkung</a:t>
            </a:r>
            <a:r>
              <a:rPr lang="de-DE" b="1" dirty="0"/>
              <a:t>: </a:t>
            </a:r>
            <a:r>
              <a:rPr lang="de-DE" dirty="0"/>
              <a:t>Alle Eltern von Datenelemente einer Liste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e-DE" dirty="0"/>
              <a:t> , müssen in der gleichen Liste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e-DE" dirty="0"/>
              <a:t> liegen</a:t>
            </a:r>
            <a:r>
              <a:rPr lang="de-DE" dirty="0" smtClean="0"/>
              <a:t>.</a:t>
            </a:r>
          </a:p>
          <a:p>
            <a:pPr lvl="1"/>
            <a:r>
              <a:rPr lang="de-DE" b="1" dirty="0">
                <a:solidFill>
                  <a:srgbClr val="00B0F0"/>
                </a:solidFill>
              </a:rPr>
              <a:t>M</a:t>
            </a:r>
            <a:r>
              <a:rPr lang="de-DE" b="1" dirty="0" smtClean="0">
                <a:solidFill>
                  <a:srgbClr val="00B0F0"/>
                </a:solidFill>
              </a:rPr>
              <a:t>ögliche Verallgemeinerung: </a:t>
            </a:r>
            <a:r>
              <a:rPr lang="de-DE" dirty="0" smtClean="0">
                <a:solidFill>
                  <a:srgbClr val="00B0F0"/>
                </a:solidFill>
              </a:rPr>
              <a:t>Eltern in verschiedenen Listen zulassen</a:t>
            </a:r>
            <a:r>
              <a:rPr lang="de-DE" dirty="0">
                <a:solidFill>
                  <a:srgbClr val="00B0F0"/>
                </a:solidFill>
              </a:rPr>
              <a:t>: </a:t>
            </a:r>
            <a:r>
              <a:rPr lang="de-DE" sz="18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Parent.Level</a:t>
            </a:r>
            <a:r>
              <a:rPr lang="de-DE" sz="18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de-DE" sz="1800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Self.Level</a:t>
            </a:r>
            <a:endParaRPr lang="de-DE" sz="18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Semantik von </a:t>
            </a:r>
            <a:r>
              <a:rPr lang="de-DE" dirty="0" smtClean="0"/>
              <a:t>Multi-Regeln (allg.)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12</a:t>
            </a:r>
            <a:endParaRPr lang="de-DE" dirty="0"/>
          </a:p>
        </p:txBody>
      </p:sp>
      <p:sp>
        <p:nvSpPr>
          <p:cNvPr id="10" name="Freihandform 9"/>
          <p:cNvSpPr/>
          <p:nvPr/>
        </p:nvSpPr>
        <p:spPr>
          <a:xfrm>
            <a:off x="1567299" y="5793454"/>
            <a:ext cx="3697428" cy="858715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dirty="0" smtClean="0"/>
              <a:t>list_3.1</a:t>
            </a:r>
            <a:endParaRPr lang="de-DE" sz="1500" kern="1200" dirty="0"/>
          </a:p>
        </p:txBody>
      </p:sp>
      <p:sp>
        <p:nvSpPr>
          <p:cNvPr id="17" name="Freihandform 16"/>
          <p:cNvSpPr/>
          <p:nvPr/>
        </p:nvSpPr>
        <p:spPr>
          <a:xfrm>
            <a:off x="1567299" y="4660366"/>
            <a:ext cx="3697428" cy="858715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dirty="0" smtClean="0"/>
              <a:t>list_2.1</a:t>
            </a:r>
            <a:endParaRPr lang="de-DE" sz="1500" kern="1200" dirty="0"/>
          </a:p>
        </p:txBody>
      </p:sp>
      <p:sp>
        <p:nvSpPr>
          <p:cNvPr id="18" name="Freihandform 17"/>
          <p:cNvSpPr/>
          <p:nvPr/>
        </p:nvSpPr>
        <p:spPr>
          <a:xfrm>
            <a:off x="1567299" y="3513813"/>
            <a:ext cx="3697428" cy="858715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kern="1200" dirty="0" smtClean="0"/>
              <a:t>list_1.1</a:t>
            </a:r>
            <a:endParaRPr lang="de-DE" sz="1500" kern="1200" dirty="0"/>
          </a:p>
        </p:txBody>
      </p:sp>
      <p:sp>
        <p:nvSpPr>
          <p:cNvPr id="19" name="Freihandform 18"/>
          <p:cNvSpPr/>
          <p:nvPr/>
        </p:nvSpPr>
        <p:spPr>
          <a:xfrm>
            <a:off x="2396521" y="3585724"/>
            <a:ext cx="86409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sp>
        <p:nvSpPr>
          <p:cNvPr id="21" name="Freihandform 20"/>
          <p:cNvSpPr/>
          <p:nvPr/>
        </p:nvSpPr>
        <p:spPr>
          <a:xfrm>
            <a:off x="2396520" y="4736490"/>
            <a:ext cx="864097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sp>
        <p:nvSpPr>
          <p:cNvPr id="23" name="Freihandform 22"/>
          <p:cNvSpPr/>
          <p:nvPr/>
        </p:nvSpPr>
        <p:spPr>
          <a:xfrm>
            <a:off x="2407892" y="5873793"/>
            <a:ext cx="85272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sp>
        <p:nvSpPr>
          <p:cNvPr id="26" name="Freihandform 25"/>
          <p:cNvSpPr/>
          <p:nvPr/>
        </p:nvSpPr>
        <p:spPr>
          <a:xfrm>
            <a:off x="5348848" y="5810645"/>
            <a:ext cx="3697428" cy="858715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dirty="0" smtClean="0"/>
              <a:t>list_3.2</a:t>
            </a:r>
            <a:endParaRPr lang="de-DE" sz="1500" kern="1200" dirty="0"/>
          </a:p>
        </p:txBody>
      </p:sp>
      <p:sp>
        <p:nvSpPr>
          <p:cNvPr id="27" name="Freihandform 26"/>
          <p:cNvSpPr/>
          <p:nvPr/>
        </p:nvSpPr>
        <p:spPr>
          <a:xfrm>
            <a:off x="5348848" y="4677556"/>
            <a:ext cx="3697428" cy="858715"/>
          </a:xfrm>
          <a:custGeom>
            <a:avLst/>
            <a:gdLst>
              <a:gd name="connsiteX0" fmla="*/ 0 w 3635895"/>
              <a:gd name="connsiteY0" fmla="*/ 82256 h 822561"/>
              <a:gd name="connsiteX1" fmla="*/ 82256 w 3635895"/>
              <a:gd name="connsiteY1" fmla="*/ 0 h 822561"/>
              <a:gd name="connsiteX2" fmla="*/ 3553639 w 3635895"/>
              <a:gd name="connsiteY2" fmla="*/ 0 h 822561"/>
              <a:gd name="connsiteX3" fmla="*/ 3635895 w 3635895"/>
              <a:gd name="connsiteY3" fmla="*/ 82256 h 822561"/>
              <a:gd name="connsiteX4" fmla="*/ 3635895 w 3635895"/>
              <a:gd name="connsiteY4" fmla="*/ 740305 h 822561"/>
              <a:gd name="connsiteX5" fmla="*/ 3553639 w 3635895"/>
              <a:gd name="connsiteY5" fmla="*/ 822561 h 822561"/>
              <a:gd name="connsiteX6" fmla="*/ 82256 w 3635895"/>
              <a:gd name="connsiteY6" fmla="*/ 822561 h 822561"/>
              <a:gd name="connsiteX7" fmla="*/ 0 w 3635895"/>
              <a:gd name="connsiteY7" fmla="*/ 740305 h 822561"/>
              <a:gd name="connsiteX8" fmla="*/ 0 w 3635895"/>
              <a:gd name="connsiteY8" fmla="*/ 82256 h 822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35895" h="822561">
                <a:moveTo>
                  <a:pt x="0" y="82256"/>
                </a:moveTo>
                <a:cubicBezTo>
                  <a:pt x="0" y="36827"/>
                  <a:pt x="36827" y="0"/>
                  <a:pt x="82256" y="0"/>
                </a:cubicBezTo>
                <a:lnTo>
                  <a:pt x="3553639" y="0"/>
                </a:lnTo>
                <a:cubicBezTo>
                  <a:pt x="3599068" y="0"/>
                  <a:pt x="3635895" y="36827"/>
                  <a:pt x="3635895" y="82256"/>
                </a:cubicBezTo>
                <a:lnTo>
                  <a:pt x="3635895" y="740305"/>
                </a:lnTo>
                <a:cubicBezTo>
                  <a:pt x="3635895" y="785734"/>
                  <a:pt x="3599068" y="822561"/>
                  <a:pt x="3553639" y="822561"/>
                </a:cubicBezTo>
                <a:lnTo>
                  <a:pt x="82256" y="822561"/>
                </a:lnTo>
                <a:cubicBezTo>
                  <a:pt x="36827" y="822561"/>
                  <a:pt x="0" y="785734"/>
                  <a:pt x="0" y="740305"/>
                </a:cubicBezTo>
                <a:lnTo>
                  <a:pt x="0" y="82256"/>
                </a:lnTo>
                <a:close/>
              </a:path>
            </a:pathLst>
          </a:cu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2651807" bIns="106680" numCol="1" spcCol="1270" anchor="ctr" anchorCtr="0">
            <a:noAutofit/>
          </a:bodyPr>
          <a:lstStyle/>
          <a:p>
            <a:pPr lvl="0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500" kern="1200" dirty="0" smtClean="0"/>
              <a:t>list_2.2</a:t>
            </a:r>
            <a:endParaRPr lang="de-DE" sz="1500" kern="1200" dirty="0"/>
          </a:p>
        </p:txBody>
      </p:sp>
      <p:sp>
        <p:nvSpPr>
          <p:cNvPr id="38" name="Freihandform 37"/>
          <p:cNvSpPr/>
          <p:nvPr/>
        </p:nvSpPr>
        <p:spPr>
          <a:xfrm>
            <a:off x="3367270" y="4737246"/>
            <a:ext cx="87546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sp>
        <p:nvSpPr>
          <p:cNvPr id="39" name="Freihandform 38"/>
          <p:cNvSpPr/>
          <p:nvPr/>
        </p:nvSpPr>
        <p:spPr>
          <a:xfrm>
            <a:off x="3369116" y="5874549"/>
            <a:ext cx="86409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cxnSp>
        <p:nvCxnSpPr>
          <p:cNvPr id="44" name="Gerade Verbindung 43"/>
          <p:cNvCxnSpPr/>
          <p:nvPr/>
        </p:nvCxnSpPr>
        <p:spPr>
          <a:xfrm>
            <a:off x="1946214" y="4107274"/>
            <a:ext cx="8733" cy="831558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Gerade Verbindung 44"/>
          <p:cNvCxnSpPr/>
          <p:nvPr/>
        </p:nvCxnSpPr>
        <p:spPr>
          <a:xfrm flipH="1">
            <a:off x="1946215" y="5287784"/>
            <a:ext cx="8732" cy="78389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>
            <a:off x="5780896" y="5239073"/>
            <a:ext cx="0" cy="84435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8172319" y="3443136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Freihandform 35"/>
          <p:cNvSpPr/>
          <p:nvPr/>
        </p:nvSpPr>
        <p:spPr>
          <a:xfrm>
            <a:off x="4331211" y="5872782"/>
            <a:ext cx="86409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cxnSp>
        <p:nvCxnSpPr>
          <p:cNvPr id="41" name="Gerade Verbindung 40"/>
          <p:cNvCxnSpPr/>
          <p:nvPr/>
        </p:nvCxnSpPr>
        <p:spPr>
          <a:xfrm>
            <a:off x="3805003" y="5659532"/>
            <a:ext cx="961886" cy="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>
            <a:off x="2846403" y="4318048"/>
            <a:ext cx="0" cy="3983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ihandform 60"/>
          <p:cNvSpPr/>
          <p:nvPr/>
        </p:nvSpPr>
        <p:spPr>
          <a:xfrm>
            <a:off x="6178298" y="4750832"/>
            <a:ext cx="864097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sp>
        <p:nvSpPr>
          <p:cNvPr id="62" name="Freihandform 61"/>
          <p:cNvSpPr/>
          <p:nvPr/>
        </p:nvSpPr>
        <p:spPr>
          <a:xfrm>
            <a:off x="6189670" y="5888135"/>
            <a:ext cx="85272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sp>
        <p:nvSpPr>
          <p:cNvPr id="63" name="Freihandform 62"/>
          <p:cNvSpPr/>
          <p:nvPr/>
        </p:nvSpPr>
        <p:spPr>
          <a:xfrm>
            <a:off x="7149048" y="4751588"/>
            <a:ext cx="87546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cxnSp>
        <p:nvCxnSpPr>
          <p:cNvPr id="72" name="Gerade Verbindung 71"/>
          <p:cNvCxnSpPr/>
          <p:nvPr/>
        </p:nvCxnSpPr>
        <p:spPr>
          <a:xfrm>
            <a:off x="6609460" y="4251821"/>
            <a:ext cx="0" cy="50405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Freihandform 63"/>
          <p:cNvSpPr/>
          <p:nvPr/>
        </p:nvSpPr>
        <p:spPr>
          <a:xfrm>
            <a:off x="7150894" y="5888891"/>
            <a:ext cx="86409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sp>
        <p:nvSpPr>
          <p:cNvPr id="68" name="Freihandform 67"/>
          <p:cNvSpPr/>
          <p:nvPr/>
        </p:nvSpPr>
        <p:spPr>
          <a:xfrm>
            <a:off x="8112989" y="5887124"/>
            <a:ext cx="864096" cy="719107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err="1" smtClean="0"/>
              <a:t>value</a:t>
            </a:r>
            <a:r>
              <a:rPr lang="de-DE" altLang="de-DE" sz="1400" b="1" dirty="0" smtClean="0"/>
              <a:t> / </a:t>
            </a:r>
            <a:r>
              <a:rPr lang="de-DE" altLang="de-DE" sz="1400" b="1" dirty="0" err="1" smtClean="0"/>
              <a:t>object</a:t>
            </a:r>
            <a:endParaRPr lang="de-DE" altLang="de-DE" sz="1400" b="1" dirty="0" smtClean="0"/>
          </a:p>
        </p:txBody>
      </p:sp>
      <p:cxnSp>
        <p:nvCxnSpPr>
          <p:cNvPr id="69" name="Gerade Verbindung 68"/>
          <p:cNvCxnSpPr/>
          <p:nvPr/>
        </p:nvCxnSpPr>
        <p:spPr>
          <a:xfrm>
            <a:off x="8523550" y="5661833"/>
            <a:ext cx="586" cy="214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/>
        </p:nvCxnSpPr>
        <p:spPr>
          <a:xfrm>
            <a:off x="7572561" y="5664039"/>
            <a:ext cx="961886" cy="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ihandform 74"/>
          <p:cNvSpPr/>
          <p:nvPr/>
        </p:nvSpPr>
        <p:spPr>
          <a:xfrm>
            <a:off x="6039748" y="3798332"/>
            <a:ext cx="2117412" cy="436220"/>
          </a:xfrm>
          <a:custGeom>
            <a:avLst/>
            <a:gdLst>
              <a:gd name="connsiteX0" fmla="*/ 0 w 1033247"/>
              <a:gd name="connsiteY0" fmla="*/ 68883 h 688831"/>
              <a:gd name="connsiteX1" fmla="*/ 68883 w 1033247"/>
              <a:gd name="connsiteY1" fmla="*/ 0 h 688831"/>
              <a:gd name="connsiteX2" fmla="*/ 964364 w 1033247"/>
              <a:gd name="connsiteY2" fmla="*/ 0 h 688831"/>
              <a:gd name="connsiteX3" fmla="*/ 1033247 w 1033247"/>
              <a:gd name="connsiteY3" fmla="*/ 68883 h 688831"/>
              <a:gd name="connsiteX4" fmla="*/ 1033247 w 1033247"/>
              <a:gd name="connsiteY4" fmla="*/ 619948 h 688831"/>
              <a:gd name="connsiteX5" fmla="*/ 964364 w 1033247"/>
              <a:gd name="connsiteY5" fmla="*/ 688831 h 688831"/>
              <a:gd name="connsiteX6" fmla="*/ 68883 w 1033247"/>
              <a:gd name="connsiteY6" fmla="*/ 688831 h 688831"/>
              <a:gd name="connsiteX7" fmla="*/ 0 w 1033247"/>
              <a:gd name="connsiteY7" fmla="*/ 619948 h 688831"/>
              <a:gd name="connsiteX8" fmla="*/ 0 w 1033247"/>
              <a:gd name="connsiteY8" fmla="*/ 68883 h 68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247" h="688831">
                <a:moveTo>
                  <a:pt x="0" y="68883"/>
                </a:moveTo>
                <a:cubicBezTo>
                  <a:pt x="0" y="30840"/>
                  <a:pt x="30840" y="0"/>
                  <a:pt x="68883" y="0"/>
                </a:cubicBezTo>
                <a:lnTo>
                  <a:pt x="964364" y="0"/>
                </a:lnTo>
                <a:cubicBezTo>
                  <a:pt x="1002407" y="0"/>
                  <a:pt x="1033247" y="30840"/>
                  <a:pt x="1033247" y="68883"/>
                </a:cubicBezTo>
                <a:lnTo>
                  <a:pt x="1033247" y="619948"/>
                </a:lnTo>
                <a:cubicBezTo>
                  <a:pt x="1033247" y="657991"/>
                  <a:pt x="1002407" y="688831"/>
                  <a:pt x="964364" y="688831"/>
                </a:cubicBezTo>
                <a:lnTo>
                  <a:pt x="68883" y="688831"/>
                </a:lnTo>
                <a:cubicBezTo>
                  <a:pt x="30840" y="688831"/>
                  <a:pt x="0" y="657991"/>
                  <a:pt x="0" y="619948"/>
                </a:cubicBezTo>
                <a:lnTo>
                  <a:pt x="0" y="68883"/>
                </a:ln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73515" tIns="73515" rIns="73515" bIns="73515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altLang="de-DE" sz="1400" b="1" dirty="0" smtClean="0"/>
              <a:t>implizit alle Matches auf diesem Multi-Regel-Level</a:t>
            </a:r>
          </a:p>
        </p:txBody>
      </p:sp>
      <p:cxnSp>
        <p:nvCxnSpPr>
          <p:cNvPr id="81" name="Gerade Verbindung 80"/>
          <p:cNvCxnSpPr/>
          <p:nvPr/>
        </p:nvCxnSpPr>
        <p:spPr>
          <a:xfrm>
            <a:off x="2828568" y="5475644"/>
            <a:ext cx="0" cy="3827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>
            <a:off x="3802012" y="5470695"/>
            <a:ext cx="0" cy="3827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/>
          <p:nvPr/>
        </p:nvCxnSpPr>
        <p:spPr>
          <a:xfrm>
            <a:off x="6620110" y="5490014"/>
            <a:ext cx="0" cy="3827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83"/>
          <p:cNvCxnSpPr/>
          <p:nvPr/>
        </p:nvCxnSpPr>
        <p:spPr>
          <a:xfrm>
            <a:off x="7582942" y="5482466"/>
            <a:ext cx="0" cy="3827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>
            <a:off x="4753146" y="5650454"/>
            <a:ext cx="586" cy="214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88"/>
          <p:cNvCxnSpPr/>
          <p:nvPr/>
        </p:nvCxnSpPr>
        <p:spPr>
          <a:xfrm>
            <a:off x="7572561" y="4255650"/>
            <a:ext cx="0" cy="504056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>
            <a:off x="2846403" y="4519584"/>
            <a:ext cx="979894" cy="7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90"/>
          <p:cNvCxnSpPr/>
          <p:nvPr/>
        </p:nvCxnSpPr>
        <p:spPr>
          <a:xfrm>
            <a:off x="3812554" y="4510506"/>
            <a:ext cx="586" cy="2141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42"/>
          <p:cNvCxnSpPr>
            <a:stCxn id="76" idx="6"/>
          </p:cNvCxnSpPr>
          <p:nvPr/>
        </p:nvCxnSpPr>
        <p:spPr>
          <a:xfrm>
            <a:off x="1676399" y="4452352"/>
            <a:ext cx="278549" cy="48648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Gerade Verbindung 47"/>
          <p:cNvCxnSpPr/>
          <p:nvPr/>
        </p:nvCxnSpPr>
        <p:spPr>
          <a:xfrm>
            <a:off x="1630846" y="5562920"/>
            <a:ext cx="278549" cy="48648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Gerade Verbindung 48"/>
          <p:cNvCxnSpPr/>
          <p:nvPr/>
        </p:nvCxnSpPr>
        <p:spPr>
          <a:xfrm>
            <a:off x="5502035" y="5603852"/>
            <a:ext cx="278549" cy="48648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Rechteck 49"/>
          <p:cNvSpPr/>
          <p:nvPr/>
        </p:nvSpPr>
        <p:spPr>
          <a:xfrm>
            <a:off x="-6979" y="2590890"/>
            <a:ext cx="1475656" cy="288032"/>
          </a:xfrm>
          <a:prstGeom prst="rect">
            <a:avLst/>
          </a:prstGeom>
          <a:solidFill>
            <a:srgbClr val="0066CC">
              <a:alpha val="20000"/>
            </a:srgbClr>
          </a:solidFill>
          <a:ln>
            <a:solidFill>
              <a:srgbClr val="0066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86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...Live </a:t>
            </a:r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-6979" y="2882120"/>
            <a:ext cx="1475656" cy="288032"/>
          </a:xfrm>
          <a:prstGeom prst="rect">
            <a:avLst/>
          </a:prstGeom>
          <a:solidFill>
            <a:srgbClr val="0066CC">
              <a:alpha val="20000"/>
            </a:srgbClr>
          </a:solidFill>
          <a:ln>
            <a:solidFill>
              <a:srgbClr val="0066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8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02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80728"/>
            <a:ext cx="755139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14" y="5377152"/>
            <a:ext cx="6011689" cy="148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eck 5"/>
          <p:cNvSpPr/>
          <p:nvPr/>
        </p:nvSpPr>
        <p:spPr>
          <a:xfrm>
            <a:off x="0" y="1700808"/>
            <a:ext cx="1475656" cy="288032"/>
          </a:xfrm>
          <a:prstGeom prst="rect">
            <a:avLst/>
          </a:prstGeom>
          <a:solidFill>
            <a:srgbClr val="0066CC">
              <a:alpha val="20000"/>
            </a:srgbClr>
          </a:solidFill>
          <a:ln>
            <a:solidFill>
              <a:srgbClr val="0066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Ellipse 1"/>
          <p:cNvSpPr/>
          <p:nvPr/>
        </p:nvSpPr>
        <p:spPr>
          <a:xfrm>
            <a:off x="6152264" y="941816"/>
            <a:ext cx="2448272" cy="36585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84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03</a:t>
            </a:r>
            <a:endParaRPr lang="de-DE" dirty="0"/>
          </a:p>
        </p:txBody>
      </p:sp>
      <p:sp>
        <p:nvSpPr>
          <p:cNvPr id="6" name="Rechteck 1"/>
          <p:cNvSpPr>
            <a:spLocks noChangeArrowheads="1"/>
          </p:cNvSpPr>
          <p:nvPr/>
        </p:nvSpPr>
        <p:spPr bwMode="auto">
          <a:xfrm>
            <a:off x="3101714" y="4834398"/>
            <a:ext cx="1837042" cy="29936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de-DE" altLang="de-DE" sz="1600" dirty="0" err="1"/>
              <a:t>address</a:t>
            </a:r>
            <a:endParaRPr lang="de-DE" altLang="de-DE" sz="1600" dirty="0"/>
          </a:p>
        </p:txBody>
      </p:sp>
      <p:sp>
        <p:nvSpPr>
          <p:cNvPr id="7" name="Rechteck 9"/>
          <p:cNvSpPr>
            <a:spLocks noChangeArrowheads="1"/>
          </p:cNvSpPr>
          <p:nvPr/>
        </p:nvSpPr>
        <p:spPr bwMode="auto">
          <a:xfrm>
            <a:off x="3101714" y="5212884"/>
            <a:ext cx="1837042" cy="29936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de-DE" altLang="de-DE" sz="1600" dirty="0" err="1"/>
              <a:t>phone</a:t>
            </a:r>
            <a:endParaRPr lang="de-DE" altLang="de-DE" sz="1600" dirty="0"/>
          </a:p>
        </p:txBody>
      </p:sp>
      <p:sp>
        <p:nvSpPr>
          <p:cNvPr id="8" name="Rechteck 10"/>
          <p:cNvSpPr>
            <a:spLocks noChangeArrowheads="1"/>
          </p:cNvSpPr>
          <p:nvPr/>
        </p:nvSpPr>
        <p:spPr bwMode="auto">
          <a:xfrm>
            <a:off x="3101714" y="5592688"/>
            <a:ext cx="1837042" cy="298041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de-DE" altLang="de-DE" sz="1600" dirty="0"/>
              <a:t>email</a:t>
            </a:r>
          </a:p>
        </p:txBody>
      </p:sp>
      <p:sp>
        <p:nvSpPr>
          <p:cNvPr id="9" name="Rechteck 11"/>
          <p:cNvSpPr>
            <a:spLocks noChangeArrowheads="1"/>
          </p:cNvSpPr>
          <p:nvPr/>
        </p:nvSpPr>
        <p:spPr bwMode="auto">
          <a:xfrm>
            <a:off x="6722837" y="4896381"/>
            <a:ext cx="2092882" cy="29936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de-DE" altLang="de-DE" sz="1600" dirty="0" err="1"/>
              <a:t>printAddressLabel</a:t>
            </a:r>
            <a:r>
              <a:rPr lang="de-DE" altLang="de-DE" sz="1600" dirty="0"/>
              <a:t>()</a:t>
            </a:r>
          </a:p>
        </p:txBody>
      </p:sp>
      <p:sp>
        <p:nvSpPr>
          <p:cNvPr id="10" name="Rechteck 12"/>
          <p:cNvSpPr>
            <a:spLocks noChangeArrowheads="1"/>
          </p:cNvSpPr>
          <p:nvPr/>
        </p:nvSpPr>
        <p:spPr bwMode="auto">
          <a:xfrm>
            <a:off x="6729431" y="5277504"/>
            <a:ext cx="2092883" cy="298041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de-DE" altLang="de-DE" sz="1600" dirty="0" err="1"/>
              <a:t>mailTo</a:t>
            </a:r>
            <a:r>
              <a:rPr lang="de-DE" altLang="de-DE" sz="1600" dirty="0"/>
              <a:t>()</a:t>
            </a:r>
          </a:p>
        </p:txBody>
      </p:sp>
      <p:sp>
        <p:nvSpPr>
          <p:cNvPr id="11" name="Rechteck 13"/>
          <p:cNvSpPr>
            <a:spLocks noChangeArrowheads="1"/>
          </p:cNvSpPr>
          <p:nvPr/>
        </p:nvSpPr>
        <p:spPr bwMode="auto">
          <a:xfrm>
            <a:off x="3101714" y="4447999"/>
            <a:ext cx="1837042" cy="298041"/>
          </a:xfrm>
          <a:prstGeom prst="rect">
            <a:avLst/>
          </a:prstGeom>
          <a:solidFill>
            <a:srgbClr val="00B8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/>
              <a:t>Selected Attributes</a:t>
            </a:r>
          </a:p>
        </p:txBody>
      </p:sp>
      <p:sp>
        <p:nvSpPr>
          <p:cNvPr id="12" name="Rechteck 14"/>
          <p:cNvSpPr>
            <a:spLocks noChangeArrowheads="1"/>
          </p:cNvSpPr>
          <p:nvPr/>
        </p:nvSpPr>
        <p:spPr bwMode="auto">
          <a:xfrm>
            <a:off x="6722837" y="4506026"/>
            <a:ext cx="2092882" cy="299360"/>
          </a:xfrm>
          <a:prstGeom prst="rect">
            <a:avLst/>
          </a:prstGeom>
          <a:solidFill>
            <a:srgbClr val="00B8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/>
              <a:t>Selected </a:t>
            </a:r>
            <a:r>
              <a:rPr lang="de-DE" altLang="de-DE" sz="1600" dirty="0" err="1"/>
              <a:t>Operations</a:t>
            </a:r>
            <a:endParaRPr lang="de-DE" altLang="de-DE" sz="1600" dirty="0"/>
          </a:p>
        </p:txBody>
      </p:sp>
      <p:sp>
        <p:nvSpPr>
          <p:cNvPr id="13" name="Rechteck 1"/>
          <p:cNvSpPr>
            <a:spLocks noChangeArrowheads="1"/>
          </p:cNvSpPr>
          <p:nvPr/>
        </p:nvSpPr>
        <p:spPr bwMode="auto">
          <a:xfrm>
            <a:off x="5525397" y="4902974"/>
            <a:ext cx="1131502" cy="299360"/>
          </a:xfrm>
          <a:prstGeom prst="rect">
            <a:avLst/>
          </a:prstGeom>
          <a:solidFill>
            <a:srgbClr val="00A1D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/>
              <a:t>Match 4</a:t>
            </a:r>
          </a:p>
        </p:txBody>
      </p:sp>
      <p:sp>
        <p:nvSpPr>
          <p:cNvPr id="14" name="Rechteck 1"/>
          <p:cNvSpPr>
            <a:spLocks noChangeArrowheads="1"/>
          </p:cNvSpPr>
          <p:nvPr/>
        </p:nvSpPr>
        <p:spPr bwMode="auto">
          <a:xfrm>
            <a:off x="5531991" y="5281461"/>
            <a:ext cx="1131502" cy="299360"/>
          </a:xfrm>
          <a:prstGeom prst="rect">
            <a:avLst/>
          </a:prstGeom>
          <a:solidFill>
            <a:srgbClr val="00A1D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/>
              <a:t>Match 5</a:t>
            </a:r>
          </a:p>
        </p:txBody>
      </p:sp>
      <p:sp>
        <p:nvSpPr>
          <p:cNvPr id="15" name="Rechteck 1"/>
          <p:cNvSpPr>
            <a:spLocks noChangeArrowheads="1"/>
          </p:cNvSpPr>
          <p:nvPr/>
        </p:nvSpPr>
        <p:spPr bwMode="auto">
          <a:xfrm>
            <a:off x="1883174" y="4846267"/>
            <a:ext cx="1131502" cy="299360"/>
          </a:xfrm>
          <a:prstGeom prst="rect">
            <a:avLst/>
          </a:prstGeom>
          <a:solidFill>
            <a:srgbClr val="00A1D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/>
              <a:t>Match 1</a:t>
            </a:r>
          </a:p>
        </p:txBody>
      </p:sp>
      <p:sp>
        <p:nvSpPr>
          <p:cNvPr id="16" name="Rechteck 1"/>
          <p:cNvSpPr>
            <a:spLocks noChangeArrowheads="1"/>
          </p:cNvSpPr>
          <p:nvPr/>
        </p:nvSpPr>
        <p:spPr bwMode="auto">
          <a:xfrm>
            <a:off x="1883174" y="5222115"/>
            <a:ext cx="1131502" cy="299360"/>
          </a:xfrm>
          <a:prstGeom prst="rect">
            <a:avLst/>
          </a:prstGeom>
          <a:solidFill>
            <a:srgbClr val="00A1D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/>
              <a:t>Match 2</a:t>
            </a:r>
          </a:p>
        </p:txBody>
      </p:sp>
      <p:sp>
        <p:nvSpPr>
          <p:cNvPr id="17" name="Rechteck 1"/>
          <p:cNvSpPr>
            <a:spLocks noChangeArrowheads="1"/>
          </p:cNvSpPr>
          <p:nvPr/>
        </p:nvSpPr>
        <p:spPr bwMode="auto">
          <a:xfrm>
            <a:off x="1883174" y="5601920"/>
            <a:ext cx="1131502" cy="299360"/>
          </a:xfrm>
          <a:prstGeom prst="rect">
            <a:avLst/>
          </a:prstGeom>
          <a:solidFill>
            <a:srgbClr val="00A1D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/>
              <a:t>Match 3</a:t>
            </a:r>
          </a:p>
        </p:txBody>
      </p:sp>
      <p:sp>
        <p:nvSpPr>
          <p:cNvPr id="18" name="AutoShape 27"/>
          <p:cNvSpPr>
            <a:spLocks noChangeArrowheads="1"/>
          </p:cNvSpPr>
          <p:nvPr/>
        </p:nvSpPr>
        <p:spPr bwMode="auto">
          <a:xfrm>
            <a:off x="1665578" y="3913899"/>
            <a:ext cx="3469674" cy="2107389"/>
          </a:xfrm>
          <a:prstGeom prst="roundRect">
            <a:avLst>
              <a:gd name="adj" fmla="val 1981"/>
            </a:avLst>
          </a:prstGeom>
          <a:noFill/>
          <a:ln w="18000">
            <a:solidFill>
              <a:srgbClr val="0066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1785585" y="3913899"/>
            <a:ext cx="2136402" cy="2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9pPr>
          </a:lstStyle>
          <a:p>
            <a:pPr eaLnBrk="1"/>
            <a:r>
              <a:rPr lang="de-DE" altLang="de-DE" b="1" dirty="0" err="1" smtClean="0">
                <a:solidFill>
                  <a:srgbClr val="0066CC"/>
                </a:solidFill>
              </a:rPr>
              <a:t>Extract</a:t>
            </a:r>
            <a:r>
              <a:rPr lang="de-DE" altLang="de-DE" b="1" dirty="0" smtClean="0">
                <a:solidFill>
                  <a:srgbClr val="0066CC"/>
                </a:solidFill>
              </a:rPr>
              <a:t> </a:t>
            </a:r>
            <a:r>
              <a:rPr lang="de-DE" altLang="de-DE" b="1" dirty="0">
                <a:solidFill>
                  <a:srgbClr val="0066CC"/>
                </a:solidFill>
              </a:rPr>
              <a:t>Attribute </a:t>
            </a:r>
          </a:p>
        </p:txBody>
      </p:sp>
      <p:sp>
        <p:nvSpPr>
          <p:cNvPr id="20" name="AutoShape 27"/>
          <p:cNvSpPr>
            <a:spLocks noChangeArrowheads="1"/>
          </p:cNvSpPr>
          <p:nvPr/>
        </p:nvSpPr>
        <p:spPr bwMode="auto">
          <a:xfrm>
            <a:off x="5339451" y="3913899"/>
            <a:ext cx="3649027" cy="2107389"/>
          </a:xfrm>
          <a:prstGeom prst="roundRect">
            <a:avLst>
              <a:gd name="adj" fmla="val 1981"/>
            </a:avLst>
          </a:prstGeom>
          <a:noFill/>
          <a:ln w="18000">
            <a:solidFill>
              <a:srgbClr val="0066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5398796" y="3895437"/>
            <a:ext cx="2136402" cy="2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9pPr>
          </a:lstStyle>
          <a:p>
            <a:pPr eaLnBrk="1"/>
            <a:r>
              <a:rPr lang="de-DE" altLang="de-DE" b="1" dirty="0" err="1" smtClean="0">
                <a:solidFill>
                  <a:srgbClr val="0066CC"/>
                </a:solidFill>
              </a:rPr>
              <a:t>Extract</a:t>
            </a:r>
            <a:r>
              <a:rPr lang="de-DE" altLang="de-DE" b="1" dirty="0" smtClean="0">
                <a:solidFill>
                  <a:srgbClr val="0066CC"/>
                </a:solidFill>
              </a:rPr>
              <a:t> </a:t>
            </a:r>
            <a:r>
              <a:rPr lang="de-DE" altLang="de-DE" b="1" dirty="0">
                <a:solidFill>
                  <a:srgbClr val="0066CC"/>
                </a:solidFill>
              </a:rPr>
              <a:t>Operation</a:t>
            </a:r>
          </a:p>
        </p:txBody>
      </p:sp>
      <p:sp>
        <p:nvSpPr>
          <p:cNvPr id="22" name="Rechteck 21"/>
          <p:cNvSpPr/>
          <p:nvPr/>
        </p:nvSpPr>
        <p:spPr>
          <a:xfrm>
            <a:off x="0" y="1700808"/>
            <a:ext cx="1475656" cy="288032"/>
          </a:xfrm>
          <a:prstGeom prst="rect">
            <a:avLst/>
          </a:prstGeom>
          <a:solidFill>
            <a:srgbClr val="0066CC">
              <a:alpha val="20000"/>
            </a:srgbClr>
          </a:solidFill>
          <a:ln>
            <a:solidFill>
              <a:srgbClr val="0066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3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994" y="1556792"/>
            <a:ext cx="5942913" cy="150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0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Semantik einfacher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Multi-Regeln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0" y="2286600"/>
            <a:ext cx="1475656" cy="288032"/>
          </a:xfrm>
          <a:prstGeom prst="rect">
            <a:avLst/>
          </a:prstGeom>
          <a:solidFill>
            <a:srgbClr val="0066CC">
              <a:alpha val="20000"/>
            </a:srgbClr>
          </a:solidFill>
          <a:ln>
            <a:solidFill>
              <a:srgbClr val="0066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704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spc="-100" dirty="0" smtClean="0"/>
                  <a:t>Listen </a:t>
                </a:r>
                <a:r>
                  <a:rPr lang="de-DE" spc="-100" dirty="0" smtClean="0"/>
                  <a:t>für </a:t>
                </a:r>
                <a:r>
                  <a:rPr lang="de-DE" spc="-100" dirty="0" smtClean="0"/>
                  <a:t>(</a:t>
                </a:r>
                <a:r>
                  <a:rPr lang="de-DE" spc="-100" dirty="0"/>
                  <a:t>hierarchisch </a:t>
                </a:r>
                <a:r>
                  <a:rPr lang="de-DE" spc="-100" dirty="0" smtClean="0"/>
                  <a:t>geschachtelte</a:t>
                </a:r>
                <a:r>
                  <a:rPr lang="de-DE" spc="-100" dirty="0" smtClean="0"/>
                  <a:t>) (Multi-)Regeln</a:t>
                </a:r>
                <a:r>
                  <a:rPr lang="de-DE" spc="-100" dirty="0" smtClean="0"/>
                  <a:t>:</a:t>
                </a:r>
              </a:p>
              <a:p>
                <a:pPr lvl="1"/>
                <a:r>
                  <a:rPr lang="de-DE" dirty="0" smtClean="0"/>
                  <a:t>Allgemein: Beliebig </a:t>
                </a:r>
                <a:r>
                  <a:rPr lang="de-DE" dirty="0"/>
                  <a:t>verschachtelte </a:t>
                </a:r>
                <a:r>
                  <a:rPr lang="de-DE" dirty="0" smtClean="0"/>
                  <a:t>Multi-Regeln.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Einfache Multi-Regeln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/>
                        <a:ea typeface="Cambria Math"/>
                      </a:rPr>
                      <m:t>⟹ </m:t>
                    </m:r>
                  </m:oMath>
                </a14:m>
                <a:r>
                  <a:rPr lang="de-DE" dirty="0" smtClean="0"/>
                  <a:t>analog zu Amalgamation Units.</a:t>
                </a:r>
              </a:p>
              <a:p>
                <a:pPr lvl="1"/>
                <a:r>
                  <a:rPr lang="de-DE" dirty="0" smtClean="0"/>
                  <a:t>Regeln ohne Multi-Regeln. </a:t>
                </a:r>
                <a:r>
                  <a:rPr lang="de-DE" sz="1800" spc="-1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de-DE" sz="1800" spc="-15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MatchGenerator.next</a:t>
                </a:r>
                <a:r>
                  <a:rPr lang="de-DE" sz="1800" spc="-15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())</a:t>
                </a:r>
                <a:endParaRPr lang="de-DE" sz="1800" spc="-1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i="1" smtClean="0">
                        <a:latin typeface="Cambria Math"/>
                        <a:ea typeface="Cambria Math"/>
                      </a:rPr>
                      <m:t>⟹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de-DE" spc="-100" dirty="0" smtClean="0"/>
                  <a:t>Betrachtung zunächst unabhängig von der </a:t>
                </a:r>
                <a:r>
                  <a:rPr lang="de-DE" spc="-100" dirty="0" smtClean="0"/>
                  <a:t>Verschachtelung.</a:t>
                </a:r>
              </a:p>
              <a:p>
                <a:r>
                  <a:rPr lang="de-DE" dirty="0"/>
                  <a:t>Grundlegende Semantik bleibt erhalten.</a:t>
                </a:r>
              </a:p>
              <a:p>
                <a:pPr lvl="1"/>
                <a:r>
                  <a:rPr lang="de-DE" altLang="de-DE" dirty="0"/>
                  <a:t>Eine Regel mit Multi-Regel ist anwendbar, wenn die Kern-Regel anwendbar ist</a:t>
                </a:r>
                <a:r>
                  <a:rPr lang="de-DE" altLang="de-DE" dirty="0" smtClean="0"/>
                  <a:t>.</a:t>
                </a:r>
                <a:endParaRPr lang="de-DE" spc="-100" dirty="0" smtClean="0"/>
              </a:p>
              <a:p>
                <a:pPr lvl="1"/>
                <a:endParaRPr lang="de-DE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92" t="-8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Semantik einfacher </a:t>
            </a:r>
            <a:r>
              <a:rPr lang="de-DE" dirty="0" smtClean="0"/>
              <a:t>Multi-Regeln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04</a:t>
            </a:r>
          </a:p>
        </p:txBody>
      </p:sp>
      <p:sp>
        <p:nvSpPr>
          <p:cNvPr id="22" name="Rechteck 1"/>
          <p:cNvSpPr>
            <a:spLocks noChangeArrowheads="1"/>
          </p:cNvSpPr>
          <p:nvPr/>
        </p:nvSpPr>
        <p:spPr bwMode="auto">
          <a:xfrm>
            <a:off x="3101714" y="5266446"/>
            <a:ext cx="1837042" cy="29936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de-DE" altLang="de-DE" sz="1600" dirty="0" err="1" smtClean="0"/>
              <a:t>value</a:t>
            </a:r>
            <a:r>
              <a:rPr lang="de-DE" altLang="de-DE" sz="1600" dirty="0" smtClean="0"/>
              <a:t>/</a:t>
            </a:r>
            <a:r>
              <a:rPr lang="de-DE" altLang="de-DE" sz="1600" dirty="0" err="1" smtClean="0"/>
              <a:t>object</a:t>
            </a:r>
            <a:endParaRPr lang="de-DE" altLang="de-DE" sz="1600" dirty="0" smtClean="0"/>
          </a:p>
          <a:p>
            <a:pPr algn="ctr"/>
            <a:endParaRPr lang="de-DE" altLang="de-DE" sz="1600" dirty="0"/>
          </a:p>
        </p:txBody>
      </p:sp>
      <p:sp>
        <p:nvSpPr>
          <p:cNvPr id="23" name="Rechteck 9"/>
          <p:cNvSpPr>
            <a:spLocks noChangeArrowheads="1"/>
          </p:cNvSpPr>
          <p:nvPr/>
        </p:nvSpPr>
        <p:spPr bwMode="auto">
          <a:xfrm>
            <a:off x="3101714" y="5644932"/>
            <a:ext cx="1837042" cy="29936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de-DE" altLang="de-DE" sz="1600" dirty="0" err="1" smtClean="0"/>
              <a:t>value</a:t>
            </a:r>
            <a:r>
              <a:rPr lang="de-DE" altLang="de-DE" sz="1600" dirty="0" smtClean="0"/>
              <a:t>/</a:t>
            </a:r>
            <a:r>
              <a:rPr lang="de-DE" altLang="de-DE" sz="1600" dirty="0" err="1" smtClean="0"/>
              <a:t>object</a:t>
            </a:r>
            <a:endParaRPr lang="de-DE" altLang="de-DE" sz="1600" dirty="0" smtClean="0"/>
          </a:p>
          <a:p>
            <a:pPr algn="ctr"/>
            <a:endParaRPr lang="de-DE" altLang="de-DE" sz="1600" dirty="0"/>
          </a:p>
        </p:txBody>
      </p:sp>
      <p:sp>
        <p:nvSpPr>
          <p:cNvPr id="24" name="Rechteck 10"/>
          <p:cNvSpPr>
            <a:spLocks noChangeArrowheads="1"/>
          </p:cNvSpPr>
          <p:nvPr/>
        </p:nvSpPr>
        <p:spPr bwMode="auto">
          <a:xfrm>
            <a:off x="3101714" y="6024736"/>
            <a:ext cx="1837042" cy="298041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de-DE" altLang="de-DE" sz="1600" dirty="0" err="1" smtClean="0"/>
              <a:t>value</a:t>
            </a:r>
            <a:r>
              <a:rPr lang="de-DE" altLang="de-DE" sz="1600" dirty="0" smtClean="0"/>
              <a:t>/</a:t>
            </a:r>
            <a:r>
              <a:rPr lang="de-DE" altLang="de-DE" sz="1600" dirty="0" err="1" smtClean="0"/>
              <a:t>object</a:t>
            </a:r>
            <a:endParaRPr lang="de-DE" altLang="de-DE" sz="1600" dirty="0" smtClean="0"/>
          </a:p>
          <a:p>
            <a:pPr algn="ctr"/>
            <a:endParaRPr lang="de-DE" altLang="de-DE" sz="1600" dirty="0"/>
          </a:p>
        </p:txBody>
      </p:sp>
      <p:sp>
        <p:nvSpPr>
          <p:cNvPr id="25" name="Rechteck 11"/>
          <p:cNvSpPr>
            <a:spLocks noChangeArrowheads="1"/>
          </p:cNvSpPr>
          <p:nvPr/>
        </p:nvSpPr>
        <p:spPr bwMode="auto">
          <a:xfrm>
            <a:off x="6722837" y="5328429"/>
            <a:ext cx="2092882" cy="29936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de-DE" altLang="de-DE" sz="1600" dirty="0" err="1" smtClean="0"/>
              <a:t>value</a:t>
            </a:r>
            <a:r>
              <a:rPr lang="de-DE" altLang="de-DE" sz="1600" dirty="0" smtClean="0"/>
              <a:t>/</a:t>
            </a:r>
            <a:r>
              <a:rPr lang="de-DE" altLang="de-DE" sz="1600" dirty="0" err="1" smtClean="0"/>
              <a:t>object</a:t>
            </a:r>
            <a:endParaRPr lang="de-DE" altLang="de-DE" sz="1600" dirty="0" smtClean="0"/>
          </a:p>
        </p:txBody>
      </p:sp>
      <p:sp>
        <p:nvSpPr>
          <p:cNvPr id="26" name="Rechteck 12"/>
          <p:cNvSpPr>
            <a:spLocks noChangeArrowheads="1"/>
          </p:cNvSpPr>
          <p:nvPr/>
        </p:nvSpPr>
        <p:spPr bwMode="auto">
          <a:xfrm>
            <a:off x="6729431" y="5709552"/>
            <a:ext cx="2092883" cy="298041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de-DE" altLang="de-DE" sz="1600" dirty="0" err="1" smtClean="0"/>
              <a:t>value</a:t>
            </a:r>
            <a:r>
              <a:rPr lang="de-DE" altLang="de-DE" sz="1600" dirty="0" smtClean="0"/>
              <a:t>/</a:t>
            </a:r>
            <a:r>
              <a:rPr lang="de-DE" altLang="de-DE" sz="1600" dirty="0" err="1" smtClean="0"/>
              <a:t>object</a:t>
            </a:r>
            <a:endParaRPr lang="de-DE" altLang="de-DE" sz="1600" dirty="0" smtClean="0"/>
          </a:p>
          <a:p>
            <a:pPr algn="ctr"/>
            <a:endParaRPr lang="de-DE" altLang="de-DE" sz="1600" dirty="0"/>
          </a:p>
        </p:txBody>
      </p:sp>
      <p:sp>
        <p:nvSpPr>
          <p:cNvPr id="27" name="Rechteck 13"/>
          <p:cNvSpPr>
            <a:spLocks noChangeArrowheads="1"/>
          </p:cNvSpPr>
          <p:nvPr/>
        </p:nvSpPr>
        <p:spPr bwMode="auto">
          <a:xfrm>
            <a:off x="3101714" y="4880047"/>
            <a:ext cx="1837042" cy="298041"/>
          </a:xfrm>
          <a:prstGeom prst="rect">
            <a:avLst/>
          </a:prstGeom>
          <a:solidFill>
            <a:srgbClr val="00B8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 smtClean="0"/>
              <a:t>parameter-list_1.1</a:t>
            </a:r>
          </a:p>
        </p:txBody>
      </p:sp>
      <p:sp>
        <p:nvSpPr>
          <p:cNvPr id="28" name="Rechteck 14"/>
          <p:cNvSpPr>
            <a:spLocks noChangeArrowheads="1"/>
          </p:cNvSpPr>
          <p:nvPr/>
        </p:nvSpPr>
        <p:spPr bwMode="auto">
          <a:xfrm>
            <a:off x="6722837" y="4938074"/>
            <a:ext cx="2092882" cy="299360"/>
          </a:xfrm>
          <a:prstGeom prst="rect">
            <a:avLst/>
          </a:prstGeom>
          <a:solidFill>
            <a:srgbClr val="00B8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 smtClean="0"/>
              <a:t>parameter-list_2.1</a:t>
            </a:r>
          </a:p>
        </p:txBody>
      </p:sp>
      <p:sp>
        <p:nvSpPr>
          <p:cNvPr id="29" name="Rechteck 1"/>
          <p:cNvSpPr>
            <a:spLocks noChangeArrowheads="1"/>
          </p:cNvSpPr>
          <p:nvPr/>
        </p:nvSpPr>
        <p:spPr bwMode="auto">
          <a:xfrm>
            <a:off x="5525397" y="5335022"/>
            <a:ext cx="1131502" cy="299360"/>
          </a:xfrm>
          <a:prstGeom prst="rect">
            <a:avLst/>
          </a:prstGeom>
          <a:solidFill>
            <a:srgbClr val="00A1D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/>
              <a:t>Match 4</a:t>
            </a:r>
          </a:p>
        </p:txBody>
      </p:sp>
      <p:sp>
        <p:nvSpPr>
          <p:cNvPr id="30" name="Rechteck 1"/>
          <p:cNvSpPr>
            <a:spLocks noChangeArrowheads="1"/>
          </p:cNvSpPr>
          <p:nvPr/>
        </p:nvSpPr>
        <p:spPr bwMode="auto">
          <a:xfrm>
            <a:off x="5531991" y="5713509"/>
            <a:ext cx="1131502" cy="299360"/>
          </a:xfrm>
          <a:prstGeom prst="rect">
            <a:avLst/>
          </a:prstGeom>
          <a:solidFill>
            <a:srgbClr val="00A1D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/>
              <a:t>Match 5</a:t>
            </a:r>
          </a:p>
        </p:txBody>
      </p:sp>
      <p:sp>
        <p:nvSpPr>
          <p:cNvPr id="31" name="Rechteck 1"/>
          <p:cNvSpPr>
            <a:spLocks noChangeArrowheads="1"/>
          </p:cNvSpPr>
          <p:nvPr/>
        </p:nvSpPr>
        <p:spPr bwMode="auto">
          <a:xfrm>
            <a:off x="1883174" y="5278315"/>
            <a:ext cx="1131502" cy="299360"/>
          </a:xfrm>
          <a:prstGeom prst="rect">
            <a:avLst/>
          </a:prstGeom>
          <a:solidFill>
            <a:srgbClr val="00A1D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/>
              <a:t>Match 1</a:t>
            </a:r>
          </a:p>
        </p:txBody>
      </p:sp>
      <p:sp>
        <p:nvSpPr>
          <p:cNvPr id="32" name="Rechteck 1"/>
          <p:cNvSpPr>
            <a:spLocks noChangeArrowheads="1"/>
          </p:cNvSpPr>
          <p:nvPr/>
        </p:nvSpPr>
        <p:spPr bwMode="auto">
          <a:xfrm>
            <a:off x="1883174" y="5654163"/>
            <a:ext cx="1131502" cy="299360"/>
          </a:xfrm>
          <a:prstGeom prst="rect">
            <a:avLst/>
          </a:prstGeom>
          <a:solidFill>
            <a:srgbClr val="00A1D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/>
              <a:t>Match 2</a:t>
            </a:r>
          </a:p>
        </p:txBody>
      </p:sp>
      <p:sp>
        <p:nvSpPr>
          <p:cNvPr id="33" name="Rechteck 1"/>
          <p:cNvSpPr>
            <a:spLocks noChangeArrowheads="1"/>
          </p:cNvSpPr>
          <p:nvPr/>
        </p:nvSpPr>
        <p:spPr bwMode="auto">
          <a:xfrm>
            <a:off x="1883174" y="6033968"/>
            <a:ext cx="1131502" cy="299360"/>
          </a:xfrm>
          <a:prstGeom prst="rect">
            <a:avLst/>
          </a:prstGeom>
          <a:solidFill>
            <a:srgbClr val="00A1D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/>
              <a:t>Match 3</a:t>
            </a:r>
          </a:p>
        </p:txBody>
      </p:sp>
      <p:sp>
        <p:nvSpPr>
          <p:cNvPr id="34" name="AutoShape 27"/>
          <p:cNvSpPr>
            <a:spLocks noChangeArrowheads="1"/>
          </p:cNvSpPr>
          <p:nvPr/>
        </p:nvSpPr>
        <p:spPr bwMode="auto">
          <a:xfrm>
            <a:off x="1665578" y="4345947"/>
            <a:ext cx="3469674" cy="2107389"/>
          </a:xfrm>
          <a:prstGeom prst="roundRect">
            <a:avLst>
              <a:gd name="adj" fmla="val 1981"/>
            </a:avLst>
          </a:prstGeom>
          <a:noFill/>
          <a:ln w="18000">
            <a:solidFill>
              <a:srgbClr val="0066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1785585" y="4345947"/>
            <a:ext cx="2136402" cy="2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9pPr>
          </a:lstStyle>
          <a:p>
            <a:pPr eaLnBrk="1"/>
            <a:r>
              <a:rPr lang="de-DE" altLang="de-DE" b="1" dirty="0" smtClean="0">
                <a:solidFill>
                  <a:srgbClr val="0066CC"/>
                </a:solidFill>
              </a:rPr>
              <a:t>(Multi-)Regel 1</a:t>
            </a:r>
            <a:endParaRPr lang="de-DE" altLang="de-DE" b="1" dirty="0">
              <a:solidFill>
                <a:srgbClr val="0066CC"/>
              </a:solidFill>
            </a:endParaRPr>
          </a:p>
        </p:txBody>
      </p:sp>
      <p:sp>
        <p:nvSpPr>
          <p:cNvPr id="36" name="AutoShape 27"/>
          <p:cNvSpPr>
            <a:spLocks noChangeArrowheads="1"/>
          </p:cNvSpPr>
          <p:nvPr/>
        </p:nvSpPr>
        <p:spPr bwMode="auto">
          <a:xfrm>
            <a:off x="5339451" y="4345947"/>
            <a:ext cx="3649027" cy="2107389"/>
          </a:xfrm>
          <a:prstGeom prst="roundRect">
            <a:avLst>
              <a:gd name="adj" fmla="val 1981"/>
            </a:avLst>
          </a:prstGeom>
          <a:noFill/>
          <a:ln w="18000">
            <a:solidFill>
              <a:srgbClr val="0066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5398796" y="4361443"/>
            <a:ext cx="2136402" cy="2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9pPr>
          </a:lstStyle>
          <a:p>
            <a:pPr eaLnBrk="1"/>
            <a:r>
              <a:rPr lang="de-DE" altLang="de-DE" b="1" dirty="0" smtClean="0">
                <a:solidFill>
                  <a:srgbClr val="0066CC"/>
                </a:solidFill>
              </a:rPr>
              <a:t>(Multi-)Regel 2</a:t>
            </a:r>
            <a:endParaRPr lang="de-DE" altLang="de-DE" b="1" dirty="0">
              <a:solidFill>
                <a:srgbClr val="0066CC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0" y="2286600"/>
            <a:ext cx="1475656" cy="288032"/>
          </a:xfrm>
          <a:prstGeom prst="rect">
            <a:avLst/>
          </a:prstGeom>
          <a:solidFill>
            <a:srgbClr val="0066CC">
              <a:alpha val="20000"/>
            </a:srgbClr>
          </a:solidFill>
          <a:ln>
            <a:solidFill>
              <a:srgbClr val="0066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31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 Zeile bildet einen </a:t>
            </a:r>
            <a:r>
              <a:rPr lang="de-DE" dirty="0" err="1"/>
              <a:t>Prematch</a:t>
            </a:r>
            <a:r>
              <a:rPr lang="de-DE" dirty="0" smtClean="0"/>
              <a:t>.</a:t>
            </a:r>
          </a:p>
          <a:p>
            <a:r>
              <a:rPr lang="de-DE" dirty="0" smtClean="0"/>
              <a:t>Einschränkung:</a:t>
            </a:r>
          </a:p>
          <a:p>
            <a:pPr lvl="1"/>
            <a:r>
              <a:rPr lang="de-DE" dirty="0" smtClean="0"/>
              <a:t>Werden einer Regel mehrere Parameter-Listen übergeben, dann müssen alle Listen die gleiche Größe haben.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Semantik einfacher Multi-Regeln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05</a:t>
            </a:r>
            <a:endParaRPr lang="de-DE" dirty="0"/>
          </a:p>
        </p:txBody>
      </p:sp>
      <p:grpSp>
        <p:nvGrpSpPr>
          <p:cNvPr id="28" name="Gruppieren 27"/>
          <p:cNvGrpSpPr/>
          <p:nvPr/>
        </p:nvGrpSpPr>
        <p:grpSpPr>
          <a:xfrm>
            <a:off x="1937836" y="2636912"/>
            <a:ext cx="5802516" cy="4114404"/>
            <a:chOff x="2051720" y="2626964"/>
            <a:chExt cx="5802516" cy="4114404"/>
          </a:xfrm>
        </p:grpSpPr>
        <p:sp>
          <p:nvSpPr>
            <p:cNvPr id="5" name="Rechteck 1"/>
            <p:cNvSpPr>
              <a:spLocks noChangeArrowheads="1"/>
            </p:cNvSpPr>
            <p:nvPr/>
          </p:nvSpPr>
          <p:spPr bwMode="auto">
            <a:xfrm>
              <a:off x="3524510" y="3547462"/>
              <a:ext cx="1837042" cy="29936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de-DE" altLang="de-DE" sz="1600" dirty="0" err="1" smtClean="0"/>
                <a:t>value</a:t>
              </a:r>
              <a:r>
                <a:rPr lang="de-DE" altLang="de-DE" sz="1600" dirty="0" smtClean="0"/>
                <a:t>/</a:t>
              </a:r>
              <a:r>
                <a:rPr lang="de-DE" altLang="de-DE" sz="1600" dirty="0" err="1" smtClean="0"/>
                <a:t>object</a:t>
              </a:r>
              <a:endParaRPr lang="de-DE" altLang="de-DE" sz="1600" dirty="0" smtClean="0"/>
            </a:p>
            <a:p>
              <a:pPr algn="ctr"/>
              <a:endParaRPr lang="de-DE" altLang="de-DE" sz="1600" dirty="0"/>
            </a:p>
          </p:txBody>
        </p:sp>
        <p:sp>
          <p:nvSpPr>
            <p:cNvPr id="6" name="Rechteck 9"/>
            <p:cNvSpPr>
              <a:spLocks noChangeArrowheads="1"/>
            </p:cNvSpPr>
            <p:nvPr/>
          </p:nvSpPr>
          <p:spPr bwMode="auto">
            <a:xfrm>
              <a:off x="3524510" y="3925948"/>
              <a:ext cx="1837042" cy="29936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de-DE" altLang="de-DE" sz="1600" dirty="0" err="1" smtClean="0"/>
                <a:t>value</a:t>
              </a:r>
              <a:r>
                <a:rPr lang="de-DE" altLang="de-DE" sz="1600" dirty="0" smtClean="0"/>
                <a:t>/</a:t>
              </a:r>
              <a:r>
                <a:rPr lang="de-DE" altLang="de-DE" sz="1600" dirty="0" err="1" smtClean="0"/>
                <a:t>object</a:t>
              </a:r>
              <a:endParaRPr lang="de-DE" altLang="de-DE" sz="1600" dirty="0" smtClean="0"/>
            </a:p>
            <a:p>
              <a:pPr algn="ctr"/>
              <a:endParaRPr lang="de-DE" altLang="de-DE" sz="1600" dirty="0"/>
            </a:p>
          </p:txBody>
        </p:sp>
        <p:sp>
          <p:nvSpPr>
            <p:cNvPr id="7" name="Rechteck 11"/>
            <p:cNvSpPr>
              <a:spLocks noChangeArrowheads="1"/>
            </p:cNvSpPr>
            <p:nvPr/>
          </p:nvSpPr>
          <p:spPr bwMode="auto">
            <a:xfrm>
              <a:off x="5538039" y="3559331"/>
              <a:ext cx="2092882" cy="29936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de-DE" altLang="de-DE" sz="1600" dirty="0" err="1" smtClean="0"/>
                <a:t>value</a:t>
              </a:r>
              <a:r>
                <a:rPr lang="de-DE" altLang="de-DE" sz="1600" dirty="0" smtClean="0"/>
                <a:t>/</a:t>
              </a:r>
              <a:r>
                <a:rPr lang="de-DE" altLang="de-DE" sz="1600" dirty="0" err="1" smtClean="0"/>
                <a:t>object</a:t>
              </a:r>
              <a:endParaRPr lang="de-DE" altLang="de-DE" sz="1600" dirty="0" smtClean="0"/>
            </a:p>
          </p:txBody>
        </p:sp>
        <p:sp>
          <p:nvSpPr>
            <p:cNvPr id="8" name="Rechteck 12"/>
            <p:cNvSpPr>
              <a:spLocks noChangeArrowheads="1"/>
            </p:cNvSpPr>
            <p:nvPr/>
          </p:nvSpPr>
          <p:spPr bwMode="auto">
            <a:xfrm>
              <a:off x="5534206" y="3921815"/>
              <a:ext cx="2092883" cy="298041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de-DE" altLang="de-DE" sz="1600" dirty="0" err="1" smtClean="0"/>
                <a:t>value</a:t>
              </a:r>
              <a:r>
                <a:rPr lang="de-DE" altLang="de-DE" sz="1600" dirty="0" smtClean="0"/>
                <a:t>/</a:t>
              </a:r>
              <a:r>
                <a:rPr lang="de-DE" altLang="de-DE" sz="1600" dirty="0" err="1" smtClean="0"/>
                <a:t>object</a:t>
              </a:r>
              <a:endParaRPr lang="de-DE" altLang="de-DE" sz="1600" dirty="0" smtClean="0"/>
            </a:p>
            <a:p>
              <a:pPr algn="ctr"/>
              <a:endParaRPr lang="de-DE" altLang="de-DE" sz="1600" dirty="0"/>
            </a:p>
          </p:txBody>
        </p:sp>
        <p:sp>
          <p:nvSpPr>
            <p:cNvPr id="9" name="Rechteck 13"/>
            <p:cNvSpPr>
              <a:spLocks noChangeArrowheads="1"/>
            </p:cNvSpPr>
            <p:nvPr/>
          </p:nvSpPr>
          <p:spPr bwMode="auto">
            <a:xfrm>
              <a:off x="3524510" y="3161063"/>
              <a:ext cx="1837042" cy="298041"/>
            </a:xfrm>
            <a:prstGeom prst="rect">
              <a:avLst/>
            </a:prstGeom>
            <a:solidFill>
              <a:srgbClr val="00B8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de-DE" altLang="de-DE" sz="1600" dirty="0" smtClean="0"/>
                <a:t>parameter-list_1.1</a:t>
              </a:r>
            </a:p>
          </p:txBody>
        </p:sp>
        <p:sp>
          <p:nvSpPr>
            <p:cNvPr id="10" name="Rechteck 14"/>
            <p:cNvSpPr>
              <a:spLocks noChangeArrowheads="1"/>
            </p:cNvSpPr>
            <p:nvPr/>
          </p:nvSpPr>
          <p:spPr bwMode="auto">
            <a:xfrm>
              <a:off x="5538039" y="3161063"/>
              <a:ext cx="2092882" cy="299360"/>
            </a:xfrm>
            <a:prstGeom prst="rect">
              <a:avLst/>
            </a:prstGeom>
            <a:solidFill>
              <a:srgbClr val="00B8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de-DE" altLang="de-DE" sz="1600" dirty="0" smtClean="0"/>
                <a:t>parameter-list_2.1</a:t>
              </a:r>
            </a:p>
          </p:txBody>
        </p:sp>
        <p:sp>
          <p:nvSpPr>
            <p:cNvPr id="11" name="Rechteck 1"/>
            <p:cNvSpPr>
              <a:spLocks noChangeArrowheads="1"/>
            </p:cNvSpPr>
            <p:nvPr/>
          </p:nvSpPr>
          <p:spPr bwMode="auto">
            <a:xfrm>
              <a:off x="2305970" y="3559331"/>
              <a:ext cx="1131502" cy="299360"/>
            </a:xfrm>
            <a:prstGeom prst="rect">
              <a:avLst/>
            </a:prstGeom>
            <a:solidFill>
              <a:srgbClr val="00A1DA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de-DE" altLang="de-DE" sz="1600" dirty="0"/>
                <a:t>Match 1</a:t>
              </a:r>
            </a:p>
          </p:txBody>
        </p:sp>
        <p:sp>
          <p:nvSpPr>
            <p:cNvPr id="12" name="Rechteck 1"/>
            <p:cNvSpPr>
              <a:spLocks noChangeArrowheads="1"/>
            </p:cNvSpPr>
            <p:nvPr/>
          </p:nvSpPr>
          <p:spPr bwMode="auto">
            <a:xfrm>
              <a:off x="2305970" y="3935179"/>
              <a:ext cx="1131502" cy="299360"/>
            </a:xfrm>
            <a:prstGeom prst="rect">
              <a:avLst/>
            </a:prstGeom>
            <a:solidFill>
              <a:srgbClr val="00A1DA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de-DE" altLang="de-DE" sz="1600" dirty="0"/>
                <a:t>Match 2</a:t>
              </a:r>
            </a:p>
          </p:txBody>
        </p:sp>
        <p:sp>
          <p:nvSpPr>
            <p:cNvPr id="13" name="AutoShape 27"/>
            <p:cNvSpPr>
              <a:spLocks noChangeArrowheads="1"/>
            </p:cNvSpPr>
            <p:nvPr/>
          </p:nvSpPr>
          <p:spPr bwMode="auto">
            <a:xfrm>
              <a:off x="2051721" y="2626964"/>
              <a:ext cx="5802515" cy="1738140"/>
            </a:xfrm>
            <a:prstGeom prst="roundRect">
              <a:avLst>
                <a:gd name="adj" fmla="val 1981"/>
              </a:avLst>
            </a:prstGeom>
            <a:noFill/>
            <a:ln w="18000">
              <a:solidFill>
                <a:srgbClr val="0066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altLang="de-DE"/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2208381" y="2626964"/>
              <a:ext cx="2136402" cy="294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 eaLnBrk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AR PL UKai CN" charset="0"/>
                  <a:cs typeface="AR PL UKai CN" charset="0"/>
                </a:defRPr>
              </a:lvl1pPr>
              <a:lvl2pPr eaLnBrk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AR PL UKai CN" charset="0"/>
                  <a:cs typeface="AR PL UKai CN" charset="0"/>
                </a:defRPr>
              </a:lvl2pPr>
              <a:lvl3pPr eaLnBrk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AR PL UKai CN" charset="0"/>
                  <a:cs typeface="AR PL UKai CN" charset="0"/>
                </a:defRPr>
              </a:lvl3pPr>
              <a:lvl4pPr eaLnBrk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AR PL UKai CN" charset="0"/>
                  <a:cs typeface="AR PL UKai CN" charset="0"/>
                </a:defRPr>
              </a:lvl4pPr>
              <a:lvl5pPr eaLnBrk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AR PL UKai CN" charset="0"/>
                  <a:cs typeface="AR PL UKai CN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AR PL UKai CN" charset="0"/>
                  <a:cs typeface="AR PL UKai CN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AR PL UKai CN" charset="0"/>
                  <a:cs typeface="AR PL UKai CN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AR PL UKai CN" charset="0"/>
                  <a:cs typeface="AR PL UKai CN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AR PL UKai CN" charset="0"/>
                  <a:cs typeface="AR PL UKai CN" charset="0"/>
                </a:defRPr>
              </a:lvl9pPr>
            </a:lstStyle>
            <a:p>
              <a:pPr eaLnBrk="1"/>
              <a:r>
                <a:rPr lang="de-DE" altLang="de-DE" b="1" dirty="0" smtClean="0">
                  <a:solidFill>
                    <a:srgbClr val="0066CC"/>
                  </a:solidFill>
                </a:rPr>
                <a:t>(Multi-)Regel 1</a:t>
              </a:r>
              <a:endParaRPr lang="de-DE" altLang="de-DE" b="1" dirty="0">
                <a:solidFill>
                  <a:srgbClr val="0066CC"/>
                </a:solidFill>
              </a:endParaRPr>
            </a:p>
          </p:txBody>
        </p:sp>
        <p:sp>
          <p:nvSpPr>
            <p:cNvPr id="15" name="Rechteck 1"/>
            <p:cNvSpPr>
              <a:spLocks noChangeArrowheads="1"/>
            </p:cNvSpPr>
            <p:nvPr/>
          </p:nvSpPr>
          <p:spPr bwMode="auto">
            <a:xfrm>
              <a:off x="3524509" y="5439239"/>
              <a:ext cx="1837042" cy="29936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de-DE" altLang="de-DE" sz="1600" dirty="0" err="1" smtClean="0"/>
                <a:t>value</a:t>
              </a:r>
              <a:r>
                <a:rPr lang="de-DE" altLang="de-DE" sz="1600" dirty="0" smtClean="0"/>
                <a:t>/</a:t>
              </a:r>
              <a:r>
                <a:rPr lang="de-DE" altLang="de-DE" sz="1600" dirty="0" err="1" smtClean="0"/>
                <a:t>object</a:t>
              </a:r>
              <a:endParaRPr lang="de-DE" altLang="de-DE" sz="1600" dirty="0" smtClean="0"/>
            </a:p>
            <a:p>
              <a:pPr algn="ctr"/>
              <a:endParaRPr lang="de-DE" altLang="de-DE" sz="1600" dirty="0"/>
            </a:p>
          </p:txBody>
        </p:sp>
        <p:sp>
          <p:nvSpPr>
            <p:cNvPr id="16" name="Rechteck 9"/>
            <p:cNvSpPr>
              <a:spLocks noChangeArrowheads="1"/>
            </p:cNvSpPr>
            <p:nvPr/>
          </p:nvSpPr>
          <p:spPr bwMode="auto">
            <a:xfrm>
              <a:off x="3524509" y="5817725"/>
              <a:ext cx="1837042" cy="29936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de-DE" altLang="de-DE" sz="1600" dirty="0" err="1" smtClean="0"/>
                <a:t>value</a:t>
              </a:r>
              <a:r>
                <a:rPr lang="de-DE" altLang="de-DE" sz="1600" dirty="0" smtClean="0"/>
                <a:t>/</a:t>
              </a:r>
              <a:r>
                <a:rPr lang="de-DE" altLang="de-DE" sz="1600" dirty="0" err="1" smtClean="0"/>
                <a:t>object</a:t>
              </a:r>
              <a:endParaRPr lang="de-DE" altLang="de-DE" sz="1600" dirty="0" smtClean="0"/>
            </a:p>
            <a:p>
              <a:pPr algn="ctr"/>
              <a:endParaRPr lang="de-DE" altLang="de-DE" sz="1600" dirty="0"/>
            </a:p>
          </p:txBody>
        </p:sp>
        <p:sp>
          <p:nvSpPr>
            <p:cNvPr id="17" name="Rechteck 11"/>
            <p:cNvSpPr>
              <a:spLocks noChangeArrowheads="1"/>
            </p:cNvSpPr>
            <p:nvPr/>
          </p:nvSpPr>
          <p:spPr bwMode="auto">
            <a:xfrm>
              <a:off x="5538038" y="5451108"/>
              <a:ext cx="2092882" cy="29936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de-DE" altLang="de-DE" sz="1600" dirty="0" err="1" smtClean="0"/>
                <a:t>value</a:t>
              </a:r>
              <a:r>
                <a:rPr lang="de-DE" altLang="de-DE" sz="1600" dirty="0" smtClean="0"/>
                <a:t>/</a:t>
              </a:r>
              <a:r>
                <a:rPr lang="de-DE" altLang="de-DE" sz="1600" dirty="0" err="1" smtClean="0"/>
                <a:t>object</a:t>
              </a:r>
              <a:endParaRPr lang="de-DE" altLang="de-DE" sz="1600" dirty="0" smtClean="0"/>
            </a:p>
          </p:txBody>
        </p:sp>
        <p:sp>
          <p:nvSpPr>
            <p:cNvPr id="18" name="Rechteck 12"/>
            <p:cNvSpPr>
              <a:spLocks noChangeArrowheads="1"/>
            </p:cNvSpPr>
            <p:nvPr/>
          </p:nvSpPr>
          <p:spPr bwMode="auto">
            <a:xfrm>
              <a:off x="5534205" y="5813592"/>
              <a:ext cx="2092883" cy="298041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de-DE" altLang="de-DE" sz="1600" dirty="0" err="1" smtClean="0"/>
                <a:t>value</a:t>
              </a:r>
              <a:r>
                <a:rPr lang="de-DE" altLang="de-DE" sz="1600" dirty="0" smtClean="0"/>
                <a:t>/</a:t>
              </a:r>
              <a:r>
                <a:rPr lang="de-DE" altLang="de-DE" sz="1600" dirty="0" err="1" smtClean="0"/>
                <a:t>object</a:t>
              </a:r>
              <a:endParaRPr lang="de-DE" altLang="de-DE" sz="1600" dirty="0" smtClean="0"/>
            </a:p>
            <a:p>
              <a:pPr algn="ctr"/>
              <a:endParaRPr lang="de-DE" altLang="de-DE" sz="1600" dirty="0"/>
            </a:p>
          </p:txBody>
        </p:sp>
        <p:sp>
          <p:nvSpPr>
            <p:cNvPr id="19" name="Rechteck 13"/>
            <p:cNvSpPr>
              <a:spLocks noChangeArrowheads="1"/>
            </p:cNvSpPr>
            <p:nvPr/>
          </p:nvSpPr>
          <p:spPr bwMode="auto">
            <a:xfrm>
              <a:off x="3524509" y="5052840"/>
              <a:ext cx="1837042" cy="298041"/>
            </a:xfrm>
            <a:prstGeom prst="rect">
              <a:avLst/>
            </a:prstGeom>
            <a:solidFill>
              <a:srgbClr val="00B8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de-DE" altLang="de-DE" sz="1600" dirty="0" smtClean="0"/>
                <a:t>parameter-list_1.1</a:t>
              </a:r>
            </a:p>
          </p:txBody>
        </p:sp>
        <p:sp>
          <p:nvSpPr>
            <p:cNvPr id="20" name="Rechteck 14"/>
            <p:cNvSpPr>
              <a:spLocks noChangeArrowheads="1"/>
            </p:cNvSpPr>
            <p:nvPr/>
          </p:nvSpPr>
          <p:spPr bwMode="auto">
            <a:xfrm>
              <a:off x="5538038" y="5052840"/>
              <a:ext cx="2092882" cy="299360"/>
            </a:xfrm>
            <a:prstGeom prst="rect">
              <a:avLst/>
            </a:prstGeom>
            <a:solidFill>
              <a:srgbClr val="00B8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de-DE" altLang="de-DE" sz="1600" dirty="0" smtClean="0"/>
                <a:t>parameter-list_2.1</a:t>
              </a:r>
            </a:p>
          </p:txBody>
        </p:sp>
        <p:sp>
          <p:nvSpPr>
            <p:cNvPr id="21" name="Rechteck 1"/>
            <p:cNvSpPr>
              <a:spLocks noChangeArrowheads="1"/>
            </p:cNvSpPr>
            <p:nvPr/>
          </p:nvSpPr>
          <p:spPr bwMode="auto">
            <a:xfrm>
              <a:off x="2305969" y="5451108"/>
              <a:ext cx="1131502" cy="299360"/>
            </a:xfrm>
            <a:prstGeom prst="rect">
              <a:avLst/>
            </a:prstGeom>
            <a:solidFill>
              <a:srgbClr val="00A1DA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de-DE" altLang="de-DE" sz="1600" dirty="0"/>
                <a:t>Match 1</a:t>
              </a:r>
            </a:p>
          </p:txBody>
        </p:sp>
        <p:sp>
          <p:nvSpPr>
            <p:cNvPr id="22" name="Rechteck 1"/>
            <p:cNvSpPr>
              <a:spLocks noChangeArrowheads="1"/>
            </p:cNvSpPr>
            <p:nvPr/>
          </p:nvSpPr>
          <p:spPr bwMode="auto">
            <a:xfrm>
              <a:off x="2305969" y="5826956"/>
              <a:ext cx="1131502" cy="299360"/>
            </a:xfrm>
            <a:prstGeom prst="rect">
              <a:avLst/>
            </a:prstGeom>
            <a:solidFill>
              <a:srgbClr val="00A1DA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de-DE" altLang="de-DE" sz="1600" dirty="0"/>
                <a:t>Match 2</a:t>
              </a:r>
            </a:p>
          </p:txBody>
        </p:sp>
        <p:sp>
          <p:nvSpPr>
            <p:cNvPr id="23" name="AutoShape 27"/>
            <p:cNvSpPr>
              <a:spLocks noChangeArrowheads="1"/>
            </p:cNvSpPr>
            <p:nvPr/>
          </p:nvSpPr>
          <p:spPr bwMode="auto">
            <a:xfrm>
              <a:off x="2051720" y="4518740"/>
              <a:ext cx="5802515" cy="2222628"/>
            </a:xfrm>
            <a:prstGeom prst="roundRect">
              <a:avLst>
                <a:gd name="adj" fmla="val 1981"/>
              </a:avLst>
            </a:prstGeom>
            <a:noFill/>
            <a:ln w="18000">
              <a:solidFill>
                <a:srgbClr val="0066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altLang="de-DE"/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2208380" y="4518741"/>
              <a:ext cx="2136402" cy="294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 eaLnBrk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AR PL UKai CN" charset="0"/>
                  <a:cs typeface="AR PL UKai CN" charset="0"/>
                </a:defRPr>
              </a:lvl1pPr>
              <a:lvl2pPr eaLnBrk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AR PL UKai CN" charset="0"/>
                  <a:cs typeface="AR PL UKai CN" charset="0"/>
                </a:defRPr>
              </a:lvl2pPr>
              <a:lvl3pPr eaLnBrk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AR PL UKai CN" charset="0"/>
                  <a:cs typeface="AR PL UKai CN" charset="0"/>
                </a:defRPr>
              </a:lvl3pPr>
              <a:lvl4pPr eaLnBrk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AR PL UKai CN" charset="0"/>
                  <a:cs typeface="AR PL UKai CN" charset="0"/>
                </a:defRPr>
              </a:lvl4pPr>
              <a:lvl5pPr eaLnBrk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AR PL UKai CN" charset="0"/>
                  <a:cs typeface="AR PL UKai CN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AR PL UKai CN" charset="0"/>
                  <a:cs typeface="AR PL UKai CN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AR PL UKai CN" charset="0"/>
                  <a:cs typeface="AR PL UKai CN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AR PL UKai CN" charset="0"/>
                  <a:cs typeface="AR PL UKai CN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AR PL UKai CN" charset="0"/>
                  <a:cs typeface="AR PL UKai CN" charset="0"/>
                </a:defRPr>
              </a:lvl9pPr>
            </a:lstStyle>
            <a:p>
              <a:pPr eaLnBrk="1"/>
              <a:r>
                <a:rPr lang="de-DE" altLang="de-DE" b="1" dirty="0" smtClean="0">
                  <a:solidFill>
                    <a:srgbClr val="0066CC"/>
                  </a:solidFill>
                </a:rPr>
                <a:t>(Multi-)Regel 1</a:t>
              </a:r>
              <a:endParaRPr lang="de-DE" altLang="de-DE" b="1" dirty="0">
                <a:solidFill>
                  <a:srgbClr val="0066CC"/>
                </a:solidFill>
              </a:endParaRPr>
            </a:p>
          </p:txBody>
        </p:sp>
        <p:sp>
          <p:nvSpPr>
            <p:cNvPr id="25" name="Rechteck 9"/>
            <p:cNvSpPr>
              <a:spLocks noChangeArrowheads="1"/>
            </p:cNvSpPr>
            <p:nvPr/>
          </p:nvSpPr>
          <p:spPr bwMode="auto">
            <a:xfrm>
              <a:off x="3524510" y="6208228"/>
              <a:ext cx="1837042" cy="29936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de-DE" altLang="de-DE" sz="1600" dirty="0" err="1" smtClean="0"/>
                <a:t>value</a:t>
              </a:r>
              <a:r>
                <a:rPr lang="de-DE" altLang="de-DE" sz="1600" dirty="0" smtClean="0"/>
                <a:t>/</a:t>
              </a:r>
              <a:r>
                <a:rPr lang="de-DE" altLang="de-DE" sz="1600" dirty="0" err="1" smtClean="0"/>
                <a:t>object</a:t>
              </a:r>
              <a:endParaRPr lang="de-DE" altLang="de-DE" sz="1600" dirty="0" smtClean="0"/>
            </a:p>
            <a:p>
              <a:pPr algn="ctr"/>
              <a:endParaRPr lang="de-DE" altLang="de-DE" sz="1600" dirty="0"/>
            </a:p>
          </p:txBody>
        </p:sp>
        <p:sp>
          <p:nvSpPr>
            <p:cNvPr id="26" name="Rechteck 1"/>
            <p:cNvSpPr>
              <a:spLocks noChangeArrowheads="1"/>
            </p:cNvSpPr>
            <p:nvPr/>
          </p:nvSpPr>
          <p:spPr bwMode="auto">
            <a:xfrm>
              <a:off x="2305969" y="6208228"/>
              <a:ext cx="1131502" cy="29936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de-DE" altLang="de-DE" sz="1600" dirty="0"/>
                <a:t>Match </a:t>
              </a:r>
              <a:r>
                <a:rPr lang="de-DE" altLang="de-DE" sz="1600" dirty="0" smtClean="0"/>
                <a:t>3</a:t>
              </a:r>
              <a:endParaRPr lang="de-DE" altLang="de-DE" sz="1600" dirty="0"/>
            </a:p>
          </p:txBody>
        </p:sp>
      </p:grpSp>
      <p:sp>
        <p:nvSpPr>
          <p:cNvPr id="27" name="Rechteck 26"/>
          <p:cNvSpPr/>
          <p:nvPr/>
        </p:nvSpPr>
        <p:spPr>
          <a:xfrm>
            <a:off x="0" y="2286600"/>
            <a:ext cx="1475656" cy="288032"/>
          </a:xfrm>
          <a:prstGeom prst="rect">
            <a:avLst/>
          </a:prstGeom>
          <a:solidFill>
            <a:srgbClr val="0066CC">
              <a:alpha val="20000"/>
            </a:srgbClr>
          </a:solidFill>
          <a:ln>
            <a:solidFill>
              <a:srgbClr val="0066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29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 Zeile bildet einen </a:t>
            </a:r>
            <a:r>
              <a:rPr lang="de-DE" dirty="0" err="1"/>
              <a:t>Prematch</a:t>
            </a:r>
            <a:r>
              <a:rPr lang="de-DE" dirty="0" smtClean="0"/>
              <a:t>.</a:t>
            </a:r>
          </a:p>
          <a:p>
            <a:r>
              <a:rPr lang="de-DE" dirty="0" smtClean="0"/>
              <a:t>Einschränkung:</a:t>
            </a:r>
          </a:p>
          <a:p>
            <a:pPr lvl="1"/>
            <a:r>
              <a:rPr lang="de-DE" dirty="0" smtClean="0"/>
              <a:t>Werden einer Regel mehrere Parameter-Listen übergeben, dann müssen alle Listen die gleiche Größe haben.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Semantik einfacher Multi-Regeln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05</a:t>
            </a:r>
            <a:endParaRPr lang="de-DE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1937836" y="2636912"/>
            <a:ext cx="5802516" cy="4114404"/>
            <a:chOff x="1937836" y="2626964"/>
            <a:chExt cx="5802516" cy="4114404"/>
          </a:xfrm>
        </p:grpSpPr>
        <p:sp>
          <p:nvSpPr>
            <p:cNvPr id="5" name="Rechteck 1"/>
            <p:cNvSpPr>
              <a:spLocks noChangeArrowheads="1"/>
            </p:cNvSpPr>
            <p:nvPr/>
          </p:nvSpPr>
          <p:spPr bwMode="auto">
            <a:xfrm>
              <a:off x="3410626" y="3547462"/>
              <a:ext cx="1837042" cy="29936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de-DE" altLang="de-DE" sz="1600" dirty="0" err="1" smtClean="0"/>
                <a:t>value</a:t>
              </a:r>
              <a:r>
                <a:rPr lang="de-DE" altLang="de-DE" sz="1600" dirty="0" smtClean="0"/>
                <a:t>/</a:t>
              </a:r>
              <a:r>
                <a:rPr lang="de-DE" altLang="de-DE" sz="1600" dirty="0" err="1" smtClean="0"/>
                <a:t>object</a:t>
              </a:r>
              <a:endParaRPr lang="de-DE" altLang="de-DE" sz="1600" dirty="0" smtClean="0"/>
            </a:p>
            <a:p>
              <a:pPr algn="ctr"/>
              <a:endParaRPr lang="de-DE" altLang="de-DE" sz="1600" dirty="0"/>
            </a:p>
          </p:txBody>
        </p:sp>
        <p:sp>
          <p:nvSpPr>
            <p:cNvPr id="6" name="Rechteck 9"/>
            <p:cNvSpPr>
              <a:spLocks noChangeArrowheads="1"/>
            </p:cNvSpPr>
            <p:nvPr/>
          </p:nvSpPr>
          <p:spPr bwMode="auto">
            <a:xfrm>
              <a:off x="3410626" y="3925948"/>
              <a:ext cx="1837042" cy="29936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de-DE" altLang="de-DE" sz="1600" dirty="0" err="1" smtClean="0"/>
                <a:t>value</a:t>
              </a:r>
              <a:r>
                <a:rPr lang="de-DE" altLang="de-DE" sz="1600" dirty="0" smtClean="0"/>
                <a:t>/</a:t>
              </a:r>
              <a:r>
                <a:rPr lang="de-DE" altLang="de-DE" sz="1600" dirty="0" err="1" smtClean="0"/>
                <a:t>object</a:t>
              </a:r>
              <a:endParaRPr lang="de-DE" altLang="de-DE" sz="1600" dirty="0" smtClean="0"/>
            </a:p>
            <a:p>
              <a:pPr algn="ctr"/>
              <a:endParaRPr lang="de-DE" altLang="de-DE" sz="1600" dirty="0"/>
            </a:p>
          </p:txBody>
        </p:sp>
        <p:sp>
          <p:nvSpPr>
            <p:cNvPr id="7" name="Rechteck 11"/>
            <p:cNvSpPr>
              <a:spLocks noChangeArrowheads="1"/>
            </p:cNvSpPr>
            <p:nvPr/>
          </p:nvSpPr>
          <p:spPr bwMode="auto">
            <a:xfrm>
              <a:off x="5424155" y="3559331"/>
              <a:ext cx="2092882" cy="29936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de-DE" altLang="de-DE" sz="1600" dirty="0" err="1" smtClean="0"/>
                <a:t>value</a:t>
              </a:r>
              <a:r>
                <a:rPr lang="de-DE" altLang="de-DE" sz="1600" dirty="0" smtClean="0"/>
                <a:t>/</a:t>
              </a:r>
              <a:r>
                <a:rPr lang="de-DE" altLang="de-DE" sz="1600" dirty="0" err="1" smtClean="0"/>
                <a:t>object</a:t>
              </a:r>
              <a:endParaRPr lang="de-DE" altLang="de-DE" sz="1600" dirty="0" smtClean="0"/>
            </a:p>
          </p:txBody>
        </p:sp>
        <p:sp>
          <p:nvSpPr>
            <p:cNvPr id="8" name="Rechteck 12"/>
            <p:cNvSpPr>
              <a:spLocks noChangeArrowheads="1"/>
            </p:cNvSpPr>
            <p:nvPr/>
          </p:nvSpPr>
          <p:spPr bwMode="auto">
            <a:xfrm>
              <a:off x="5420322" y="3921815"/>
              <a:ext cx="2092883" cy="298041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de-DE" altLang="de-DE" sz="1600" dirty="0" err="1" smtClean="0"/>
                <a:t>value</a:t>
              </a:r>
              <a:r>
                <a:rPr lang="de-DE" altLang="de-DE" sz="1600" dirty="0" smtClean="0"/>
                <a:t>/</a:t>
              </a:r>
              <a:r>
                <a:rPr lang="de-DE" altLang="de-DE" sz="1600" dirty="0" err="1" smtClean="0"/>
                <a:t>object</a:t>
              </a:r>
              <a:endParaRPr lang="de-DE" altLang="de-DE" sz="1600" dirty="0" smtClean="0"/>
            </a:p>
            <a:p>
              <a:pPr algn="ctr"/>
              <a:endParaRPr lang="de-DE" altLang="de-DE" sz="1600" dirty="0"/>
            </a:p>
          </p:txBody>
        </p:sp>
        <p:sp>
          <p:nvSpPr>
            <p:cNvPr id="9" name="Rechteck 13"/>
            <p:cNvSpPr>
              <a:spLocks noChangeArrowheads="1"/>
            </p:cNvSpPr>
            <p:nvPr/>
          </p:nvSpPr>
          <p:spPr bwMode="auto">
            <a:xfrm>
              <a:off x="3410626" y="3161063"/>
              <a:ext cx="1837042" cy="298041"/>
            </a:xfrm>
            <a:prstGeom prst="rect">
              <a:avLst/>
            </a:prstGeom>
            <a:solidFill>
              <a:srgbClr val="00B8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de-DE" altLang="de-DE" sz="1600" dirty="0" smtClean="0"/>
                <a:t>parameter-list_1.1</a:t>
              </a:r>
            </a:p>
          </p:txBody>
        </p:sp>
        <p:sp>
          <p:nvSpPr>
            <p:cNvPr id="10" name="Rechteck 14"/>
            <p:cNvSpPr>
              <a:spLocks noChangeArrowheads="1"/>
            </p:cNvSpPr>
            <p:nvPr/>
          </p:nvSpPr>
          <p:spPr bwMode="auto">
            <a:xfrm>
              <a:off x="5424155" y="3161063"/>
              <a:ext cx="2092882" cy="299360"/>
            </a:xfrm>
            <a:prstGeom prst="rect">
              <a:avLst/>
            </a:prstGeom>
            <a:solidFill>
              <a:srgbClr val="00B8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de-DE" altLang="de-DE" sz="1600" dirty="0" smtClean="0"/>
                <a:t>parameter-list_2.1</a:t>
              </a:r>
            </a:p>
          </p:txBody>
        </p:sp>
        <p:sp>
          <p:nvSpPr>
            <p:cNvPr id="11" name="Rechteck 1"/>
            <p:cNvSpPr>
              <a:spLocks noChangeArrowheads="1"/>
            </p:cNvSpPr>
            <p:nvPr/>
          </p:nvSpPr>
          <p:spPr bwMode="auto">
            <a:xfrm>
              <a:off x="2192086" y="3559331"/>
              <a:ext cx="1131502" cy="299360"/>
            </a:xfrm>
            <a:prstGeom prst="rect">
              <a:avLst/>
            </a:prstGeom>
            <a:solidFill>
              <a:srgbClr val="00A1DA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de-DE" altLang="de-DE" sz="1600" dirty="0"/>
                <a:t>Match 1</a:t>
              </a:r>
            </a:p>
          </p:txBody>
        </p:sp>
        <p:sp>
          <p:nvSpPr>
            <p:cNvPr id="12" name="Rechteck 1"/>
            <p:cNvSpPr>
              <a:spLocks noChangeArrowheads="1"/>
            </p:cNvSpPr>
            <p:nvPr/>
          </p:nvSpPr>
          <p:spPr bwMode="auto">
            <a:xfrm>
              <a:off x="2192086" y="3935179"/>
              <a:ext cx="1131502" cy="299360"/>
            </a:xfrm>
            <a:prstGeom prst="rect">
              <a:avLst/>
            </a:prstGeom>
            <a:solidFill>
              <a:srgbClr val="00A1DA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de-DE" altLang="de-DE" sz="1600" dirty="0"/>
                <a:t>Match 2</a:t>
              </a:r>
            </a:p>
          </p:txBody>
        </p:sp>
        <p:sp>
          <p:nvSpPr>
            <p:cNvPr id="13" name="AutoShape 27"/>
            <p:cNvSpPr>
              <a:spLocks noChangeArrowheads="1"/>
            </p:cNvSpPr>
            <p:nvPr/>
          </p:nvSpPr>
          <p:spPr bwMode="auto">
            <a:xfrm>
              <a:off x="1937837" y="2626964"/>
              <a:ext cx="5802515" cy="1738140"/>
            </a:xfrm>
            <a:prstGeom prst="roundRect">
              <a:avLst>
                <a:gd name="adj" fmla="val 1981"/>
              </a:avLst>
            </a:prstGeom>
            <a:noFill/>
            <a:ln w="18000">
              <a:solidFill>
                <a:srgbClr val="0066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altLang="de-DE"/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2094497" y="2626964"/>
              <a:ext cx="2136402" cy="2940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 eaLnBrk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AR PL UKai CN" charset="0"/>
                  <a:cs typeface="AR PL UKai CN" charset="0"/>
                </a:defRPr>
              </a:lvl1pPr>
              <a:lvl2pPr eaLnBrk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AR PL UKai CN" charset="0"/>
                  <a:cs typeface="AR PL UKai CN" charset="0"/>
                </a:defRPr>
              </a:lvl2pPr>
              <a:lvl3pPr eaLnBrk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AR PL UKai CN" charset="0"/>
                  <a:cs typeface="AR PL UKai CN" charset="0"/>
                </a:defRPr>
              </a:lvl3pPr>
              <a:lvl4pPr eaLnBrk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AR PL UKai CN" charset="0"/>
                  <a:cs typeface="AR PL UKai CN" charset="0"/>
                </a:defRPr>
              </a:lvl4pPr>
              <a:lvl5pPr eaLnBrk="0"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AR PL UKai CN" charset="0"/>
                  <a:cs typeface="AR PL UKai CN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AR PL UKai CN" charset="0"/>
                  <a:cs typeface="AR PL UKai CN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AR PL UKai CN" charset="0"/>
                  <a:cs typeface="AR PL UKai CN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AR PL UKai CN" charset="0"/>
                  <a:cs typeface="AR PL UKai CN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tabLst>
                  <a:tab pos="723900" algn="l"/>
                  <a:tab pos="1447800" algn="l"/>
                  <a:tab pos="2171700" algn="l"/>
                </a:tabLst>
                <a:defRPr>
                  <a:solidFill>
                    <a:schemeClr val="tx1"/>
                  </a:solidFill>
                  <a:latin typeface="Arial" charset="0"/>
                  <a:ea typeface="AR PL UKai CN" charset="0"/>
                  <a:cs typeface="AR PL UKai CN" charset="0"/>
                </a:defRPr>
              </a:lvl9pPr>
            </a:lstStyle>
            <a:p>
              <a:pPr eaLnBrk="1"/>
              <a:r>
                <a:rPr lang="de-DE" altLang="de-DE" b="1" dirty="0" smtClean="0">
                  <a:solidFill>
                    <a:srgbClr val="0066CC"/>
                  </a:solidFill>
                </a:rPr>
                <a:t>(Multi-)Regel 1</a:t>
              </a:r>
              <a:endParaRPr lang="de-DE" altLang="de-DE" b="1" dirty="0">
                <a:solidFill>
                  <a:srgbClr val="0066CC"/>
                </a:solidFill>
              </a:endParaRPr>
            </a:p>
          </p:txBody>
        </p:sp>
        <p:sp>
          <p:nvSpPr>
            <p:cNvPr id="15" name="Rechteck 1"/>
            <p:cNvSpPr>
              <a:spLocks noChangeArrowheads="1"/>
            </p:cNvSpPr>
            <p:nvPr/>
          </p:nvSpPr>
          <p:spPr bwMode="auto">
            <a:xfrm>
              <a:off x="3410625" y="5439239"/>
              <a:ext cx="1837042" cy="29936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de-DE" altLang="de-DE" sz="1600" dirty="0" err="1" smtClean="0"/>
                <a:t>value</a:t>
              </a:r>
              <a:r>
                <a:rPr lang="de-DE" altLang="de-DE" sz="1600" dirty="0" smtClean="0"/>
                <a:t>/</a:t>
              </a:r>
              <a:r>
                <a:rPr lang="de-DE" altLang="de-DE" sz="1600" dirty="0" err="1" smtClean="0"/>
                <a:t>object</a:t>
              </a:r>
              <a:endParaRPr lang="de-DE" altLang="de-DE" sz="1600" dirty="0" smtClean="0"/>
            </a:p>
            <a:p>
              <a:pPr algn="ctr"/>
              <a:endParaRPr lang="de-DE" altLang="de-DE" sz="1600" dirty="0"/>
            </a:p>
          </p:txBody>
        </p:sp>
        <p:sp>
          <p:nvSpPr>
            <p:cNvPr id="16" name="Rechteck 9"/>
            <p:cNvSpPr>
              <a:spLocks noChangeArrowheads="1"/>
            </p:cNvSpPr>
            <p:nvPr/>
          </p:nvSpPr>
          <p:spPr bwMode="auto">
            <a:xfrm>
              <a:off x="3410625" y="5817725"/>
              <a:ext cx="1837042" cy="29936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de-DE" altLang="de-DE" sz="1600" dirty="0" err="1" smtClean="0"/>
                <a:t>value</a:t>
              </a:r>
              <a:r>
                <a:rPr lang="de-DE" altLang="de-DE" sz="1600" dirty="0" smtClean="0"/>
                <a:t>/</a:t>
              </a:r>
              <a:r>
                <a:rPr lang="de-DE" altLang="de-DE" sz="1600" dirty="0" err="1" smtClean="0"/>
                <a:t>object</a:t>
              </a:r>
              <a:endParaRPr lang="de-DE" altLang="de-DE" sz="1600" dirty="0" smtClean="0"/>
            </a:p>
            <a:p>
              <a:pPr algn="ctr"/>
              <a:endParaRPr lang="de-DE" altLang="de-DE" sz="1600" dirty="0"/>
            </a:p>
          </p:txBody>
        </p:sp>
        <p:sp>
          <p:nvSpPr>
            <p:cNvPr id="17" name="Rechteck 11"/>
            <p:cNvSpPr>
              <a:spLocks noChangeArrowheads="1"/>
            </p:cNvSpPr>
            <p:nvPr/>
          </p:nvSpPr>
          <p:spPr bwMode="auto">
            <a:xfrm>
              <a:off x="5424154" y="5451108"/>
              <a:ext cx="2092882" cy="29936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de-DE" altLang="de-DE" sz="1600" dirty="0" err="1" smtClean="0"/>
                <a:t>value</a:t>
              </a:r>
              <a:r>
                <a:rPr lang="de-DE" altLang="de-DE" sz="1600" dirty="0" smtClean="0"/>
                <a:t>/</a:t>
              </a:r>
              <a:r>
                <a:rPr lang="de-DE" altLang="de-DE" sz="1600" dirty="0" err="1" smtClean="0"/>
                <a:t>object</a:t>
              </a:r>
              <a:endParaRPr lang="de-DE" altLang="de-DE" sz="1600" dirty="0" smtClean="0"/>
            </a:p>
          </p:txBody>
        </p:sp>
        <p:sp>
          <p:nvSpPr>
            <p:cNvPr id="18" name="Rechteck 12"/>
            <p:cNvSpPr>
              <a:spLocks noChangeArrowheads="1"/>
            </p:cNvSpPr>
            <p:nvPr/>
          </p:nvSpPr>
          <p:spPr bwMode="auto">
            <a:xfrm>
              <a:off x="5420321" y="5813592"/>
              <a:ext cx="2092883" cy="298041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de-DE" altLang="de-DE" sz="1600" dirty="0" err="1" smtClean="0"/>
                <a:t>value</a:t>
              </a:r>
              <a:r>
                <a:rPr lang="de-DE" altLang="de-DE" sz="1600" dirty="0" smtClean="0"/>
                <a:t>/</a:t>
              </a:r>
              <a:r>
                <a:rPr lang="de-DE" altLang="de-DE" sz="1600" dirty="0" err="1" smtClean="0"/>
                <a:t>object</a:t>
              </a:r>
              <a:endParaRPr lang="de-DE" altLang="de-DE" sz="1600" dirty="0" smtClean="0"/>
            </a:p>
            <a:p>
              <a:pPr algn="ctr"/>
              <a:endParaRPr lang="de-DE" altLang="de-DE" sz="1600" dirty="0"/>
            </a:p>
          </p:txBody>
        </p:sp>
        <p:sp>
          <p:nvSpPr>
            <p:cNvPr id="19" name="Rechteck 13"/>
            <p:cNvSpPr>
              <a:spLocks noChangeArrowheads="1"/>
            </p:cNvSpPr>
            <p:nvPr/>
          </p:nvSpPr>
          <p:spPr bwMode="auto">
            <a:xfrm>
              <a:off x="3410625" y="5052840"/>
              <a:ext cx="1837042" cy="298041"/>
            </a:xfrm>
            <a:prstGeom prst="rect">
              <a:avLst/>
            </a:prstGeom>
            <a:solidFill>
              <a:srgbClr val="00B8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de-DE" altLang="de-DE" sz="1600" dirty="0" smtClean="0"/>
                <a:t>parameter-list_1.1</a:t>
              </a:r>
            </a:p>
          </p:txBody>
        </p:sp>
        <p:sp>
          <p:nvSpPr>
            <p:cNvPr id="20" name="Rechteck 14"/>
            <p:cNvSpPr>
              <a:spLocks noChangeArrowheads="1"/>
            </p:cNvSpPr>
            <p:nvPr/>
          </p:nvSpPr>
          <p:spPr bwMode="auto">
            <a:xfrm>
              <a:off x="5424154" y="5052840"/>
              <a:ext cx="2092882" cy="299360"/>
            </a:xfrm>
            <a:prstGeom prst="rect">
              <a:avLst/>
            </a:prstGeom>
            <a:solidFill>
              <a:srgbClr val="00B8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de-DE" altLang="de-DE" sz="1600" dirty="0" smtClean="0"/>
                <a:t>parameter-list_2.1</a:t>
              </a:r>
            </a:p>
          </p:txBody>
        </p:sp>
        <p:sp>
          <p:nvSpPr>
            <p:cNvPr id="21" name="Rechteck 1"/>
            <p:cNvSpPr>
              <a:spLocks noChangeArrowheads="1"/>
            </p:cNvSpPr>
            <p:nvPr/>
          </p:nvSpPr>
          <p:spPr bwMode="auto">
            <a:xfrm>
              <a:off x="2192085" y="5451108"/>
              <a:ext cx="1131502" cy="299360"/>
            </a:xfrm>
            <a:prstGeom prst="rect">
              <a:avLst/>
            </a:prstGeom>
            <a:solidFill>
              <a:srgbClr val="00A1DA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de-DE" altLang="de-DE" sz="1600" dirty="0"/>
                <a:t>Match 1</a:t>
              </a:r>
            </a:p>
          </p:txBody>
        </p:sp>
        <p:sp>
          <p:nvSpPr>
            <p:cNvPr id="22" name="Rechteck 1"/>
            <p:cNvSpPr>
              <a:spLocks noChangeArrowheads="1"/>
            </p:cNvSpPr>
            <p:nvPr/>
          </p:nvSpPr>
          <p:spPr bwMode="auto">
            <a:xfrm>
              <a:off x="2192085" y="5826956"/>
              <a:ext cx="1131502" cy="299360"/>
            </a:xfrm>
            <a:prstGeom prst="rect">
              <a:avLst/>
            </a:prstGeom>
            <a:solidFill>
              <a:srgbClr val="00A1DA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de-DE" altLang="de-DE" sz="1600" dirty="0"/>
                <a:t>Match 2</a:t>
              </a:r>
            </a:p>
          </p:txBody>
        </p:sp>
        <p:sp>
          <p:nvSpPr>
            <p:cNvPr id="23" name="AutoShape 27"/>
            <p:cNvSpPr>
              <a:spLocks noChangeArrowheads="1"/>
            </p:cNvSpPr>
            <p:nvPr/>
          </p:nvSpPr>
          <p:spPr bwMode="auto">
            <a:xfrm>
              <a:off x="1937836" y="4518740"/>
              <a:ext cx="5802515" cy="2222628"/>
            </a:xfrm>
            <a:prstGeom prst="roundRect">
              <a:avLst>
                <a:gd name="adj" fmla="val 1981"/>
              </a:avLst>
            </a:prstGeom>
            <a:noFill/>
            <a:ln w="18000">
              <a:solidFill>
                <a:srgbClr val="0066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alt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094496" y="4518741"/>
                  <a:ext cx="2136402" cy="2940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60876" rIns="90000" bIns="45000"/>
                <a:lstStyle>
                  <a:lvl1pPr eaLnBrk="0">
                    <a:tabLst>
                      <a:tab pos="723900" algn="l"/>
                      <a:tab pos="1447800" algn="l"/>
                      <a:tab pos="217170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AR PL UKai CN" charset="0"/>
                      <a:cs typeface="AR PL UKai CN" charset="0"/>
                    </a:defRPr>
                  </a:lvl1pPr>
                  <a:lvl2pPr eaLnBrk="0">
                    <a:tabLst>
                      <a:tab pos="723900" algn="l"/>
                      <a:tab pos="1447800" algn="l"/>
                      <a:tab pos="217170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AR PL UKai CN" charset="0"/>
                      <a:cs typeface="AR PL UKai CN" charset="0"/>
                    </a:defRPr>
                  </a:lvl2pPr>
                  <a:lvl3pPr eaLnBrk="0">
                    <a:tabLst>
                      <a:tab pos="723900" algn="l"/>
                      <a:tab pos="1447800" algn="l"/>
                      <a:tab pos="217170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AR PL UKai CN" charset="0"/>
                      <a:cs typeface="AR PL UKai CN" charset="0"/>
                    </a:defRPr>
                  </a:lvl3pPr>
                  <a:lvl4pPr eaLnBrk="0">
                    <a:tabLst>
                      <a:tab pos="723900" algn="l"/>
                      <a:tab pos="1447800" algn="l"/>
                      <a:tab pos="217170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AR PL UKai CN" charset="0"/>
                      <a:cs typeface="AR PL UKai CN" charset="0"/>
                    </a:defRPr>
                  </a:lvl4pPr>
                  <a:lvl5pPr eaLnBrk="0">
                    <a:tabLst>
                      <a:tab pos="723900" algn="l"/>
                      <a:tab pos="1447800" algn="l"/>
                      <a:tab pos="217170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AR PL UKai CN" charset="0"/>
                      <a:cs typeface="AR PL UKai CN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723900" algn="l"/>
                      <a:tab pos="1447800" algn="l"/>
                      <a:tab pos="217170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AR PL UKai CN" charset="0"/>
                      <a:cs typeface="AR PL UKai CN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723900" algn="l"/>
                      <a:tab pos="1447800" algn="l"/>
                      <a:tab pos="217170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AR PL UKai CN" charset="0"/>
                      <a:cs typeface="AR PL UKai CN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723900" algn="l"/>
                      <a:tab pos="1447800" algn="l"/>
                      <a:tab pos="217170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AR PL UKai CN" charset="0"/>
                      <a:cs typeface="AR PL UKai CN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tabLst>
                      <a:tab pos="723900" algn="l"/>
                      <a:tab pos="1447800" algn="l"/>
                      <a:tab pos="2171700" algn="l"/>
                    </a:tabLst>
                    <a:defRPr>
                      <a:solidFill>
                        <a:schemeClr val="tx1"/>
                      </a:solidFill>
                      <a:latin typeface="Arial" charset="0"/>
                      <a:ea typeface="AR PL UKai CN" charset="0"/>
                      <a:cs typeface="AR PL UKai CN" charset="0"/>
                    </a:defRPr>
                  </a:lvl9pPr>
                </a:lstStyle>
                <a:p>
                  <a:pPr eaLnBrk="1"/>
                  <a:r>
                    <a:rPr lang="de-DE" altLang="de-DE" b="1" dirty="0" smtClean="0">
                      <a:solidFill>
                        <a:srgbClr val="00B0F0"/>
                      </a:solidFill>
                    </a:rPr>
                    <a:t>(Multi-)Regel 1: </a:t>
                  </a:r>
                  <a14:m>
                    <m:oMath xmlns:m="http://schemas.openxmlformats.org/officeDocument/2006/math">
                      <m:r>
                        <a:rPr lang="de-DE" altLang="de-DE" b="1" i="1" smtClean="0">
                          <a:solidFill>
                            <a:srgbClr val="00B0F0"/>
                          </a:solidFill>
                          <a:latin typeface="Cambria Math"/>
                          <a:ea typeface="Cambria Math"/>
                        </a:rPr>
                        <m:t>→</m:t>
                      </m:r>
                    </m:oMath>
                  </a14:m>
                  <a:r>
                    <a:rPr lang="de-DE" altLang="de-DE" b="1" dirty="0" smtClean="0">
                      <a:solidFill>
                        <a:srgbClr val="00B0F0"/>
                      </a:solidFill>
                    </a:rPr>
                    <a:t> Mögliche Konzept-Erweiterung:</a:t>
                  </a:r>
                  <a:endParaRPr lang="de-DE" altLang="de-DE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 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94496" y="4518741"/>
                  <a:ext cx="2136402" cy="29408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2571" t="-6250" r="-164857" b="-625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hteck 9"/>
            <p:cNvSpPr>
              <a:spLocks noChangeArrowheads="1"/>
            </p:cNvSpPr>
            <p:nvPr/>
          </p:nvSpPr>
          <p:spPr bwMode="auto">
            <a:xfrm>
              <a:off x="3410626" y="6208228"/>
              <a:ext cx="1837042" cy="29936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de-DE" altLang="de-DE" sz="1600" dirty="0" err="1" smtClean="0"/>
                <a:t>value</a:t>
              </a:r>
              <a:r>
                <a:rPr lang="de-DE" altLang="de-DE" sz="1600" dirty="0" smtClean="0"/>
                <a:t>/</a:t>
              </a:r>
              <a:r>
                <a:rPr lang="de-DE" altLang="de-DE" sz="1600" dirty="0" err="1" smtClean="0"/>
                <a:t>object</a:t>
              </a:r>
              <a:endParaRPr lang="de-DE" altLang="de-DE" sz="1600" dirty="0" smtClean="0"/>
            </a:p>
            <a:p>
              <a:pPr algn="ctr"/>
              <a:endParaRPr lang="de-DE" altLang="de-DE" sz="1600" dirty="0"/>
            </a:p>
          </p:txBody>
        </p:sp>
        <p:sp>
          <p:nvSpPr>
            <p:cNvPr id="26" name="Rechteck 1"/>
            <p:cNvSpPr>
              <a:spLocks noChangeArrowheads="1"/>
            </p:cNvSpPr>
            <p:nvPr/>
          </p:nvSpPr>
          <p:spPr bwMode="auto">
            <a:xfrm>
              <a:off x="2192085" y="6208228"/>
              <a:ext cx="1131502" cy="29936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de-DE" altLang="de-DE" sz="1600" dirty="0"/>
                <a:t>Match </a:t>
              </a:r>
              <a:r>
                <a:rPr lang="de-DE" altLang="de-DE" sz="1600" dirty="0" smtClean="0"/>
                <a:t>3</a:t>
              </a:r>
              <a:endParaRPr lang="de-DE" altLang="de-DE" sz="1600" dirty="0"/>
            </a:p>
          </p:txBody>
        </p:sp>
        <p:sp>
          <p:nvSpPr>
            <p:cNvPr id="27" name="Rechteck 9"/>
            <p:cNvSpPr>
              <a:spLocks noChangeArrowheads="1"/>
            </p:cNvSpPr>
            <p:nvPr/>
          </p:nvSpPr>
          <p:spPr bwMode="auto">
            <a:xfrm>
              <a:off x="5435994" y="6208228"/>
              <a:ext cx="2077209" cy="29936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r>
                <a:rPr lang="de-DE" altLang="de-DE" sz="1600" dirty="0" smtClean="0"/>
                <a:t>*</a:t>
              </a:r>
            </a:p>
            <a:p>
              <a:pPr algn="ctr"/>
              <a:endParaRPr lang="de-DE" altLang="de-DE" sz="1600" dirty="0"/>
            </a:p>
          </p:txBody>
        </p:sp>
      </p:grpSp>
      <p:sp>
        <p:nvSpPr>
          <p:cNvPr id="28" name="Rechteck 27"/>
          <p:cNvSpPr/>
          <p:nvPr/>
        </p:nvSpPr>
        <p:spPr>
          <a:xfrm>
            <a:off x="0" y="2286600"/>
            <a:ext cx="1475656" cy="288032"/>
          </a:xfrm>
          <a:prstGeom prst="rect">
            <a:avLst/>
          </a:prstGeom>
          <a:solidFill>
            <a:srgbClr val="0066CC">
              <a:alpha val="20000"/>
            </a:srgbClr>
          </a:solidFill>
          <a:ln>
            <a:solidFill>
              <a:srgbClr val="0066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23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Fehlende </a:t>
            </a:r>
            <a:r>
              <a:rPr lang="de-DE" dirty="0" smtClean="0"/>
              <a:t>Parameter: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/>
              <a:t>Normales </a:t>
            </a:r>
            <a:r>
              <a:rPr lang="de-DE" dirty="0" smtClean="0"/>
              <a:t>Multi-Regel Verhalten:</a:t>
            </a:r>
            <a:endParaRPr lang="de-DE" dirty="0"/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Semantik einfacher Multi-Regeln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06</a:t>
            </a:r>
            <a:endParaRPr lang="de-DE" dirty="0"/>
          </a:p>
        </p:txBody>
      </p:sp>
      <p:sp>
        <p:nvSpPr>
          <p:cNvPr id="5" name="Rechteck 1"/>
          <p:cNvSpPr>
            <a:spLocks noChangeArrowheads="1"/>
          </p:cNvSpPr>
          <p:nvPr/>
        </p:nvSpPr>
        <p:spPr bwMode="auto">
          <a:xfrm>
            <a:off x="3367636" y="2342963"/>
            <a:ext cx="1837042" cy="29936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de-DE" altLang="de-DE" sz="1600" dirty="0" err="1" smtClean="0"/>
              <a:t>value</a:t>
            </a:r>
            <a:r>
              <a:rPr lang="de-DE" altLang="de-DE" sz="1600" dirty="0" smtClean="0"/>
              <a:t>/</a:t>
            </a:r>
            <a:r>
              <a:rPr lang="de-DE" altLang="de-DE" sz="1600" dirty="0" err="1" smtClean="0"/>
              <a:t>object</a:t>
            </a:r>
            <a:endParaRPr lang="de-DE" altLang="de-DE" sz="1600" dirty="0" smtClean="0"/>
          </a:p>
          <a:p>
            <a:pPr algn="ctr"/>
            <a:endParaRPr lang="de-DE" altLang="de-DE" sz="1600" dirty="0"/>
          </a:p>
        </p:txBody>
      </p:sp>
      <p:sp>
        <p:nvSpPr>
          <p:cNvPr id="6" name="Rechteck 9"/>
          <p:cNvSpPr>
            <a:spLocks noChangeArrowheads="1"/>
          </p:cNvSpPr>
          <p:nvPr/>
        </p:nvSpPr>
        <p:spPr bwMode="auto">
          <a:xfrm>
            <a:off x="3367636" y="2721449"/>
            <a:ext cx="1837042" cy="29936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de-DE" altLang="de-DE" sz="1600" dirty="0" err="1" smtClean="0"/>
              <a:t>value</a:t>
            </a:r>
            <a:r>
              <a:rPr lang="de-DE" altLang="de-DE" sz="1600" dirty="0" smtClean="0"/>
              <a:t>/</a:t>
            </a:r>
            <a:r>
              <a:rPr lang="de-DE" altLang="de-DE" sz="1600" dirty="0" err="1" smtClean="0"/>
              <a:t>object</a:t>
            </a:r>
            <a:endParaRPr lang="de-DE" altLang="de-DE" sz="1600" dirty="0" smtClean="0"/>
          </a:p>
          <a:p>
            <a:pPr algn="ctr"/>
            <a:endParaRPr lang="de-DE" altLang="de-DE" sz="1600" dirty="0"/>
          </a:p>
        </p:txBody>
      </p:sp>
      <p:sp>
        <p:nvSpPr>
          <p:cNvPr id="7" name="Rechteck 10"/>
          <p:cNvSpPr>
            <a:spLocks noChangeArrowheads="1"/>
          </p:cNvSpPr>
          <p:nvPr/>
        </p:nvSpPr>
        <p:spPr bwMode="auto">
          <a:xfrm>
            <a:off x="3367636" y="3101253"/>
            <a:ext cx="1837042" cy="298041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de-DE" altLang="de-DE" sz="1600" dirty="0" err="1" smtClean="0"/>
              <a:t>value</a:t>
            </a:r>
            <a:r>
              <a:rPr lang="de-DE" altLang="de-DE" sz="1600" dirty="0" smtClean="0"/>
              <a:t>/</a:t>
            </a:r>
            <a:r>
              <a:rPr lang="de-DE" altLang="de-DE" sz="1600" dirty="0" err="1" smtClean="0"/>
              <a:t>object</a:t>
            </a:r>
            <a:endParaRPr lang="de-DE" altLang="de-DE" sz="1600" dirty="0" smtClean="0"/>
          </a:p>
          <a:p>
            <a:pPr algn="ctr"/>
            <a:endParaRPr lang="de-DE" altLang="de-DE" sz="1600" dirty="0"/>
          </a:p>
        </p:txBody>
      </p:sp>
      <p:sp>
        <p:nvSpPr>
          <p:cNvPr id="8" name="Rechteck 13"/>
          <p:cNvSpPr>
            <a:spLocks noChangeArrowheads="1"/>
          </p:cNvSpPr>
          <p:nvPr/>
        </p:nvSpPr>
        <p:spPr bwMode="auto">
          <a:xfrm>
            <a:off x="3367636" y="1956564"/>
            <a:ext cx="1837042" cy="298041"/>
          </a:xfrm>
          <a:prstGeom prst="rect">
            <a:avLst/>
          </a:prstGeom>
          <a:solidFill>
            <a:srgbClr val="00B8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 smtClean="0"/>
              <a:t>parameter-list_1.1</a:t>
            </a:r>
          </a:p>
        </p:txBody>
      </p:sp>
      <p:sp>
        <p:nvSpPr>
          <p:cNvPr id="9" name="Rechteck 1"/>
          <p:cNvSpPr>
            <a:spLocks noChangeArrowheads="1"/>
          </p:cNvSpPr>
          <p:nvPr/>
        </p:nvSpPr>
        <p:spPr bwMode="auto">
          <a:xfrm>
            <a:off x="2149096" y="2354832"/>
            <a:ext cx="1131502" cy="299360"/>
          </a:xfrm>
          <a:prstGeom prst="rect">
            <a:avLst/>
          </a:prstGeom>
          <a:solidFill>
            <a:srgbClr val="00A1D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/>
              <a:t>Match 1</a:t>
            </a:r>
          </a:p>
        </p:txBody>
      </p:sp>
      <p:sp>
        <p:nvSpPr>
          <p:cNvPr id="10" name="Rechteck 1"/>
          <p:cNvSpPr>
            <a:spLocks noChangeArrowheads="1"/>
          </p:cNvSpPr>
          <p:nvPr/>
        </p:nvSpPr>
        <p:spPr bwMode="auto">
          <a:xfrm>
            <a:off x="2149096" y="2730680"/>
            <a:ext cx="1131502" cy="299360"/>
          </a:xfrm>
          <a:prstGeom prst="rect">
            <a:avLst/>
          </a:prstGeom>
          <a:solidFill>
            <a:srgbClr val="00A1D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/>
              <a:t>Match 2</a:t>
            </a:r>
          </a:p>
        </p:txBody>
      </p:sp>
      <p:sp>
        <p:nvSpPr>
          <p:cNvPr id="11" name="Rechteck 1"/>
          <p:cNvSpPr>
            <a:spLocks noChangeArrowheads="1"/>
          </p:cNvSpPr>
          <p:nvPr/>
        </p:nvSpPr>
        <p:spPr bwMode="auto">
          <a:xfrm>
            <a:off x="2149096" y="3110485"/>
            <a:ext cx="1131502" cy="299360"/>
          </a:xfrm>
          <a:prstGeom prst="rect">
            <a:avLst/>
          </a:prstGeom>
          <a:solidFill>
            <a:srgbClr val="00A1D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/>
              <a:t>Match 3</a:t>
            </a:r>
          </a:p>
        </p:txBody>
      </p:sp>
      <p:sp>
        <p:nvSpPr>
          <p:cNvPr id="12" name="AutoShape 27"/>
          <p:cNvSpPr>
            <a:spLocks noChangeArrowheads="1"/>
          </p:cNvSpPr>
          <p:nvPr/>
        </p:nvSpPr>
        <p:spPr bwMode="auto">
          <a:xfrm>
            <a:off x="1931500" y="1422464"/>
            <a:ext cx="5448812" cy="2107389"/>
          </a:xfrm>
          <a:prstGeom prst="roundRect">
            <a:avLst>
              <a:gd name="adj" fmla="val 1981"/>
            </a:avLst>
          </a:prstGeom>
          <a:noFill/>
          <a:ln w="18000">
            <a:solidFill>
              <a:srgbClr val="0066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2051507" y="1422464"/>
            <a:ext cx="2136402" cy="2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9pPr>
          </a:lstStyle>
          <a:p>
            <a:pPr eaLnBrk="1"/>
            <a:r>
              <a:rPr lang="de-DE" altLang="de-DE" b="1" dirty="0" smtClean="0">
                <a:solidFill>
                  <a:srgbClr val="0066CC"/>
                </a:solidFill>
              </a:rPr>
              <a:t>(Multi-)Regel 1</a:t>
            </a:r>
            <a:endParaRPr lang="de-DE" altLang="de-DE" b="1" dirty="0">
              <a:solidFill>
                <a:srgbClr val="0066CC"/>
              </a:solidFill>
            </a:endParaRPr>
          </a:p>
        </p:txBody>
      </p:sp>
      <p:sp>
        <p:nvSpPr>
          <p:cNvPr id="17" name="Rechteck 13"/>
          <p:cNvSpPr>
            <a:spLocks noChangeArrowheads="1"/>
          </p:cNvSpPr>
          <p:nvPr/>
        </p:nvSpPr>
        <p:spPr bwMode="auto">
          <a:xfrm>
            <a:off x="5333825" y="1965177"/>
            <a:ext cx="1837042" cy="298041"/>
          </a:xfrm>
          <a:prstGeom prst="rect">
            <a:avLst/>
          </a:prstGeom>
          <a:solidFill>
            <a:srgbClr val="00B8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 smtClean="0"/>
              <a:t>parameter-list_1.1</a:t>
            </a:r>
          </a:p>
        </p:txBody>
      </p:sp>
      <p:sp>
        <p:nvSpPr>
          <p:cNvPr id="23" name="Rechteck 1"/>
          <p:cNvSpPr>
            <a:spLocks noChangeArrowheads="1"/>
          </p:cNvSpPr>
          <p:nvPr/>
        </p:nvSpPr>
        <p:spPr bwMode="auto">
          <a:xfrm>
            <a:off x="5333825" y="2347989"/>
            <a:ext cx="1837042" cy="29936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de-DE" altLang="de-DE" sz="1600" dirty="0" smtClean="0"/>
              <a:t>*</a:t>
            </a:r>
          </a:p>
          <a:p>
            <a:pPr algn="ctr"/>
            <a:endParaRPr lang="de-DE" altLang="de-DE" sz="1600" dirty="0"/>
          </a:p>
        </p:txBody>
      </p:sp>
      <p:sp>
        <p:nvSpPr>
          <p:cNvPr id="24" name="Rechteck 1"/>
          <p:cNvSpPr>
            <a:spLocks noChangeArrowheads="1"/>
          </p:cNvSpPr>
          <p:nvPr/>
        </p:nvSpPr>
        <p:spPr bwMode="auto">
          <a:xfrm>
            <a:off x="5333825" y="2721449"/>
            <a:ext cx="1837042" cy="29936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de-DE" altLang="de-DE" sz="1600" dirty="0" smtClean="0"/>
              <a:t>*</a:t>
            </a:r>
          </a:p>
          <a:p>
            <a:pPr algn="ctr"/>
            <a:endParaRPr lang="de-DE" altLang="de-DE" sz="1600" dirty="0"/>
          </a:p>
        </p:txBody>
      </p:sp>
      <p:sp>
        <p:nvSpPr>
          <p:cNvPr id="25" name="Rechteck 1"/>
          <p:cNvSpPr>
            <a:spLocks noChangeArrowheads="1"/>
          </p:cNvSpPr>
          <p:nvPr/>
        </p:nvSpPr>
        <p:spPr bwMode="auto">
          <a:xfrm>
            <a:off x="5333825" y="3099934"/>
            <a:ext cx="1837042" cy="29936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de-DE" altLang="de-DE" sz="1600" dirty="0" smtClean="0"/>
              <a:t>*</a:t>
            </a:r>
          </a:p>
          <a:p>
            <a:pPr algn="ctr"/>
            <a:endParaRPr lang="de-DE" altLang="de-DE" sz="1600" dirty="0"/>
          </a:p>
        </p:txBody>
      </p:sp>
      <p:sp>
        <p:nvSpPr>
          <p:cNvPr id="26" name="Rechteck 1"/>
          <p:cNvSpPr>
            <a:spLocks noChangeArrowheads="1"/>
          </p:cNvSpPr>
          <p:nvPr/>
        </p:nvSpPr>
        <p:spPr bwMode="auto">
          <a:xfrm>
            <a:off x="3367636" y="5213595"/>
            <a:ext cx="1837042" cy="29936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de-DE" altLang="de-DE" sz="1600" dirty="0" smtClean="0"/>
              <a:t>*</a:t>
            </a:r>
          </a:p>
          <a:p>
            <a:pPr algn="ctr"/>
            <a:endParaRPr lang="de-DE" altLang="de-DE" sz="1600" dirty="0"/>
          </a:p>
        </p:txBody>
      </p:sp>
      <p:sp>
        <p:nvSpPr>
          <p:cNvPr id="27" name="Rechteck 9"/>
          <p:cNvSpPr>
            <a:spLocks noChangeArrowheads="1"/>
          </p:cNvSpPr>
          <p:nvPr/>
        </p:nvSpPr>
        <p:spPr bwMode="auto">
          <a:xfrm>
            <a:off x="3367636" y="5592081"/>
            <a:ext cx="1837042" cy="29936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de-DE" altLang="de-DE" sz="1600" dirty="0" smtClean="0"/>
              <a:t>*</a:t>
            </a:r>
          </a:p>
          <a:p>
            <a:pPr algn="ctr"/>
            <a:endParaRPr lang="de-DE" altLang="de-DE" sz="1600" dirty="0"/>
          </a:p>
        </p:txBody>
      </p:sp>
      <p:sp>
        <p:nvSpPr>
          <p:cNvPr id="28" name="Rechteck 10"/>
          <p:cNvSpPr>
            <a:spLocks noChangeArrowheads="1"/>
          </p:cNvSpPr>
          <p:nvPr/>
        </p:nvSpPr>
        <p:spPr bwMode="auto">
          <a:xfrm>
            <a:off x="3367636" y="5971885"/>
            <a:ext cx="1837042" cy="298041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de-DE" altLang="de-DE" sz="1600" dirty="0" smtClean="0"/>
              <a:t>*</a:t>
            </a:r>
          </a:p>
          <a:p>
            <a:pPr algn="ctr"/>
            <a:endParaRPr lang="de-DE" altLang="de-DE" sz="1600" dirty="0"/>
          </a:p>
        </p:txBody>
      </p:sp>
      <p:sp>
        <p:nvSpPr>
          <p:cNvPr id="29" name="Rechteck 13"/>
          <p:cNvSpPr>
            <a:spLocks noChangeArrowheads="1"/>
          </p:cNvSpPr>
          <p:nvPr/>
        </p:nvSpPr>
        <p:spPr bwMode="auto">
          <a:xfrm>
            <a:off x="3367636" y="4827196"/>
            <a:ext cx="1837042" cy="298041"/>
          </a:xfrm>
          <a:prstGeom prst="rect">
            <a:avLst/>
          </a:prstGeom>
          <a:solidFill>
            <a:srgbClr val="00B8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 smtClean="0"/>
              <a:t>parameter-list_1.1</a:t>
            </a:r>
          </a:p>
        </p:txBody>
      </p:sp>
      <p:sp>
        <p:nvSpPr>
          <p:cNvPr id="30" name="Rechteck 1"/>
          <p:cNvSpPr>
            <a:spLocks noChangeArrowheads="1"/>
          </p:cNvSpPr>
          <p:nvPr/>
        </p:nvSpPr>
        <p:spPr bwMode="auto">
          <a:xfrm>
            <a:off x="2149096" y="5225464"/>
            <a:ext cx="1131502" cy="299360"/>
          </a:xfrm>
          <a:prstGeom prst="rect">
            <a:avLst/>
          </a:prstGeom>
          <a:solidFill>
            <a:srgbClr val="00A1D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/>
              <a:t>Match 1</a:t>
            </a:r>
          </a:p>
        </p:txBody>
      </p:sp>
      <p:sp>
        <p:nvSpPr>
          <p:cNvPr id="31" name="Rechteck 1"/>
          <p:cNvSpPr>
            <a:spLocks noChangeArrowheads="1"/>
          </p:cNvSpPr>
          <p:nvPr/>
        </p:nvSpPr>
        <p:spPr bwMode="auto">
          <a:xfrm>
            <a:off x="2149096" y="5601312"/>
            <a:ext cx="1131502" cy="299360"/>
          </a:xfrm>
          <a:prstGeom prst="rect">
            <a:avLst/>
          </a:prstGeom>
          <a:solidFill>
            <a:srgbClr val="00A1D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/>
              <a:t>Match 2</a:t>
            </a:r>
          </a:p>
        </p:txBody>
      </p:sp>
      <p:sp>
        <p:nvSpPr>
          <p:cNvPr id="32" name="Rechteck 1"/>
          <p:cNvSpPr>
            <a:spLocks noChangeArrowheads="1"/>
          </p:cNvSpPr>
          <p:nvPr/>
        </p:nvSpPr>
        <p:spPr bwMode="auto">
          <a:xfrm>
            <a:off x="2149096" y="5981117"/>
            <a:ext cx="1131502" cy="299360"/>
          </a:xfrm>
          <a:prstGeom prst="rect">
            <a:avLst/>
          </a:prstGeom>
          <a:solidFill>
            <a:srgbClr val="00A1DA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/>
              <a:t>Match 3</a:t>
            </a:r>
          </a:p>
        </p:txBody>
      </p:sp>
      <p:sp>
        <p:nvSpPr>
          <p:cNvPr id="33" name="AutoShape 27"/>
          <p:cNvSpPr>
            <a:spLocks noChangeArrowheads="1"/>
          </p:cNvSpPr>
          <p:nvPr/>
        </p:nvSpPr>
        <p:spPr bwMode="auto">
          <a:xfrm>
            <a:off x="1931500" y="4293096"/>
            <a:ext cx="5448812" cy="2107389"/>
          </a:xfrm>
          <a:prstGeom prst="roundRect">
            <a:avLst>
              <a:gd name="adj" fmla="val 1981"/>
            </a:avLst>
          </a:prstGeom>
          <a:noFill/>
          <a:ln w="18000">
            <a:solidFill>
              <a:srgbClr val="0066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altLang="de-DE"/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2051507" y="4293096"/>
            <a:ext cx="2136402" cy="2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chemeClr val="tx1"/>
                </a:solidFill>
                <a:latin typeface="Arial" charset="0"/>
                <a:ea typeface="AR PL UKai CN" charset="0"/>
                <a:cs typeface="AR PL UKai CN" charset="0"/>
              </a:defRPr>
            </a:lvl9pPr>
          </a:lstStyle>
          <a:p>
            <a:pPr eaLnBrk="1"/>
            <a:r>
              <a:rPr lang="de-DE" altLang="de-DE" b="1" dirty="0" smtClean="0">
                <a:solidFill>
                  <a:srgbClr val="0066CC"/>
                </a:solidFill>
              </a:rPr>
              <a:t>(Multi-)Regel 1</a:t>
            </a:r>
            <a:endParaRPr lang="de-DE" altLang="de-DE" b="1" dirty="0">
              <a:solidFill>
                <a:srgbClr val="0066CC"/>
              </a:solidFill>
            </a:endParaRPr>
          </a:p>
        </p:txBody>
      </p:sp>
      <p:sp>
        <p:nvSpPr>
          <p:cNvPr id="35" name="Rechteck 13"/>
          <p:cNvSpPr>
            <a:spLocks noChangeArrowheads="1"/>
          </p:cNvSpPr>
          <p:nvPr/>
        </p:nvSpPr>
        <p:spPr bwMode="auto">
          <a:xfrm>
            <a:off x="5333825" y="4835809"/>
            <a:ext cx="1837042" cy="298041"/>
          </a:xfrm>
          <a:prstGeom prst="rect">
            <a:avLst/>
          </a:prstGeom>
          <a:solidFill>
            <a:srgbClr val="00B8FF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de-DE" altLang="de-DE" sz="1600" dirty="0" smtClean="0"/>
              <a:t>parameter-list_1.1</a:t>
            </a:r>
          </a:p>
        </p:txBody>
      </p:sp>
      <p:sp>
        <p:nvSpPr>
          <p:cNvPr id="36" name="Rechteck 1"/>
          <p:cNvSpPr>
            <a:spLocks noChangeArrowheads="1"/>
          </p:cNvSpPr>
          <p:nvPr/>
        </p:nvSpPr>
        <p:spPr bwMode="auto">
          <a:xfrm>
            <a:off x="5333825" y="5218621"/>
            <a:ext cx="1837042" cy="29936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de-DE" altLang="de-DE" sz="1600" dirty="0" smtClean="0"/>
              <a:t>*</a:t>
            </a:r>
          </a:p>
          <a:p>
            <a:pPr algn="ctr"/>
            <a:endParaRPr lang="de-DE" altLang="de-DE" sz="1600" dirty="0"/>
          </a:p>
        </p:txBody>
      </p:sp>
      <p:sp>
        <p:nvSpPr>
          <p:cNvPr id="37" name="Rechteck 1"/>
          <p:cNvSpPr>
            <a:spLocks noChangeArrowheads="1"/>
          </p:cNvSpPr>
          <p:nvPr/>
        </p:nvSpPr>
        <p:spPr bwMode="auto">
          <a:xfrm>
            <a:off x="5333825" y="5592081"/>
            <a:ext cx="1837042" cy="29936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de-DE" altLang="de-DE" sz="1600" dirty="0" smtClean="0"/>
              <a:t>*</a:t>
            </a:r>
          </a:p>
          <a:p>
            <a:pPr algn="ctr"/>
            <a:endParaRPr lang="de-DE" altLang="de-DE" sz="1600" dirty="0"/>
          </a:p>
        </p:txBody>
      </p:sp>
      <p:sp>
        <p:nvSpPr>
          <p:cNvPr id="38" name="Rechteck 1"/>
          <p:cNvSpPr>
            <a:spLocks noChangeArrowheads="1"/>
          </p:cNvSpPr>
          <p:nvPr/>
        </p:nvSpPr>
        <p:spPr bwMode="auto">
          <a:xfrm>
            <a:off x="5333825" y="5970566"/>
            <a:ext cx="1837042" cy="299360"/>
          </a:xfrm>
          <a:prstGeom prst="rect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de-DE" altLang="de-DE" sz="1600" dirty="0" smtClean="0"/>
              <a:t>*</a:t>
            </a:r>
          </a:p>
          <a:p>
            <a:pPr algn="ctr"/>
            <a:endParaRPr lang="de-DE" altLang="de-DE" sz="1600" dirty="0"/>
          </a:p>
        </p:txBody>
      </p:sp>
      <p:sp>
        <p:nvSpPr>
          <p:cNvPr id="39" name="Rechteck 38"/>
          <p:cNvSpPr/>
          <p:nvPr/>
        </p:nvSpPr>
        <p:spPr>
          <a:xfrm>
            <a:off x="0" y="2286600"/>
            <a:ext cx="1475656" cy="288032"/>
          </a:xfrm>
          <a:prstGeom prst="rect">
            <a:avLst/>
          </a:prstGeom>
          <a:solidFill>
            <a:srgbClr val="0066CC">
              <a:alpha val="20000"/>
            </a:srgbClr>
          </a:solidFill>
          <a:ln>
            <a:solidFill>
              <a:srgbClr val="0066C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352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MANU@QFMOGSNFUVW0Y5HA" val="5129"/>
</p:tagLst>
</file>

<file path=ppt/theme/theme1.xml><?xml version="1.0" encoding="utf-8"?>
<a:theme xmlns:a="http://schemas.openxmlformats.org/drawingml/2006/main" name="Uni Them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Theme</Template>
  <TotalTime>0</TotalTime>
  <Words>1131</Words>
  <Application>Microsoft Office PowerPoint</Application>
  <PresentationFormat>Bildschirmpräsentation (4:3)</PresentationFormat>
  <Paragraphs>399</Paragraphs>
  <Slides>22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Uni Theme</vt:lpstr>
      <vt:lpstr>Parameter-Listen für Henshin</vt:lpstr>
      <vt:lpstr>Motivation</vt:lpstr>
      <vt:lpstr>Motivation</vt:lpstr>
      <vt:lpstr>Motivation</vt:lpstr>
      <vt:lpstr>Semantik einfacher  Multi-Regeln</vt:lpstr>
      <vt:lpstr>Semantik einfacher Multi-Regeln</vt:lpstr>
      <vt:lpstr>Semantik einfacher Multi-Regeln</vt:lpstr>
      <vt:lpstr>Semantik einfacher Multi-Regeln</vt:lpstr>
      <vt:lpstr>Semantik einfacher Multi-Regeln</vt:lpstr>
      <vt:lpstr>Semantik einfacher Multi-Regeln</vt:lpstr>
      <vt:lpstr>Semantik einfacher Multi-Regeln</vt:lpstr>
      <vt:lpstr>Semantik von hierarchisch geschachtelte Multi-Regeln</vt:lpstr>
      <vt:lpstr>Semantik von Multi-Regeln (allg.)</vt:lpstr>
      <vt:lpstr>Semantik von Multi-Regeln (allg.)</vt:lpstr>
      <vt:lpstr>Semantik von Multi-Regeln (allg.)</vt:lpstr>
      <vt:lpstr>Semantik von Multi-Regeln (allg.)</vt:lpstr>
      <vt:lpstr>Semantik von Multi-Regeln (allg.)</vt:lpstr>
      <vt:lpstr>Semantik von Multi-Regeln (allg.)</vt:lpstr>
      <vt:lpstr>Semantik von Multi-Regeln (allg.)</vt:lpstr>
      <vt:lpstr>Semantik von Multi-Regeln (allg.)</vt:lpstr>
      <vt:lpstr>Semantik von Multi-Regeln (allg.)</vt:lpstr>
      <vt:lpstr>...Live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Parameter-Listen für Henshin</dc:title>
  <dc:creator>Manuel</dc:creator>
  <cp:lastModifiedBy>Manuel</cp:lastModifiedBy>
  <cp:revision>78</cp:revision>
  <dcterms:created xsi:type="dcterms:W3CDTF">2014-03-20T14:18:12Z</dcterms:created>
  <dcterms:modified xsi:type="dcterms:W3CDTF">2014-03-26T13:01:31Z</dcterms:modified>
</cp:coreProperties>
</file>