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4" r:id="rId4"/>
    <p:sldId id="258" r:id="rId5"/>
    <p:sldId id="269" r:id="rId6"/>
    <p:sldId id="259" r:id="rId7"/>
    <p:sldId id="268" r:id="rId8"/>
    <p:sldId id="276" r:id="rId9"/>
    <p:sldId id="275" r:id="rId10"/>
    <p:sldId id="260" r:id="rId11"/>
    <p:sldId id="271" r:id="rId12"/>
    <p:sldId id="261" r:id="rId13"/>
    <p:sldId id="270" r:id="rId14"/>
    <p:sldId id="265" r:id="rId15"/>
    <p:sldId id="267" r:id="rId16"/>
    <p:sldId id="266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A72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3" d="100"/>
          <a:sy n="83" d="100"/>
        </p:scale>
        <p:origin x="61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074" y="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D08A2A-0D3C-98CB-0C06-B86F10104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170D7-B32E-C069-8B92-77D257B214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B7C5-3592-44E7-B7E5-C90256A5D2C0}" type="datetimeFigureOut">
              <a:rPr lang="en-IE" smtClean="0"/>
              <a:t>29/09/2022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C647A-47B7-1F8D-0DE3-088D23A153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86619-831D-D2FF-FC17-7D3CB1F55C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4C79-5C5E-4610-ACE6-9A787004A0A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277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E8BC-5A47-4D7E-A431-E0B2AACF8E5E}" type="datetimeFigureOut">
              <a:rPr lang="en-IE" smtClean="0"/>
              <a:t>29/09/2022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881C8-8EAD-4B1C-8E85-821D9AFC1B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79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8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04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194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27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22" y="126767"/>
            <a:ext cx="9200832" cy="1047651"/>
          </a:xfrm>
        </p:spPr>
        <p:txBody>
          <a:bodyPr rIns="90000">
            <a:normAutofit/>
          </a:bodyPr>
          <a:lstStyle>
            <a:lvl1pPr algn="l">
              <a:defRPr sz="4300" b="1">
                <a:solidFill>
                  <a:schemeClr val="tx1"/>
                </a:solidFill>
                <a:latin typeface="Gotham" panose="0200050405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84" y="1399074"/>
            <a:ext cx="11682832" cy="4769714"/>
          </a:xfr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1pPr>
            <a:lvl2pPr marL="457198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2pPr>
            <a:lvl3pPr marL="914396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3pPr>
            <a:lvl4pPr marL="1371595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4pPr>
            <a:lvl5pPr marL="1828793" indent="0">
              <a:lnSpc>
                <a:spcPct val="100000"/>
              </a:lnSpc>
              <a:buFont typeface="+mj-lt"/>
              <a:buNone/>
              <a:defRPr>
                <a:latin typeface="CMU Serif 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2AA5E6-6A71-4541-0841-7BBA8190CD38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C185593-1E61-48CA-A96C-71195045E0F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4508816"/>
              </p:ext>
            </p:extLst>
          </p:nvPr>
        </p:nvGraphicFramePr>
        <p:xfrm>
          <a:off x="9639387" y="283417"/>
          <a:ext cx="2354392" cy="77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240720" imgH="7021800" progId="PBrush">
                  <p:embed/>
                </p:oleObj>
              </mc:Choice>
              <mc:Fallback>
                <p:oleObj name="Bitmap Image" r:id="rId2" imgW="21240720" imgH="7021800" progId="PBrush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C185593-1E61-48CA-A96C-71195045E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9387" y="283417"/>
                        <a:ext cx="2354392" cy="777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3938B1A-EA7C-5CA5-B202-924C272B55C0}"/>
              </a:ext>
            </a:extLst>
          </p:cNvPr>
          <p:cNvSpPr/>
          <p:nvPr userDrawn="1"/>
        </p:nvSpPr>
        <p:spPr>
          <a:xfrm>
            <a:off x="11353801" y="5993130"/>
            <a:ext cx="726440" cy="72644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BB897-971B-6310-3AA9-B816BBA9E81A}"/>
              </a:ext>
            </a:extLst>
          </p:cNvPr>
          <p:cNvSpPr txBox="1"/>
          <p:nvPr userDrawn="1"/>
        </p:nvSpPr>
        <p:spPr>
          <a:xfrm>
            <a:off x="11398568" y="6162676"/>
            <a:ext cx="63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EC854-AF6D-4BA9-BF9C-AF84C4B1BAA2}" type="slidenum">
              <a:rPr lang="en-IE" sz="1800" smtClean="0">
                <a:solidFill>
                  <a:schemeClr val="bg1"/>
                </a:solidFill>
              </a:rPr>
              <a:pPr marL="0" marR="0" lvl="0" indent="0" algn="ctr" defTabSz="45719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IE" sz="1800" dirty="0">
              <a:solidFill>
                <a:schemeClr val="bg1"/>
              </a:solidFill>
            </a:endParaRP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F77AF5D2-739C-55F2-04EB-38C64C51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latin typeface="Bahnschrift Light" panose="020B0502040204020203" pitchFamily="34" charset="0"/>
              </a:defRPr>
            </a:lvl1pPr>
          </a:lstStyle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65BFE4CA-E774-97EE-E4A4-2C23561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324255" cy="365125"/>
          </a:xfrm>
        </p:spPr>
        <p:txBody>
          <a:bodyPr/>
          <a:lstStyle>
            <a:lvl1pPr>
              <a:defRPr sz="1800">
                <a:latin typeface="Bahnschrift Light" panose="020B0502040204020203" pitchFamily="34" charset="0"/>
              </a:defRPr>
            </a:lvl1pPr>
          </a:lstStyle>
          <a:p>
            <a:r>
              <a:rPr lang="en-GB"/>
              <a:t>Manuel Odelli - University College Cork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1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636068"/>
            <a:ext cx="12001501" cy="2852737"/>
          </a:xfrm>
        </p:spPr>
        <p:txBody>
          <a:bodyPr anchor="b"/>
          <a:lstStyle>
            <a:lvl1pPr>
              <a:defRPr sz="6000" b="1">
                <a:latin typeface="Gotham" panose="0200050405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  <a:latin typeface="Bauer Bodoni" pitchFamily="50" charset="0"/>
              </a:defRPr>
            </a:lvl1pPr>
          </a:lstStyle>
          <a:p>
            <a:r>
              <a:rPr lang="en-IE" dirty="0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1CD1E11-887D-8246-D662-6C6B2D8B54F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02194993"/>
              </p:ext>
            </p:extLst>
          </p:nvPr>
        </p:nvGraphicFramePr>
        <p:xfrm>
          <a:off x="399168" y="229645"/>
          <a:ext cx="4672114" cy="221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1240720" imgH="10081440" progId="PBrush">
                  <p:embed/>
                </p:oleObj>
              </mc:Choice>
              <mc:Fallback>
                <p:oleObj name="Bitmap Image" r:id="rId2" imgW="21240720" imgH="100814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1CD1E11-887D-8246-D662-6C6B2D8B5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168" y="229645"/>
                        <a:ext cx="4672114" cy="221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0B5949-7870-0DE9-67E8-986803FEFCE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98378552"/>
              </p:ext>
            </p:extLst>
          </p:nvPr>
        </p:nvGraphicFramePr>
        <p:xfrm>
          <a:off x="7820274" y="52934"/>
          <a:ext cx="3335781" cy="239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4043600" imgH="10081440" progId="PBrush">
                  <p:embed/>
                </p:oleObj>
              </mc:Choice>
              <mc:Fallback>
                <p:oleObj name="Bitmap Image" r:id="rId4" imgW="14043600" imgH="100814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E0B5949-7870-0DE9-67E8-986803FEFC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0274" y="52934"/>
                        <a:ext cx="3335781" cy="239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8A2E800-6900-79E7-5F8B-84FE06D214AD}"/>
              </a:ext>
            </a:extLst>
          </p:cNvPr>
          <p:cNvSpPr txBox="1">
            <a:spLocks/>
          </p:cNvSpPr>
          <p:nvPr userDrawn="1"/>
        </p:nvSpPr>
        <p:spPr>
          <a:xfrm>
            <a:off x="4342674" y="5688458"/>
            <a:ext cx="8363132" cy="1169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Gotham" panose="0200050405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i="0" u="sng" dirty="0">
                <a:latin typeface="Bauer Bodoni" pitchFamily="50" charset="0"/>
              </a:rPr>
              <a:t>Manuel Odelli,</a:t>
            </a:r>
            <a:r>
              <a:rPr lang="en-US" sz="2400" dirty="0">
                <a:latin typeface="Bauer Bodoni" pitchFamily="50" charset="0"/>
              </a:rPr>
              <a:t> Chris Whitty, Andreas </a:t>
            </a:r>
            <a:r>
              <a:rPr lang="en-US" sz="2400" dirty="0" err="1">
                <a:latin typeface="Bauer Bodoni" pitchFamily="50" charset="0"/>
              </a:rPr>
              <a:t>Ruschhaupt</a:t>
            </a:r>
            <a:endParaRPr lang="en-US" sz="2400" dirty="0">
              <a:latin typeface="Bauer Bodoni" pitchFamily="50" charset="0"/>
            </a:endParaRPr>
          </a:p>
          <a:p>
            <a:pPr algn="ctr"/>
            <a:r>
              <a:rPr lang="en-US" sz="1800" b="0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UCC College Cork</a:t>
            </a:r>
          </a:p>
          <a:p>
            <a:pPr algn="ctr"/>
            <a:r>
              <a:rPr lang="en-US" sz="2400" b="0" i="1" dirty="0">
                <a:latin typeface="Bauer Bodoni" pitchFamily="50" charset="0"/>
              </a:rPr>
              <a:t>External Collaborator</a:t>
            </a:r>
            <a:r>
              <a:rPr lang="en-US" sz="2400" b="0" i="0" dirty="0">
                <a:latin typeface="Bauer Bodoni" pitchFamily="50" charset="0"/>
              </a:rPr>
              <a:t> Vladimir </a:t>
            </a:r>
            <a:r>
              <a:rPr lang="en-US" sz="2400" b="0" i="0" dirty="0" err="1">
                <a:latin typeface="Bauer Bodoni" pitchFamily="50" charset="0"/>
              </a:rPr>
              <a:t>Stojanovic</a:t>
            </a:r>
            <a:r>
              <a:rPr lang="en-US" sz="2400" b="0" i="0" dirty="0">
                <a:latin typeface="Bauer Bodoni" pitchFamily="50" charset="0"/>
              </a:rPr>
              <a:t> </a:t>
            </a:r>
          </a:p>
          <a:p>
            <a:pPr algn="ctr"/>
            <a:r>
              <a:rPr lang="en-US" sz="1800" b="0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Techniche</a:t>
            </a:r>
            <a:r>
              <a:rPr lang="en-US" sz="1800" b="0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800" b="0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Universitat</a:t>
            </a:r>
            <a:r>
              <a:rPr lang="en-US" sz="1800" b="0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800" b="0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Darmstad</a:t>
            </a:r>
            <a:endParaRPr lang="en-US" sz="2000" b="0" i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endParaRPr lang="en-US" sz="2400" b="0" i="0" dirty="0">
              <a:latin typeface="Bauer Bodoni" pitchFamily="50" charset="0"/>
            </a:endParaRPr>
          </a:p>
          <a:p>
            <a:pPr algn="ctr"/>
            <a:endParaRPr lang="en-US" sz="2400" dirty="0">
              <a:latin typeface="Bauer Bodoni" pitchFamily="50" charset="0"/>
            </a:endParaRPr>
          </a:p>
          <a:p>
            <a:pPr algn="ctr"/>
            <a:endParaRPr lang="en-US" sz="2400" dirty="0">
              <a:latin typeface="Bauer Bodoni" pitchFamily="50" charset="0"/>
            </a:endParaRPr>
          </a:p>
          <a:p>
            <a:pPr algn="ctr"/>
            <a:endParaRPr lang="en-US" sz="2400" dirty="0">
              <a:latin typeface="Bauer Bodoni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5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0C971C-8A1B-8B38-0A4C-AE51BF12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7BAAC2-C071-3F5C-091C-EF553D3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4F3523-3B65-6C8F-CC34-2FB0C7EE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19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8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69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91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60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9" indent="0">
              <a:buNone/>
              <a:defRPr sz="2000"/>
            </a:lvl7pPr>
            <a:lvl8pPr marL="3200388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9" indent="0">
              <a:buNone/>
              <a:defRPr sz="1000"/>
            </a:lvl7pPr>
            <a:lvl8pPr marL="3200388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069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582" y="131101"/>
            <a:ext cx="10515600" cy="1047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59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Quantum Fest 2022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Manuel Odelli - University College Cork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C854-AF6D-4BA9-BF9C-AF84C4B1BA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4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Gotham Black" pitchFamily="50" charset="0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tags" Target="../tags/tag289.xml"/><Relationship Id="rId18" Type="http://schemas.openxmlformats.org/officeDocument/2006/relationships/tags" Target="../tags/tag294.xml"/><Relationship Id="rId26" Type="http://schemas.openxmlformats.org/officeDocument/2006/relationships/image" Target="../media/image20.png"/><Relationship Id="rId3" Type="http://schemas.openxmlformats.org/officeDocument/2006/relationships/tags" Target="../tags/tag279.xml"/><Relationship Id="rId21" Type="http://schemas.openxmlformats.org/officeDocument/2006/relationships/tags" Target="../tags/tag297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tags" Target="../tags/tag293.xml"/><Relationship Id="rId25" Type="http://schemas.openxmlformats.org/officeDocument/2006/relationships/image" Target="../media/image19.png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20" Type="http://schemas.openxmlformats.org/officeDocument/2006/relationships/tags" Target="../tags/tag296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24" Type="http://schemas.openxmlformats.org/officeDocument/2006/relationships/image" Target="../media/image18.png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23" Type="http://schemas.openxmlformats.org/officeDocument/2006/relationships/image" Target="../media/image17.png"/><Relationship Id="rId10" Type="http://schemas.openxmlformats.org/officeDocument/2006/relationships/tags" Target="../tags/tag286.xml"/><Relationship Id="rId19" Type="http://schemas.openxmlformats.org/officeDocument/2006/relationships/tags" Target="../tags/tag295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Relationship Id="rId2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3" Type="http://schemas.openxmlformats.org/officeDocument/2006/relationships/tags" Target="../tags/tag300.xml"/><Relationship Id="rId21" Type="http://schemas.openxmlformats.org/officeDocument/2006/relationships/image" Target="../media/image22.png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7" Type="http://schemas.openxmlformats.org/officeDocument/2006/relationships/image" Target="../media/image25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../media/image7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6.png"/><Relationship Id="rId5" Type="http://schemas.openxmlformats.org/officeDocument/2006/relationships/tags" Target="../tags/tag159.xml"/><Relationship Id="rId10" Type="http://schemas.openxmlformats.org/officeDocument/2006/relationships/image" Target="../media/image5.png"/><Relationship Id="rId4" Type="http://schemas.openxmlformats.org/officeDocument/2006/relationships/tags" Target="../tags/tag158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image" Target="../media/image8.png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image" Target="../media/image10.png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07.xml"/><Relationship Id="rId21" Type="http://schemas.openxmlformats.org/officeDocument/2006/relationships/tags" Target="../tags/tag202.xml"/><Relationship Id="rId42" Type="http://schemas.openxmlformats.org/officeDocument/2006/relationships/tags" Target="../tags/tag223.xml"/><Relationship Id="rId47" Type="http://schemas.openxmlformats.org/officeDocument/2006/relationships/tags" Target="../tags/tag228.xml"/><Relationship Id="rId63" Type="http://schemas.openxmlformats.org/officeDocument/2006/relationships/tags" Target="../tags/tag244.xml"/><Relationship Id="rId68" Type="http://schemas.openxmlformats.org/officeDocument/2006/relationships/tags" Target="../tags/tag249.xml"/><Relationship Id="rId84" Type="http://schemas.openxmlformats.org/officeDocument/2006/relationships/tags" Target="../tags/tag265.xml"/><Relationship Id="rId89" Type="http://schemas.openxmlformats.org/officeDocument/2006/relationships/tags" Target="../tags/tag270.xml"/><Relationship Id="rId16" Type="http://schemas.openxmlformats.org/officeDocument/2006/relationships/tags" Target="../tags/tag197.xml"/><Relationship Id="rId11" Type="http://schemas.openxmlformats.org/officeDocument/2006/relationships/tags" Target="../tags/tag192.xml"/><Relationship Id="rId32" Type="http://schemas.openxmlformats.org/officeDocument/2006/relationships/tags" Target="../tags/tag213.xml"/><Relationship Id="rId37" Type="http://schemas.openxmlformats.org/officeDocument/2006/relationships/tags" Target="../tags/tag218.xml"/><Relationship Id="rId53" Type="http://schemas.openxmlformats.org/officeDocument/2006/relationships/tags" Target="../tags/tag234.xml"/><Relationship Id="rId58" Type="http://schemas.openxmlformats.org/officeDocument/2006/relationships/tags" Target="../tags/tag239.xml"/><Relationship Id="rId74" Type="http://schemas.openxmlformats.org/officeDocument/2006/relationships/tags" Target="../tags/tag255.xml"/><Relationship Id="rId79" Type="http://schemas.openxmlformats.org/officeDocument/2006/relationships/tags" Target="../tags/tag260.xml"/><Relationship Id="rId5" Type="http://schemas.openxmlformats.org/officeDocument/2006/relationships/tags" Target="../tags/tag186.xml"/><Relationship Id="rId90" Type="http://schemas.openxmlformats.org/officeDocument/2006/relationships/tags" Target="../tags/tag271.xml"/><Relationship Id="rId95" Type="http://schemas.openxmlformats.org/officeDocument/2006/relationships/tags" Target="../tags/tag276.xml"/><Relationship Id="rId22" Type="http://schemas.openxmlformats.org/officeDocument/2006/relationships/tags" Target="../tags/tag203.xml"/><Relationship Id="rId27" Type="http://schemas.openxmlformats.org/officeDocument/2006/relationships/tags" Target="../tags/tag208.xml"/><Relationship Id="rId43" Type="http://schemas.openxmlformats.org/officeDocument/2006/relationships/tags" Target="../tags/tag224.xml"/><Relationship Id="rId48" Type="http://schemas.openxmlformats.org/officeDocument/2006/relationships/tags" Target="../tags/tag229.xml"/><Relationship Id="rId64" Type="http://schemas.openxmlformats.org/officeDocument/2006/relationships/tags" Target="../tags/tag245.xml"/><Relationship Id="rId69" Type="http://schemas.openxmlformats.org/officeDocument/2006/relationships/tags" Target="../tags/tag250.xml"/><Relationship Id="rId80" Type="http://schemas.openxmlformats.org/officeDocument/2006/relationships/tags" Target="../tags/tag261.xml"/><Relationship Id="rId85" Type="http://schemas.openxmlformats.org/officeDocument/2006/relationships/tags" Target="../tags/tag266.xml"/><Relationship Id="rId3" Type="http://schemas.openxmlformats.org/officeDocument/2006/relationships/tags" Target="../tags/tag184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33" Type="http://schemas.openxmlformats.org/officeDocument/2006/relationships/tags" Target="../tags/tag214.xml"/><Relationship Id="rId38" Type="http://schemas.openxmlformats.org/officeDocument/2006/relationships/tags" Target="../tags/tag219.xml"/><Relationship Id="rId46" Type="http://schemas.openxmlformats.org/officeDocument/2006/relationships/tags" Target="../tags/tag227.xml"/><Relationship Id="rId59" Type="http://schemas.openxmlformats.org/officeDocument/2006/relationships/tags" Target="../tags/tag240.xml"/><Relationship Id="rId67" Type="http://schemas.openxmlformats.org/officeDocument/2006/relationships/tags" Target="../tags/tag248.xml"/><Relationship Id="rId20" Type="http://schemas.openxmlformats.org/officeDocument/2006/relationships/tags" Target="../tags/tag201.xml"/><Relationship Id="rId41" Type="http://schemas.openxmlformats.org/officeDocument/2006/relationships/tags" Target="../tags/tag222.xml"/><Relationship Id="rId54" Type="http://schemas.openxmlformats.org/officeDocument/2006/relationships/tags" Target="../tags/tag235.xml"/><Relationship Id="rId62" Type="http://schemas.openxmlformats.org/officeDocument/2006/relationships/tags" Target="../tags/tag243.xml"/><Relationship Id="rId70" Type="http://schemas.openxmlformats.org/officeDocument/2006/relationships/tags" Target="../tags/tag251.xml"/><Relationship Id="rId75" Type="http://schemas.openxmlformats.org/officeDocument/2006/relationships/tags" Target="../tags/tag256.xml"/><Relationship Id="rId83" Type="http://schemas.openxmlformats.org/officeDocument/2006/relationships/tags" Target="../tags/tag264.xml"/><Relationship Id="rId88" Type="http://schemas.openxmlformats.org/officeDocument/2006/relationships/tags" Target="../tags/tag269.xml"/><Relationship Id="rId91" Type="http://schemas.openxmlformats.org/officeDocument/2006/relationships/tags" Target="../tags/tag272.xml"/><Relationship Id="rId96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tags" Target="../tags/tag209.xml"/><Relationship Id="rId36" Type="http://schemas.openxmlformats.org/officeDocument/2006/relationships/tags" Target="../tags/tag217.xml"/><Relationship Id="rId49" Type="http://schemas.openxmlformats.org/officeDocument/2006/relationships/tags" Target="../tags/tag230.xml"/><Relationship Id="rId57" Type="http://schemas.openxmlformats.org/officeDocument/2006/relationships/tags" Target="../tags/tag238.xml"/><Relationship Id="rId10" Type="http://schemas.openxmlformats.org/officeDocument/2006/relationships/tags" Target="../tags/tag191.xml"/><Relationship Id="rId31" Type="http://schemas.openxmlformats.org/officeDocument/2006/relationships/tags" Target="../tags/tag212.xml"/><Relationship Id="rId44" Type="http://schemas.openxmlformats.org/officeDocument/2006/relationships/tags" Target="../tags/tag225.xml"/><Relationship Id="rId52" Type="http://schemas.openxmlformats.org/officeDocument/2006/relationships/tags" Target="../tags/tag233.xml"/><Relationship Id="rId60" Type="http://schemas.openxmlformats.org/officeDocument/2006/relationships/tags" Target="../tags/tag241.xml"/><Relationship Id="rId65" Type="http://schemas.openxmlformats.org/officeDocument/2006/relationships/tags" Target="../tags/tag246.xml"/><Relationship Id="rId73" Type="http://schemas.openxmlformats.org/officeDocument/2006/relationships/tags" Target="../tags/tag254.xml"/><Relationship Id="rId78" Type="http://schemas.openxmlformats.org/officeDocument/2006/relationships/tags" Target="../tags/tag259.xml"/><Relationship Id="rId81" Type="http://schemas.openxmlformats.org/officeDocument/2006/relationships/tags" Target="../tags/tag262.xml"/><Relationship Id="rId86" Type="http://schemas.openxmlformats.org/officeDocument/2006/relationships/tags" Target="../tags/tag267.xml"/><Relationship Id="rId94" Type="http://schemas.openxmlformats.org/officeDocument/2006/relationships/tags" Target="../tags/tag275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39" Type="http://schemas.openxmlformats.org/officeDocument/2006/relationships/tags" Target="../tags/tag220.xml"/><Relationship Id="rId34" Type="http://schemas.openxmlformats.org/officeDocument/2006/relationships/tags" Target="../tags/tag215.xml"/><Relationship Id="rId50" Type="http://schemas.openxmlformats.org/officeDocument/2006/relationships/tags" Target="../tags/tag231.xml"/><Relationship Id="rId55" Type="http://schemas.openxmlformats.org/officeDocument/2006/relationships/tags" Target="../tags/tag236.xml"/><Relationship Id="rId76" Type="http://schemas.openxmlformats.org/officeDocument/2006/relationships/tags" Target="../tags/tag257.xml"/><Relationship Id="rId97" Type="http://schemas.openxmlformats.org/officeDocument/2006/relationships/image" Target="../media/image16.png"/><Relationship Id="rId7" Type="http://schemas.openxmlformats.org/officeDocument/2006/relationships/tags" Target="../tags/tag188.xml"/><Relationship Id="rId71" Type="http://schemas.openxmlformats.org/officeDocument/2006/relationships/tags" Target="../tags/tag252.xml"/><Relationship Id="rId92" Type="http://schemas.openxmlformats.org/officeDocument/2006/relationships/tags" Target="../tags/tag273.xml"/><Relationship Id="rId2" Type="http://schemas.openxmlformats.org/officeDocument/2006/relationships/tags" Target="../tags/tag183.xml"/><Relationship Id="rId29" Type="http://schemas.openxmlformats.org/officeDocument/2006/relationships/tags" Target="../tags/tag210.xml"/><Relationship Id="rId24" Type="http://schemas.openxmlformats.org/officeDocument/2006/relationships/tags" Target="../tags/tag205.xml"/><Relationship Id="rId40" Type="http://schemas.openxmlformats.org/officeDocument/2006/relationships/tags" Target="../tags/tag221.xml"/><Relationship Id="rId45" Type="http://schemas.openxmlformats.org/officeDocument/2006/relationships/tags" Target="../tags/tag226.xml"/><Relationship Id="rId66" Type="http://schemas.openxmlformats.org/officeDocument/2006/relationships/tags" Target="../tags/tag247.xml"/><Relationship Id="rId87" Type="http://schemas.openxmlformats.org/officeDocument/2006/relationships/tags" Target="../tags/tag268.xml"/><Relationship Id="rId61" Type="http://schemas.openxmlformats.org/officeDocument/2006/relationships/tags" Target="../tags/tag242.xml"/><Relationship Id="rId82" Type="http://schemas.openxmlformats.org/officeDocument/2006/relationships/tags" Target="../tags/tag263.xml"/><Relationship Id="rId19" Type="http://schemas.openxmlformats.org/officeDocument/2006/relationships/tags" Target="../tags/tag200.xml"/><Relationship Id="rId14" Type="http://schemas.openxmlformats.org/officeDocument/2006/relationships/tags" Target="../tags/tag195.xml"/><Relationship Id="rId30" Type="http://schemas.openxmlformats.org/officeDocument/2006/relationships/tags" Target="../tags/tag211.xml"/><Relationship Id="rId35" Type="http://schemas.openxmlformats.org/officeDocument/2006/relationships/tags" Target="../tags/tag216.xml"/><Relationship Id="rId56" Type="http://schemas.openxmlformats.org/officeDocument/2006/relationships/tags" Target="../tags/tag237.xml"/><Relationship Id="rId77" Type="http://schemas.openxmlformats.org/officeDocument/2006/relationships/tags" Target="../tags/tag258.xml"/><Relationship Id="rId8" Type="http://schemas.openxmlformats.org/officeDocument/2006/relationships/tags" Target="../tags/tag189.xml"/><Relationship Id="rId51" Type="http://schemas.openxmlformats.org/officeDocument/2006/relationships/tags" Target="../tags/tag232.xml"/><Relationship Id="rId72" Type="http://schemas.openxmlformats.org/officeDocument/2006/relationships/tags" Target="../tags/tag253.xml"/><Relationship Id="rId93" Type="http://schemas.openxmlformats.org/officeDocument/2006/relationships/tags" Target="../tags/tag2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2741-29A5-154E-6F02-E37B156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2281711"/>
            <a:ext cx="11943080" cy="2852737"/>
          </a:xfrm>
        </p:spPr>
        <p:txBody>
          <a:bodyPr/>
          <a:lstStyle/>
          <a:p>
            <a:pPr algn="ctr"/>
            <a:r>
              <a:rPr lang="en-GB" dirty="0"/>
              <a:t>Enhanced Shortcuts to Adiabaticity in Josephson Junction</a:t>
            </a:r>
            <a:endParaRPr lang="en-IE" dirty="0"/>
          </a:p>
        </p:txBody>
      </p:sp>
      <p:pic>
        <p:nvPicPr>
          <p:cNvPr id="3" name="图片 10">
            <a:extLst>
              <a:ext uri="{FF2B5EF4-FFF2-40B4-BE49-F238E27FC236}">
                <a16:creationId xmlns:a16="http://schemas.microsoft.com/office/drawing/2014/main" id="{D6D1D569-5CA3-4407-9AED-1847E05C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4448"/>
            <a:ext cx="3866366" cy="1729365"/>
          </a:xfrm>
          <a:prstGeom prst="rect">
            <a:avLst/>
          </a:prstGeom>
        </p:spPr>
      </p:pic>
      <p:sp>
        <p:nvSpPr>
          <p:cNvPr id="4" name="文本框 11">
            <a:extLst>
              <a:ext uri="{FF2B5EF4-FFF2-40B4-BE49-F238E27FC236}">
                <a16:creationId xmlns:a16="http://schemas.microsoft.com/office/drawing/2014/main" id="{3F4B4B13-B20B-430B-84C8-9889E9B17F90}"/>
              </a:ext>
            </a:extLst>
          </p:cNvPr>
          <p:cNvSpPr txBox="1"/>
          <p:nvPr/>
        </p:nvSpPr>
        <p:spPr>
          <a:xfrm>
            <a:off x="2216494" y="5581459"/>
            <a:ext cx="3640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SFI Frontiers for the Future</a:t>
            </a:r>
          </a:p>
          <a:p>
            <a:r>
              <a:rPr lang="en-US" altLang="zh-CN" sz="1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19/FFP/6951  </a:t>
            </a:r>
          </a:p>
          <a:p>
            <a:r>
              <a:rPr lang="en-US" altLang="zh-CN" sz="1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Shortcut-Enhanced Quantum Thermodynamics</a:t>
            </a:r>
            <a:endParaRPr lang="zh-CN" altLang="en-U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27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9F17-231C-AE89-14DB-F36AF84E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eSTA</a:t>
            </a:r>
            <a:r>
              <a:rPr lang="en-GB" dirty="0"/>
              <a:t> in (an)harmonic trap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23D2-185D-9A4F-6B8A-E8C4DDBE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3" y="1509354"/>
            <a:ext cx="11582071" cy="4769714"/>
          </a:xfrm>
        </p:spPr>
        <p:txBody>
          <a:bodyPr>
            <a:normAutofit/>
          </a:bodyPr>
          <a:lstStyle/>
          <a:p>
            <a:r>
              <a:rPr lang="en-GB" b="1" dirty="0"/>
              <a:t>Gaussian dipole trap</a:t>
            </a:r>
          </a:p>
          <a:p>
            <a:endParaRPr lang="en-GB" b="1" dirty="0"/>
          </a:p>
          <a:p>
            <a:r>
              <a:rPr lang="en-GB" b="1" dirty="0"/>
              <a:t>Expansion of V(</a:t>
            </a:r>
            <a:r>
              <a:rPr lang="en-GB" b="1" dirty="0" err="1"/>
              <a:t>x,t</a:t>
            </a:r>
            <a:r>
              <a:rPr lang="en-GB" b="1" dirty="0"/>
              <a:t>) around 0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Apply STA to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0</a:t>
            </a:r>
            <a:r>
              <a:rPr lang="en-GB" dirty="0"/>
              <a:t> and use </a:t>
            </a:r>
            <a:r>
              <a:rPr lang="en-GB" dirty="0" err="1"/>
              <a:t>eSTA</a:t>
            </a:r>
            <a:r>
              <a:rPr lang="en-GB" dirty="0"/>
              <a:t> to extend to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s</a:t>
            </a:r>
            <a:r>
              <a:rPr lang="en-GB" baseline="-25000" dirty="0">
                <a:latin typeface="CMU Serif 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 </a:t>
            </a:r>
          </a:p>
          <a:p>
            <a:r>
              <a:rPr lang="en-GB" b="1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Result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: new control parameter </a:t>
            </a:r>
            <a:endParaRPr lang="en-GB" b="1" dirty="0">
              <a:latin typeface="+mj-lt"/>
              <a:ea typeface="CMU Serif Extra" panose="02000603000000000000" pitchFamily="2" charset="0"/>
              <a:cs typeface="CMU Serif Extra" panose="02000603000000000000" pitchFamily="2" charset="0"/>
              <a:sym typeface="Symbol" panose="05050102010706020507" pitchFamily="18" charset="2"/>
            </a:endParaRPr>
          </a:p>
        </p:txBody>
      </p:sp>
      <p:pic>
        <p:nvPicPr>
          <p:cNvPr id="17" name="Picture 16" descr="\documentclass{article}&#10;\usepackage{amsmath}&#10;\pagestyle{empty}&#10;\begin{document}&#10;\begin{equation*}&#10;V(x,t) = A(t) [1 -\exp(-kx^2)]&#10;\end{equation*}&#10;&#10;&#10;&#10;&#10;\end{document}" title="IguanaTex Bitmap Display">
            <a:extLst>
              <a:ext uri="{FF2B5EF4-FFF2-40B4-BE49-F238E27FC236}">
                <a16:creationId xmlns:a16="http://schemas.microsoft.com/office/drawing/2014/main" id="{9D7CAD76-F8F1-20F0-BEFB-D061915801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2" y="2080502"/>
            <a:ext cx="4586665" cy="401066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&#10;H_{s} = \frac{p^2}{2m} + V(x,t)&#10;$$&#10;&#10;&#10;\end{document}" title="IguanaTex Bitmap Display">
            <a:extLst>
              <a:ext uri="{FF2B5EF4-FFF2-40B4-BE49-F238E27FC236}">
                <a16:creationId xmlns:a16="http://schemas.microsoft.com/office/drawing/2014/main" id="{24B644A7-7589-6150-C62E-5E00D8C65E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37" y="1890634"/>
            <a:ext cx="2924799" cy="78080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&#10;V­_0(x,t) \approx A(t)kx^2  = \frac{1}{2}m\omega^2(t)x^2$$&#10;&#10;&#10;\end{document}" title="IguanaTex Bitmap Display">
            <a:extLst>
              <a:ext uri="{FF2B5EF4-FFF2-40B4-BE49-F238E27FC236}">
                <a16:creationId xmlns:a16="http://schemas.microsoft.com/office/drawing/2014/main" id="{CD9482CD-DDF4-CE5D-3C2E-C2EA2AF480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3" y="3300662"/>
            <a:ext cx="5055998" cy="718934"/>
          </a:xfrm>
          <a:prstGeom prst="rect">
            <a:avLst/>
          </a:prstGeom>
        </p:spPr>
      </p:pic>
      <p:grpSp>
        <p:nvGrpSpPr>
          <p:cNvPr id="53" name="Group 52" descr="\documentclass{article}&#10;\usepackage{amsmath}&#10;\pagestyle{empty}&#10;\begin{document}&#10;&#10;\begin{equation}&#10;H_{0} = \frac{p^2}{2m} + V_0(x,t)&#10;\end{equation}&#10;&#10;&#10;\end{document}" title="IguanaTex Vector Display">
            <a:extLst>
              <a:ext uri="{FF2B5EF4-FFF2-40B4-BE49-F238E27FC236}">
                <a16:creationId xmlns:a16="http://schemas.microsoft.com/office/drawing/2014/main" id="{DB284975-283A-CE97-5D82-8913B1F1112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146736" y="3248654"/>
            <a:ext cx="3015282" cy="770943"/>
            <a:chOff x="7280018" y="6503636"/>
            <a:chExt cx="3015282" cy="77094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139F23F-3CE1-D18E-4856-563E271E9CD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280018" y="6791258"/>
              <a:ext cx="298643" cy="239217"/>
            </a:xfrm>
            <a:custGeom>
              <a:avLst/>
              <a:gdLst>
                <a:gd name="connsiteX0" fmla="*/ 256981 w 298643"/>
                <a:gd name="connsiteY0" fmla="*/ 27048 h 239217"/>
                <a:gd name="connsiteX1" fmla="*/ 286775 w 298643"/>
                <a:gd name="connsiteY1" fmla="*/ 10936 h 239217"/>
                <a:gd name="connsiteX2" fmla="*/ 298834 w 298643"/>
                <a:gd name="connsiteY2" fmla="*/ 3931 h 239217"/>
                <a:gd name="connsiteX3" fmla="*/ 293868 w 298643"/>
                <a:gd name="connsiteY3" fmla="*/ 79 h 239217"/>
                <a:gd name="connsiteX4" fmla="*/ 248469 w 298643"/>
                <a:gd name="connsiteY4" fmla="*/ 1129 h 239217"/>
                <a:gd name="connsiteX5" fmla="*/ 202715 w 298643"/>
                <a:gd name="connsiteY5" fmla="*/ 79 h 239217"/>
                <a:gd name="connsiteX6" fmla="*/ 195976 w 298643"/>
                <a:gd name="connsiteY6" fmla="*/ 7084 h 239217"/>
                <a:gd name="connsiteX7" fmla="*/ 205907 w 298643"/>
                <a:gd name="connsiteY7" fmla="*/ 10936 h 239217"/>
                <a:gd name="connsiteX8" fmla="*/ 219385 w 298643"/>
                <a:gd name="connsiteY8" fmla="*/ 11637 h 239217"/>
                <a:gd name="connsiteX9" fmla="*/ 228961 w 298643"/>
                <a:gd name="connsiteY9" fmla="*/ 17241 h 239217"/>
                <a:gd name="connsiteX10" fmla="*/ 227543 w 298643"/>
                <a:gd name="connsiteY10" fmla="*/ 23895 h 239217"/>
                <a:gd name="connsiteX11" fmla="*/ 206262 w 298643"/>
                <a:gd name="connsiteY11" fmla="*/ 109355 h 239217"/>
                <a:gd name="connsiteX12" fmla="*/ 98083 w 298643"/>
                <a:gd name="connsiteY12" fmla="*/ 109355 h 239217"/>
                <a:gd name="connsiteX13" fmla="*/ 119010 w 298643"/>
                <a:gd name="connsiteY13" fmla="*/ 27048 h 239217"/>
                <a:gd name="connsiteX14" fmla="*/ 148803 w 298643"/>
                <a:gd name="connsiteY14" fmla="*/ 10936 h 239217"/>
                <a:gd name="connsiteX15" fmla="*/ 160862 w 298643"/>
                <a:gd name="connsiteY15" fmla="*/ 3931 h 239217"/>
                <a:gd name="connsiteX16" fmla="*/ 155897 w 298643"/>
                <a:gd name="connsiteY16" fmla="*/ 79 h 239217"/>
                <a:gd name="connsiteX17" fmla="*/ 110497 w 298643"/>
                <a:gd name="connsiteY17" fmla="*/ 1129 h 239217"/>
                <a:gd name="connsiteX18" fmla="*/ 64743 w 298643"/>
                <a:gd name="connsiteY18" fmla="*/ 79 h 239217"/>
                <a:gd name="connsiteX19" fmla="*/ 58004 w 298643"/>
                <a:gd name="connsiteY19" fmla="*/ 7084 h 239217"/>
                <a:gd name="connsiteX20" fmla="*/ 67935 w 298643"/>
                <a:gd name="connsiteY20" fmla="*/ 10936 h 239217"/>
                <a:gd name="connsiteX21" fmla="*/ 81413 w 298643"/>
                <a:gd name="connsiteY21" fmla="*/ 11637 h 239217"/>
                <a:gd name="connsiteX22" fmla="*/ 90990 w 298643"/>
                <a:gd name="connsiteY22" fmla="*/ 17241 h 239217"/>
                <a:gd name="connsiteX23" fmla="*/ 89571 w 298643"/>
                <a:gd name="connsiteY23" fmla="*/ 23895 h 239217"/>
                <a:gd name="connsiteX24" fmla="*/ 42043 w 298643"/>
                <a:gd name="connsiteY24" fmla="*/ 211977 h 239217"/>
                <a:gd name="connsiteX25" fmla="*/ 9767 w 298643"/>
                <a:gd name="connsiteY25" fmla="*/ 228439 h 239217"/>
                <a:gd name="connsiteX26" fmla="*/ 191 w 298643"/>
                <a:gd name="connsiteY26" fmla="*/ 235444 h 239217"/>
                <a:gd name="connsiteX27" fmla="*/ 5156 w 298643"/>
                <a:gd name="connsiteY27" fmla="*/ 239296 h 239217"/>
                <a:gd name="connsiteX28" fmla="*/ 50201 w 298643"/>
                <a:gd name="connsiteY28" fmla="*/ 238246 h 239217"/>
                <a:gd name="connsiteX29" fmla="*/ 72901 w 298643"/>
                <a:gd name="connsiteY29" fmla="*/ 238596 h 239217"/>
                <a:gd name="connsiteX30" fmla="*/ 95955 w 298643"/>
                <a:gd name="connsiteY30" fmla="*/ 239296 h 239217"/>
                <a:gd name="connsiteX31" fmla="*/ 103049 w 298643"/>
                <a:gd name="connsiteY31" fmla="*/ 232291 h 239217"/>
                <a:gd name="connsiteX32" fmla="*/ 93118 w 298643"/>
                <a:gd name="connsiteY32" fmla="*/ 228439 h 239217"/>
                <a:gd name="connsiteX33" fmla="*/ 70063 w 298643"/>
                <a:gd name="connsiteY33" fmla="*/ 222134 h 239217"/>
                <a:gd name="connsiteX34" fmla="*/ 71127 w 298643"/>
                <a:gd name="connsiteY34" fmla="*/ 216180 h 239217"/>
                <a:gd name="connsiteX35" fmla="*/ 95246 w 298643"/>
                <a:gd name="connsiteY35" fmla="*/ 120213 h 239217"/>
                <a:gd name="connsiteX36" fmla="*/ 203424 w 298643"/>
                <a:gd name="connsiteY36" fmla="*/ 120213 h 239217"/>
                <a:gd name="connsiteX37" fmla="*/ 178951 w 298643"/>
                <a:gd name="connsiteY37" fmla="*/ 216881 h 239217"/>
                <a:gd name="connsiteX38" fmla="*/ 146675 w 298643"/>
                <a:gd name="connsiteY38" fmla="*/ 228439 h 239217"/>
                <a:gd name="connsiteX39" fmla="*/ 138162 w 298643"/>
                <a:gd name="connsiteY39" fmla="*/ 235444 h 239217"/>
                <a:gd name="connsiteX40" fmla="*/ 143128 w 298643"/>
                <a:gd name="connsiteY40" fmla="*/ 239296 h 239217"/>
                <a:gd name="connsiteX41" fmla="*/ 188173 w 298643"/>
                <a:gd name="connsiteY41" fmla="*/ 238246 h 239217"/>
                <a:gd name="connsiteX42" fmla="*/ 210873 w 298643"/>
                <a:gd name="connsiteY42" fmla="*/ 238596 h 239217"/>
                <a:gd name="connsiteX43" fmla="*/ 233927 w 298643"/>
                <a:gd name="connsiteY43" fmla="*/ 239296 h 239217"/>
                <a:gd name="connsiteX44" fmla="*/ 241021 w 298643"/>
                <a:gd name="connsiteY44" fmla="*/ 232291 h 239217"/>
                <a:gd name="connsiteX45" fmla="*/ 231089 w 298643"/>
                <a:gd name="connsiteY45" fmla="*/ 228439 h 239217"/>
                <a:gd name="connsiteX46" fmla="*/ 208035 w 298643"/>
                <a:gd name="connsiteY46" fmla="*/ 222134 h 239217"/>
                <a:gd name="connsiteX47" fmla="*/ 209099 w 298643"/>
                <a:gd name="connsiteY47" fmla="*/ 216180 h 239217"/>
                <a:gd name="connsiteX48" fmla="*/ 256981 w 298643"/>
                <a:gd name="connsiteY48" fmla="*/ 27048 h 23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8643" h="239217">
                  <a:moveTo>
                    <a:pt x="256981" y="27048"/>
                  </a:moveTo>
                  <a:cubicBezTo>
                    <a:pt x="260173" y="14439"/>
                    <a:pt x="260883" y="10936"/>
                    <a:pt x="286775" y="10936"/>
                  </a:cubicBezTo>
                  <a:cubicBezTo>
                    <a:pt x="295997" y="10936"/>
                    <a:pt x="298834" y="10936"/>
                    <a:pt x="298834" y="3931"/>
                  </a:cubicBezTo>
                  <a:cubicBezTo>
                    <a:pt x="298834" y="79"/>
                    <a:pt x="294932" y="79"/>
                    <a:pt x="293868" y="79"/>
                  </a:cubicBezTo>
                  <a:cubicBezTo>
                    <a:pt x="283937" y="79"/>
                    <a:pt x="258400" y="1129"/>
                    <a:pt x="248469" y="1129"/>
                  </a:cubicBezTo>
                  <a:cubicBezTo>
                    <a:pt x="238183" y="1129"/>
                    <a:pt x="213001" y="79"/>
                    <a:pt x="202715" y="79"/>
                  </a:cubicBezTo>
                  <a:cubicBezTo>
                    <a:pt x="199877" y="79"/>
                    <a:pt x="195976" y="79"/>
                    <a:pt x="195976" y="7084"/>
                  </a:cubicBezTo>
                  <a:cubicBezTo>
                    <a:pt x="195976" y="10936"/>
                    <a:pt x="199168" y="10936"/>
                    <a:pt x="205907" y="10936"/>
                  </a:cubicBezTo>
                  <a:cubicBezTo>
                    <a:pt x="206616" y="10936"/>
                    <a:pt x="213355" y="10936"/>
                    <a:pt x="219385" y="11637"/>
                  </a:cubicBezTo>
                  <a:cubicBezTo>
                    <a:pt x="225769" y="12337"/>
                    <a:pt x="228961" y="12687"/>
                    <a:pt x="228961" y="17241"/>
                  </a:cubicBezTo>
                  <a:cubicBezTo>
                    <a:pt x="228961" y="18642"/>
                    <a:pt x="228607" y="19342"/>
                    <a:pt x="227543" y="23895"/>
                  </a:cubicBezTo>
                  <a:lnTo>
                    <a:pt x="206262" y="109355"/>
                  </a:lnTo>
                  <a:lnTo>
                    <a:pt x="98083" y="109355"/>
                  </a:lnTo>
                  <a:lnTo>
                    <a:pt x="119010" y="27048"/>
                  </a:lnTo>
                  <a:cubicBezTo>
                    <a:pt x="122202" y="14439"/>
                    <a:pt x="123266" y="10936"/>
                    <a:pt x="148803" y="10936"/>
                  </a:cubicBezTo>
                  <a:cubicBezTo>
                    <a:pt x="158025" y="10936"/>
                    <a:pt x="160862" y="10936"/>
                    <a:pt x="160862" y="3931"/>
                  </a:cubicBezTo>
                  <a:cubicBezTo>
                    <a:pt x="160862" y="79"/>
                    <a:pt x="156961" y="79"/>
                    <a:pt x="155897" y="79"/>
                  </a:cubicBezTo>
                  <a:cubicBezTo>
                    <a:pt x="145965" y="79"/>
                    <a:pt x="120428" y="1129"/>
                    <a:pt x="110497" y="1129"/>
                  </a:cubicBezTo>
                  <a:cubicBezTo>
                    <a:pt x="100211" y="1129"/>
                    <a:pt x="75029" y="79"/>
                    <a:pt x="64743" y="79"/>
                  </a:cubicBezTo>
                  <a:cubicBezTo>
                    <a:pt x="61905" y="79"/>
                    <a:pt x="58004" y="79"/>
                    <a:pt x="58004" y="7084"/>
                  </a:cubicBezTo>
                  <a:cubicBezTo>
                    <a:pt x="58004" y="10936"/>
                    <a:pt x="61196" y="10936"/>
                    <a:pt x="67935" y="10936"/>
                  </a:cubicBezTo>
                  <a:cubicBezTo>
                    <a:pt x="68644" y="10936"/>
                    <a:pt x="75383" y="10936"/>
                    <a:pt x="81413" y="11637"/>
                  </a:cubicBezTo>
                  <a:cubicBezTo>
                    <a:pt x="87797" y="12337"/>
                    <a:pt x="90990" y="12687"/>
                    <a:pt x="90990" y="17241"/>
                  </a:cubicBezTo>
                  <a:cubicBezTo>
                    <a:pt x="90990" y="18642"/>
                    <a:pt x="90635" y="19692"/>
                    <a:pt x="89571" y="23895"/>
                  </a:cubicBezTo>
                  <a:lnTo>
                    <a:pt x="42043" y="211977"/>
                  </a:lnTo>
                  <a:cubicBezTo>
                    <a:pt x="38496" y="225637"/>
                    <a:pt x="37787" y="228439"/>
                    <a:pt x="9767" y="228439"/>
                  </a:cubicBezTo>
                  <a:cubicBezTo>
                    <a:pt x="3383" y="228439"/>
                    <a:pt x="191" y="228439"/>
                    <a:pt x="191" y="235444"/>
                  </a:cubicBezTo>
                  <a:cubicBezTo>
                    <a:pt x="191" y="239296"/>
                    <a:pt x="4447" y="239296"/>
                    <a:pt x="5156" y="239296"/>
                  </a:cubicBezTo>
                  <a:cubicBezTo>
                    <a:pt x="15087" y="239296"/>
                    <a:pt x="40270" y="238246"/>
                    <a:pt x="50201" y="238246"/>
                  </a:cubicBezTo>
                  <a:cubicBezTo>
                    <a:pt x="57649" y="238246"/>
                    <a:pt x="65452" y="238596"/>
                    <a:pt x="72901" y="238596"/>
                  </a:cubicBezTo>
                  <a:cubicBezTo>
                    <a:pt x="80704" y="238596"/>
                    <a:pt x="88507" y="239296"/>
                    <a:pt x="95955" y="239296"/>
                  </a:cubicBezTo>
                  <a:cubicBezTo>
                    <a:pt x="98793" y="239296"/>
                    <a:pt x="103049" y="239296"/>
                    <a:pt x="103049" y="232291"/>
                  </a:cubicBezTo>
                  <a:cubicBezTo>
                    <a:pt x="103049" y="228439"/>
                    <a:pt x="99857" y="228439"/>
                    <a:pt x="93118" y="228439"/>
                  </a:cubicBezTo>
                  <a:cubicBezTo>
                    <a:pt x="79994" y="228439"/>
                    <a:pt x="70063" y="228439"/>
                    <a:pt x="70063" y="222134"/>
                  </a:cubicBezTo>
                  <a:cubicBezTo>
                    <a:pt x="70063" y="220033"/>
                    <a:pt x="70773" y="218282"/>
                    <a:pt x="71127" y="216180"/>
                  </a:cubicBezTo>
                  <a:lnTo>
                    <a:pt x="95246" y="120213"/>
                  </a:lnTo>
                  <a:lnTo>
                    <a:pt x="203424" y="120213"/>
                  </a:lnTo>
                  <a:cubicBezTo>
                    <a:pt x="188527" y="178354"/>
                    <a:pt x="180370" y="211627"/>
                    <a:pt x="178951" y="216881"/>
                  </a:cubicBezTo>
                  <a:cubicBezTo>
                    <a:pt x="175404" y="228089"/>
                    <a:pt x="168665" y="228439"/>
                    <a:pt x="146675" y="228439"/>
                  </a:cubicBezTo>
                  <a:cubicBezTo>
                    <a:pt x="141355" y="228439"/>
                    <a:pt x="138162" y="228439"/>
                    <a:pt x="138162" y="235444"/>
                  </a:cubicBezTo>
                  <a:cubicBezTo>
                    <a:pt x="138162" y="239296"/>
                    <a:pt x="142419" y="239296"/>
                    <a:pt x="143128" y="239296"/>
                  </a:cubicBezTo>
                  <a:cubicBezTo>
                    <a:pt x="153059" y="239296"/>
                    <a:pt x="178242" y="238246"/>
                    <a:pt x="188173" y="238246"/>
                  </a:cubicBezTo>
                  <a:cubicBezTo>
                    <a:pt x="195621" y="238246"/>
                    <a:pt x="203424" y="238596"/>
                    <a:pt x="210873" y="238596"/>
                  </a:cubicBezTo>
                  <a:cubicBezTo>
                    <a:pt x="218676" y="238596"/>
                    <a:pt x="226479" y="239296"/>
                    <a:pt x="233927" y="239296"/>
                  </a:cubicBezTo>
                  <a:cubicBezTo>
                    <a:pt x="236764" y="239296"/>
                    <a:pt x="241021" y="239296"/>
                    <a:pt x="241021" y="232291"/>
                  </a:cubicBezTo>
                  <a:cubicBezTo>
                    <a:pt x="241021" y="228439"/>
                    <a:pt x="237828" y="228439"/>
                    <a:pt x="231089" y="228439"/>
                  </a:cubicBezTo>
                  <a:cubicBezTo>
                    <a:pt x="217966" y="228439"/>
                    <a:pt x="208035" y="228439"/>
                    <a:pt x="208035" y="222134"/>
                  </a:cubicBezTo>
                  <a:cubicBezTo>
                    <a:pt x="208035" y="220033"/>
                    <a:pt x="208744" y="218282"/>
                    <a:pt x="209099" y="216180"/>
                  </a:cubicBezTo>
                  <a:lnTo>
                    <a:pt x="256981" y="27048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E00625-CCBC-16A3-93A7-D7DFA08251C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573927" y="6920218"/>
              <a:ext cx="115201" cy="167697"/>
            </a:xfrm>
            <a:custGeom>
              <a:avLst/>
              <a:gdLst>
                <a:gd name="connsiteX0" fmla="*/ 115400 w 115201"/>
                <a:gd name="connsiteY0" fmla="*/ 84664 h 167697"/>
                <a:gd name="connsiteX1" fmla="*/ 100752 w 115201"/>
                <a:gd name="connsiteY1" fmla="*/ 21165 h 167697"/>
                <a:gd name="connsiteX2" fmla="*/ 57799 w 115201"/>
                <a:gd name="connsiteY2" fmla="*/ 80 h 167697"/>
                <a:gd name="connsiteX3" fmla="*/ 199 w 115201"/>
                <a:gd name="connsiteY3" fmla="*/ 84664 h 167697"/>
                <a:gd name="connsiteX4" fmla="*/ 57799 w 115201"/>
                <a:gd name="connsiteY4" fmla="*/ 167778 h 167697"/>
                <a:gd name="connsiteX5" fmla="*/ 115400 w 115201"/>
                <a:gd name="connsiteY5" fmla="*/ 84664 h 167697"/>
                <a:gd name="connsiteX6" fmla="*/ 57799 w 115201"/>
                <a:gd name="connsiteY6" fmla="*/ 160913 h 167697"/>
                <a:gd name="connsiteX7" fmla="*/ 26268 w 115201"/>
                <a:gd name="connsiteY7" fmla="*/ 134189 h 167697"/>
                <a:gd name="connsiteX8" fmla="*/ 22792 w 115201"/>
                <a:gd name="connsiteY8" fmla="*/ 81477 h 167697"/>
                <a:gd name="connsiteX9" fmla="*/ 26516 w 115201"/>
                <a:gd name="connsiteY9" fmla="*/ 31462 h 167697"/>
                <a:gd name="connsiteX10" fmla="*/ 57799 w 115201"/>
                <a:gd name="connsiteY10" fmla="*/ 6945 h 167697"/>
                <a:gd name="connsiteX11" fmla="*/ 88586 w 115201"/>
                <a:gd name="connsiteY11" fmla="*/ 29256 h 167697"/>
                <a:gd name="connsiteX12" fmla="*/ 92807 w 115201"/>
                <a:gd name="connsiteY12" fmla="*/ 81477 h 167697"/>
                <a:gd name="connsiteX13" fmla="*/ 89579 w 115201"/>
                <a:gd name="connsiteY13" fmla="*/ 133208 h 167697"/>
                <a:gd name="connsiteX14" fmla="*/ 57799 w 115201"/>
                <a:gd name="connsiteY14" fmla="*/ 160913 h 1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201" h="167697">
                  <a:moveTo>
                    <a:pt x="115400" y="84664"/>
                  </a:moveTo>
                  <a:cubicBezTo>
                    <a:pt x="115400" y="57696"/>
                    <a:pt x="112172" y="38327"/>
                    <a:pt x="100752" y="21165"/>
                  </a:cubicBezTo>
                  <a:cubicBezTo>
                    <a:pt x="93055" y="9887"/>
                    <a:pt x="77662" y="80"/>
                    <a:pt x="57799" y="80"/>
                  </a:cubicBezTo>
                  <a:cubicBezTo>
                    <a:pt x="199" y="80"/>
                    <a:pt x="199" y="67012"/>
                    <a:pt x="199" y="84664"/>
                  </a:cubicBezTo>
                  <a:cubicBezTo>
                    <a:pt x="199" y="102317"/>
                    <a:pt x="199" y="167778"/>
                    <a:pt x="57799" y="167778"/>
                  </a:cubicBezTo>
                  <a:cubicBezTo>
                    <a:pt x="115400" y="167778"/>
                    <a:pt x="115400" y="102317"/>
                    <a:pt x="115400" y="84664"/>
                  </a:cubicBezTo>
                  <a:close/>
                  <a:moveTo>
                    <a:pt x="57799" y="160913"/>
                  </a:moveTo>
                  <a:cubicBezTo>
                    <a:pt x="46379" y="160913"/>
                    <a:pt x="31234" y="154293"/>
                    <a:pt x="26268" y="134189"/>
                  </a:cubicBezTo>
                  <a:cubicBezTo>
                    <a:pt x="22792" y="119724"/>
                    <a:pt x="22792" y="99620"/>
                    <a:pt x="22792" y="81477"/>
                  </a:cubicBezTo>
                  <a:cubicBezTo>
                    <a:pt x="22792" y="63580"/>
                    <a:pt x="22792" y="44947"/>
                    <a:pt x="26516" y="31462"/>
                  </a:cubicBezTo>
                  <a:cubicBezTo>
                    <a:pt x="31730" y="12094"/>
                    <a:pt x="47620" y="6945"/>
                    <a:pt x="57799" y="6945"/>
                  </a:cubicBezTo>
                  <a:cubicBezTo>
                    <a:pt x="71207" y="6945"/>
                    <a:pt x="84117" y="15036"/>
                    <a:pt x="88586" y="29256"/>
                  </a:cubicBezTo>
                  <a:cubicBezTo>
                    <a:pt x="92558" y="42495"/>
                    <a:pt x="92807" y="60147"/>
                    <a:pt x="92807" y="81477"/>
                  </a:cubicBezTo>
                  <a:cubicBezTo>
                    <a:pt x="92807" y="99620"/>
                    <a:pt x="92807" y="117763"/>
                    <a:pt x="89579" y="133208"/>
                  </a:cubicBezTo>
                  <a:cubicBezTo>
                    <a:pt x="84614" y="155519"/>
                    <a:pt x="67731" y="160913"/>
                    <a:pt x="57799" y="160913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0EE6C2-BFD1-1A20-BC07-F6C9A20914B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838515" y="6901935"/>
              <a:ext cx="235864" cy="81957"/>
            </a:xfrm>
            <a:custGeom>
              <a:avLst/>
              <a:gdLst>
                <a:gd name="connsiteX0" fmla="*/ 224011 w 235864"/>
                <a:gd name="connsiteY0" fmla="*/ 14088 h 81957"/>
                <a:gd name="connsiteX1" fmla="*/ 236071 w 235864"/>
                <a:gd name="connsiteY1" fmla="*/ 7084 h 81957"/>
                <a:gd name="connsiteX2" fmla="*/ 224366 w 235864"/>
                <a:gd name="connsiteY2" fmla="*/ 79 h 81957"/>
                <a:gd name="connsiteX3" fmla="*/ 11911 w 235864"/>
                <a:gd name="connsiteY3" fmla="*/ 79 h 81957"/>
                <a:gd name="connsiteX4" fmla="*/ 206 w 235864"/>
                <a:gd name="connsiteY4" fmla="*/ 7084 h 81957"/>
                <a:gd name="connsiteX5" fmla="*/ 12265 w 235864"/>
                <a:gd name="connsiteY5" fmla="*/ 14088 h 81957"/>
                <a:gd name="connsiteX6" fmla="*/ 224011 w 235864"/>
                <a:gd name="connsiteY6" fmla="*/ 14088 h 81957"/>
                <a:gd name="connsiteX7" fmla="*/ 224366 w 235864"/>
                <a:gd name="connsiteY7" fmla="*/ 82036 h 81957"/>
                <a:gd name="connsiteX8" fmla="*/ 236071 w 235864"/>
                <a:gd name="connsiteY8" fmla="*/ 75031 h 81957"/>
                <a:gd name="connsiteX9" fmla="*/ 224011 w 235864"/>
                <a:gd name="connsiteY9" fmla="*/ 68026 h 81957"/>
                <a:gd name="connsiteX10" fmla="*/ 12265 w 235864"/>
                <a:gd name="connsiteY10" fmla="*/ 68026 h 81957"/>
                <a:gd name="connsiteX11" fmla="*/ 206 w 235864"/>
                <a:gd name="connsiteY11" fmla="*/ 75031 h 81957"/>
                <a:gd name="connsiteX12" fmla="*/ 11911 w 235864"/>
                <a:gd name="connsiteY12" fmla="*/ 82036 h 81957"/>
                <a:gd name="connsiteX13" fmla="*/ 224366 w 235864"/>
                <a:gd name="connsiteY13" fmla="*/ 82036 h 8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864" h="81957">
                  <a:moveTo>
                    <a:pt x="224011" y="14088"/>
                  </a:moveTo>
                  <a:cubicBezTo>
                    <a:pt x="229332" y="14088"/>
                    <a:pt x="236071" y="14088"/>
                    <a:pt x="236071" y="7084"/>
                  </a:cubicBezTo>
                  <a:cubicBezTo>
                    <a:pt x="236071" y="79"/>
                    <a:pt x="229332" y="79"/>
                    <a:pt x="224366" y="79"/>
                  </a:cubicBezTo>
                  <a:lnTo>
                    <a:pt x="11911" y="79"/>
                  </a:lnTo>
                  <a:cubicBezTo>
                    <a:pt x="6945" y="79"/>
                    <a:pt x="206" y="79"/>
                    <a:pt x="206" y="7084"/>
                  </a:cubicBezTo>
                  <a:cubicBezTo>
                    <a:pt x="206" y="14088"/>
                    <a:pt x="6945" y="14088"/>
                    <a:pt x="12265" y="14088"/>
                  </a:cubicBezTo>
                  <a:lnTo>
                    <a:pt x="224011" y="14088"/>
                  </a:lnTo>
                  <a:close/>
                  <a:moveTo>
                    <a:pt x="224366" y="82036"/>
                  </a:moveTo>
                  <a:cubicBezTo>
                    <a:pt x="229332" y="82036"/>
                    <a:pt x="236071" y="82036"/>
                    <a:pt x="236071" y="75031"/>
                  </a:cubicBezTo>
                  <a:cubicBezTo>
                    <a:pt x="236071" y="68026"/>
                    <a:pt x="229332" y="68026"/>
                    <a:pt x="224011" y="68026"/>
                  </a:cubicBezTo>
                  <a:lnTo>
                    <a:pt x="12265" y="68026"/>
                  </a:lnTo>
                  <a:cubicBezTo>
                    <a:pt x="6945" y="68026"/>
                    <a:pt x="206" y="68026"/>
                    <a:pt x="206" y="75031"/>
                  </a:cubicBezTo>
                  <a:cubicBezTo>
                    <a:pt x="206" y="82036"/>
                    <a:pt x="6945" y="82036"/>
                    <a:pt x="11911" y="82036"/>
                  </a:cubicBezTo>
                  <a:lnTo>
                    <a:pt x="224366" y="82036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13141D-4895-9C15-0E41-82ADE46DE8B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299849" y="6638723"/>
              <a:ext cx="185144" cy="222756"/>
            </a:xfrm>
            <a:custGeom>
              <a:avLst/>
              <a:gdLst>
                <a:gd name="connsiteX0" fmla="*/ 27531 w 185144"/>
                <a:gd name="connsiteY0" fmla="*/ 197610 h 222756"/>
                <a:gd name="connsiteX1" fmla="*/ 8378 w 185144"/>
                <a:gd name="connsiteY1" fmla="*/ 211971 h 222756"/>
                <a:gd name="connsiteX2" fmla="*/ 220 w 185144"/>
                <a:gd name="connsiteY2" fmla="*/ 218625 h 222756"/>
                <a:gd name="connsiteX3" fmla="*/ 4831 w 185144"/>
                <a:gd name="connsiteY3" fmla="*/ 222828 h 222756"/>
                <a:gd name="connsiteX4" fmla="*/ 34624 w 185144"/>
                <a:gd name="connsiteY4" fmla="*/ 221777 h 222756"/>
                <a:gd name="connsiteX5" fmla="*/ 69738 w 185144"/>
                <a:gd name="connsiteY5" fmla="*/ 222828 h 222756"/>
                <a:gd name="connsiteX6" fmla="*/ 76122 w 185144"/>
                <a:gd name="connsiteY6" fmla="*/ 215823 h 222756"/>
                <a:gd name="connsiteX7" fmla="*/ 67610 w 185144"/>
                <a:gd name="connsiteY7" fmla="*/ 211971 h 222756"/>
                <a:gd name="connsiteX8" fmla="*/ 49876 w 185144"/>
                <a:gd name="connsiteY8" fmla="*/ 206367 h 222756"/>
                <a:gd name="connsiteX9" fmla="*/ 67255 w 185144"/>
                <a:gd name="connsiteY9" fmla="*/ 136317 h 222756"/>
                <a:gd name="connsiteX10" fmla="*/ 99886 w 185144"/>
                <a:gd name="connsiteY10" fmla="*/ 158733 h 222756"/>
                <a:gd name="connsiteX11" fmla="*/ 185365 w 185144"/>
                <a:gd name="connsiteY11" fmla="*/ 56111 h 222756"/>
                <a:gd name="connsiteX12" fmla="*/ 138192 w 185144"/>
                <a:gd name="connsiteY12" fmla="*/ 72 h 222756"/>
                <a:gd name="connsiteX13" fmla="*/ 91728 w 185144"/>
                <a:gd name="connsiteY13" fmla="*/ 26340 h 222756"/>
                <a:gd name="connsiteX14" fmla="*/ 59807 w 185144"/>
                <a:gd name="connsiteY14" fmla="*/ 72 h 222756"/>
                <a:gd name="connsiteX15" fmla="*/ 33560 w 185144"/>
                <a:gd name="connsiteY15" fmla="*/ 20036 h 222756"/>
                <a:gd name="connsiteX16" fmla="*/ 22565 w 185144"/>
                <a:gd name="connsiteY16" fmla="*/ 54010 h 222756"/>
                <a:gd name="connsiteX17" fmla="*/ 26821 w 185144"/>
                <a:gd name="connsiteY17" fmla="*/ 57512 h 222756"/>
                <a:gd name="connsiteX18" fmla="*/ 32851 w 185144"/>
                <a:gd name="connsiteY18" fmla="*/ 49457 h 222756"/>
                <a:gd name="connsiteX19" fmla="*/ 58743 w 185144"/>
                <a:gd name="connsiteY19" fmla="*/ 7777 h 222756"/>
                <a:gd name="connsiteX20" fmla="*/ 69738 w 185144"/>
                <a:gd name="connsiteY20" fmla="*/ 23889 h 222756"/>
                <a:gd name="connsiteX21" fmla="*/ 67255 w 185144"/>
                <a:gd name="connsiteY21" fmla="*/ 41751 h 222756"/>
                <a:gd name="connsiteX22" fmla="*/ 27531 w 185144"/>
                <a:gd name="connsiteY22" fmla="*/ 197610 h 222756"/>
                <a:gd name="connsiteX23" fmla="*/ 89955 w 185144"/>
                <a:gd name="connsiteY23" fmla="*/ 45604 h 222756"/>
                <a:gd name="connsiteX24" fmla="*/ 108398 w 185144"/>
                <a:gd name="connsiteY24" fmla="*/ 21087 h 222756"/>
                <a:gd name="connsiteX25" fmla="*/ 137128 w 185144"/>
                <a:gd name="connsiteY25" fmla="*/ 7777 h 222756"/>
                <a:gd name="connsiteX26" fmla="*/ 159827 w 185144"/>
                <a:gd name="connsiteY26" fmla="*/ 40700 h 222756"/>
                <a:gd name="connsiteX27" fmla="*/ 141739 w 185144"/>
                <a:gd name="connsiteY27" fmla="*/ 114952 h 222756"/>
                <a:gd name="connsiteX28" fmla="*/ 99531 w 185144"/>
                <a:gd name="connsiteY28" fmla="*/ 151028 h 222756"/>
                <a:gd name="connsiteX29" fmla="*/ 71511 w 185144"/>
                <a:gd name="connsiteY29" fmla="*/ 119856 h 222756"/>
                <a:gd name="connsiteX30" fmla="*/ 72575 w 185144"/>
                <a:gd name="connsiteY30" fmla="*/ 114252 h 222756"/>
                <a:gd name="connsiteX31" fmla="*/ 89955 w 185144"/>
                <a:gd name="connsiteY31" fmla="*/ 45604 h 2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144" h="222756">
                  <a:moveTo>
                    <a:pt x="27531" y="197610"/>
                  </a:moveTo>
                  <a:cubicBezTo>
                    <a:pt x="24693" y="209519"/>
                    <a:pt x="23984" y="211971"/>
                    <a:pt x="8378" y="211971"/>
                  </a:cubicBezTo>
                  <a:cubicBezTo>
                    <a:pt x="4121" y="211971"/>
                    <a:pt x="220" y="211971"/>
                    <a:pt x="220" y="218625"/>
                  </a:cubicBezTo>
                  <a:cubicBezTo>
                    <a:pt x="220" y="221427"/>
                    <a:pt x="1993" y="222828"/>
                    <a:pt x="4831" y="222828"/>
                  </a:cubicBezTo>
                  <a:cubicBezTo>
                    <a:pt x="14407" y="222828"/>
                    <a:pt x="24693" y="221777"/>
                    <a:pt x="34624" y="221777"/>
                  </a:cubicBezTo>
                  <a:cubicBezTo>
                    <a:pt x="46329" y="221777"/>
                    <a:pt x="58388" y="222828"/>
                    <a:pt x="69738" y="222828"/>
                  </a:cubicBezTo>
                  <a:cubicBezTo>
                    <a:pt x="71511" y="222828"/>
                    <a:pt x="76122" y="222828"/>
                    <a:pt x="76122" y="215823"/>
                  </a:cubicBezTo>
                  <a:cubicBezTo>
                    <a:pt x="76122" y="211971"/>
                    <a:pt x="72575" y="211971"/>
                    <a:pt x="67610" y="211971"/>
                  </a:cubicBezTo>
                  <a:cubicBezTo>
                    <a:pt x="49876" y="211971"/>
                    <a:pt x="49876" y="209519"/>
                    <a:pt x="49876" y="206367"/>
                  </a:cubicBezTo>
                  <a:cubicBezTo>
                    <a:pt x="49876" y="202164"/>
                    <a:pt x="64772" y="145074"/>
                    <a:pt x="67255" y="136317"/>
                  </a:cubicBezTo>
                  <a:cubicBezTo>
                    <a:pt x="71866" y="146475"/>
                    <a:pt x="81797" y="158733"/>
                    <a:pt x="99886" y="158733"/>
                  </a:cubicBezTo>
                  <a:cubicBezTo>
                    <a:pt x="141029" y="158733"/>
                    <a:pt x="185365" y="107597"/>
                    <a:pt x="185365" y="56111"/>
                  </a:cubicBezTo>
                  <a:cubicBezTo>
                    <a:pt x="185365" y="23188"/>
                    <a:pt x="165148" y="72"/>
                    <a:pt x="138192" y="72"/>
                  </a:cubicBezTo>
                  <a:cubicBezTo>
                    <a:pt x="120458" y="72"/>
                    <a:pt x="103433" y="12681"/>
                    <a:pt x="91728" y="26340"/>
                  </a:cubicBezTo>
                  <a:cubicBezTo>
                    <a:pt x="88181" y="7427"/>
                    <a:pt x="72930" y="72"/>
                    <a:pt x="59807" y="72"/>
                  </a:cubicBezTo>
                  <a:cubicBezTo>
                    <a:pt x="43491" y="72"/>
                    <a:pt x="36752" y="13731"/>
                    <a:pt x="33560" y="20036"/>
                  </a:cubicBezTo>
                  <a:cubicBezTo>
                    <a:pt x="27176" y="31944"/>
                    <a:pt x="22565" y="52959"/>
                    <a:pt x="22565" y="54010"/>
                  </a:cubicBezTo>
                  <a:cubicBezTo>
                    <a:pt x="22565" y="57512"/>
                    <a:pt x="26112" y="57512"/>
                    <a:pt x="26821" y="57512"/>
                  </a:cubicBezTo>
                  <a:cubicBezTo>
                    <a:pt x="30368" y="57512"/>
                    <a:pt x="30723" y="57162"/>
                    <a:pt x="32851" y="49457"/>
                  </a:cubicBezTo>
                  <a:cubicBezTo>
                    <a:pt x="38880" y="24589"/>
                    <a:pt x="45974" y="7777"/>
                    <a:pt x="58743" y="7777"/>
                  </a:cubicBezTo>
                  <a:cubicBezTo>
                    <a:pt x="64772" y="7777"/>
                    <a:pt x="69738" y="10579"/>
                    <a:pt x="69738" y="23889"/>
                  </a:cubicBezTo>
                  <a:cubicBezTo>
                    <a:pt x="69738" y="31944"/>
                    <a:pt x="68674" y="35797"/>
                    <a:pt x="67255" y="41751"/>
                  </a:cubicBezTo>
                  <a:lnTo>
                    <a:pt x="27531" y="197610"/>
                  </a:lnTo>
                  <a:close/>
                  <a:moveTo>
                    <a:pt x="89955" y="45604"/>
                  </a:moveTo>
                  <a:cubicBezTo>
                    <a:pt x="92438" y="36147"/>
                    <a:pt x="102014" y="26340"/>
                    <a:pt x="108398" y="21087"/>
                  </a:cubicBezTo>
                  <a:cubicBezTo>
                    <a:pt x="120812" y="10229"/>
                    <a:pt x="131098" y="7777"/>
                    <a:pt x="137128" y="7777"/>
                  </a:cubicBezTo>
                  <a:cubicBezTo>
                    <a:pt x="151315" y="7777"/>
                    <a:pt x="159827" y="20036"/>
                    <a:pt x="159827" y="40700"/>
                  </a:cubicBezTo>
                  <a:cubicBezTo>
                    <a:pt x="159827" y="61365"/>
                    <a:pt x="148123" y="101643"/>
                    <a:pt x="141739" y="114952"/>
                  </a:cubicBezTo>
                  <a:cubicBezTo>
                    <a:pt x="129679" y="139470"/>
                    <a:pt x="112655" y="151028"/>
                    <a:pt x="99531" y="151028"/>
                  </a:cubicBezTo>
                  <a:cubicBezTo>
                    <a:pt x="76122" y="151028"/>
                    <a:pt x="71511" y="121957"/>
                    <a:pt x="71511" y="119856"/>
                  </a:cubicBezTo>
                  <a:cubicBezTo>
                    <a:pt x="71511" y="119155"/>
                    <a:pt x="71511" y="118455"/>
                    <a:pt x="72575" y="114252"/>
                  </a:cubicBezTo>
                  <a:lnTo>
                    <a:pt x="89955" y="45604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5DB230-044B-0395-9BEE-B1DEFCE9132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505290" y="6503636"/>
              <a:ext cx="109739" cy="162794"/>
            </a:xfrm>
            <a:custGeom>
              <a:avLst/>
              <a:gdLst>
                <a:gd name="connsiteX0" fmla="*/ 109964 w 109739"/>
                <a:gd name="connsiteY0" fmla="*/ 118241 h 162794"/>
                <a:gd name="connsiteX1" fmla="*/ 101523 w 109739"/>
                <a:gd name="connsiteY1" fmla="*/ 118241 h 162794"/>
                <a:gd name="connsiteX2" fmla="*/ 95067 w 109739"/>
                <a:gd name="connsiteY2" fmla="*/ 140552 h 162794"/>
                <a:gd name="connsiteX3" fmla="*/ 70488 w 109739"/>
                <a:gd name="connsiteY3" fmla="*/ 142023 h 162794"/>
                <a:gd name="connsiteX4" fmla="*/ 24805 w 109739"/>
                <a:gd name="connsiteY4" fmla="*/ 142023 h 162794"/>
                <a:gd name="connsiteX5" fmla="*/ 74460 w 109739"/>
                <a:gd name="connsiteY5" fmla="*/ 100834 h 162794"/>
                <a:gd name="connsiteX6" fmla="*/ 109964 w 109739"/>
                <a:gd name="connsiteY6" fmla="*/ 47877 h 162794"/>
                <a:gd name="connsiteX7" fmla="*/ 51867 w 109739"/>
                <a:gd name="connsiteY7" fmla="*/ 68 h 162794"/>
                <a:gd name="connsiteX8" fmla="*/ 225 w 109739"/>
                <a:gd name="connsiteY8" fmla="*/ 43954 h 162794"/>
                <a:gd name="connsiteX9" fmla="*/ 13384 w 109739"/>
                <a:gd name="connsiteY9" fmla="*/ 57684 h 162794"/>
                <a:gd name="connsiteX10" fmla="*/ 26542 w 109739"/>
                <a:gd name="connsiteY10" fmla="*/ 44690 h 162794"/>
                <a:gd name="connsiteX11" fmla="*/ 11894 w 109739"/>
                <a:gd name="connsiteY11" fmla="*/ 31695 h 162794"/>
                <a:gd name="connsiteX12" fmla="*/ 48143 w 109739"/>
                <a:gd name="connsiteY12" fmla="*/ 8894 h 162794"/>
                <a:gd name="connsiteX13" fmla="*/ 85881 w 109739"/>
                <a:gd name="connsiteY13" fmla="*/ 47877 h 162794"/>
                <a:gd name="connsiteX14" fmla="*/ 62543 w 109739"/>
                <a:gd name="connsiteY14" fmla="*/ 94950 h 162794"/>
                <a:gd name="connsiteX15" fmla="*/ 2708 w 109739"/>
                <a:gd name="connsiteY15" fmla="*/ 153301 h 162794"/>
                <a:gd name="connsiteX16" fmla="*/ 225 w 109739"/>
                <a:gd name="connsiteY16" fmla="*/ 162862 h 162794"/>
                <a:gd name="connsiteX17" fmla="*/ 102516 w 109739"/>
                <a:gd name="connsiteY17" fmla="*/ 162862 h 162794"/>
                <a:gd name="connsiteX18" fmla="*/ 109964 w 109739"/>
                <a:gd name="connsiteY18" fmla="*/ 118241 h 16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739" h="162794">
                  <a:moveTo>
                    <a:pt x="109964" y="118241"/>
                  </a:moveTo>
                  <a:lnTo>
                    <a:pt x="101523" y="118241"/>
                  </a:lnTo>
                  <a:cubicBezTo>
                    <a:pt x="100778" y="123635"/>
                    <a:pt x="98295" y="138100"/>
                    <a:pt x="95067" y="140552"/>
                  </a:cubicBezTo>
                  <a:cubicBezTo>
                    <a:pt x="93081" y="142023"/>
                    <a:pt x="73964" y="142023"/>
                    <a:pt x="70488" y="142023"/>
                  </a:cubicBezTo>
                  <a:lnTo>
                    <a:pt x="24805" y="142023"/>
                  </a:lnTo>
                  <a:cubicBezTo>
                    <a:pt x="50874" y="119222"/>
                    <a:pt x="59563" y="112357"/>
                    <a:pt x="74460" y="100834"/>
                  </a:cubicBezTo>
                  <a:cubicBezTo>
                    <a:pt x="92833" y="86369"/>
                    <a:pt x="109964" y="71168"/>
                    <a:pt x="109964" y="47877"/>
                  </a:cubicBezTo>
                  <a:cubicBezTo>
                    <a:pt x="109964" y="18211"/>
                    <a:pt x="83646" y="68"/>
                    <a:pt x="51867" y="68"/>
                  </a:cubicBezTo>
                  <a:cubicBezTo>
                    <a:pt x="21080" y="68"/>
                    <a:pt x="225" y="21398"/>
                    <a:pt x="225" y="43954"/>
                  </a:cubicBezTo>
                  <a:cubicBezTo>
                    <a:pt x="225" y="56458"/>
                    <a:pt x="10901" y="57684"/>
                    <a:pt x="13384" y="57684"/>
                  </a:cubicBezTo>
                  <a:cubicBezTo>
                    <a:pt x="19342" y="57684"/>
                    <a:pt x="26542" y="53516"/>
                    <a:pt x="26542" y="44690"/>
                  </a:cubicBezTo>
                  <a:cubicBezTo>
                    <a:pt x="26542" y="40276"/>
                    <a:pt x="24805" y="31695"/>
                    <a:pt x="11894" y="31695"/>
                  </a:cubicBezTo>
                  <a:cubicBezTo>
                    <a:pt x="19591" y="14288"/>
                    <a:pt x="36474" y="8894"/>
                    <a:pt x="48143" y="8894"/>
                  </a:cubicBezTo>
                  <a:cubicBezTo>
                    <a:pt x="72971" y="8894"/>
                    <a:pt x="85881" y="28018"/>
                    <a:pt x="85881" y="47877"/>
                  </a:cubicBezTo>
                  <a:cubicBezTo>
                    <a:pt x="85881" y="69207"/>
                    <a:pt x="70488" y="86124"/>
                    <a:pt x="62543" y="94950"/>
                  </a:cubicBezTo>
                  <a:lnTo>
                    <a:pt x="2708" y="153301"/>
                  </a:lnTo>
                  <a:cubicBezTo>
                    <a:pt x="225" y="155507"/>
                    <a:pt x="225" y="155998"/>
                    <a:pt x="225" y="162862"/>
                  </a:cubicBezTo>
                  <a:lnTo>
                    <a:pt x="102516" y="162862"/>
                  </a:lnTo>
                  <a:lnTo>
                    <a:pt x="109964" y="118241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D28807-D344-0BEF-85B7-FAD55AB7C41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235601" y="6935909"/>
              <a:ext cx="488759" cy="14009"/>
            </a:xfrm>
            <a:custGeom>
              <a:avLst/>
              <a:gdLst>
                <a:gd name="connsiteX0" fmla="*/ 0 w 488759"/>
                <a:gd name="connsiteY0" fmla="*/ 0 h 14009"/>
                <a:gd name="connsiteX1" fmla="*/ 488759 w 488759"/>
                <a:gd name="connsiteY1" fmla="*/ 0 h 14009"/>
                <a:gd name="connsiteX2" fmla="*/ 488759 w 488759"/>
                <a:gd name="connsiteY2" fmla="*/ 14009 h 14009"/>
                <a:gd name="connsiteX3" fmla="*/ 0 w 488759"/>
                <a:gd name="connsiteY3" fmla="*/ 14009 h 1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759" h="14009">
                  <a:moveTo>
                    <a:pt x="0" y="0"/>
                  </a:moveTo>
                  <a:lnTo>
                    <a:pt x="488759" y="0"/>
                  </a:lnTo>
                  <a:lnTo>
                    <a:pt x="488759" y="14009"/>
                  </a:lnTo>
                  <a:lnTo>
                    <a:pt x="0" y="14009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F07D32-8760-781D-401C-19518DE9932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253336" y="7037463"/>
              <a:ext cx="141518" cy="233263"/>
            </a:xfrm>
            <a:custGeom>
              <a:avLst/>
              <a:gdLst>
                <a:gd name="connsiteX0" fmla="*/ 27528 w 141518"/>
                <a:gd name="connsiteY0" fmla="*/ 206380 h 233263"/>
                <a:gd name="connsiteX1" fmla="*/ 65125 w 141518"/>
                <a:gd name="connsiteY1" fmla="*/ 170305 h 233263"/>
                <a:gd name="connsiteX2" fmla="*/ 141736 w 141518"/>
                <a:gd name="connsiteY2" fmla="*/ 68033 h 233263"/>
                <a:gd name="connsiteX3" fmla="*/ 66544 w 141518"/>
                <a:gd name="connsiteY3" fmla="*/ 85 h 233263"/>
                <a:gd name="connsiteX4" fmla="*/ 218 w 141518"/>
                <a:gd name="connsiteY4" fmla="*/ 63480 h 233263"/>
                <a:gd name="connsiteX5" fmla="*/ 19016 w 141518"/>
                <a:gd name="connsiteY5" fmla="*/ 83094 h 233263"/>
                <a:gd name="connsiteX6" fmla="*/ 37460 w 141518"/>
                <a:gd name="connsiteY6" fmla="*/ 64531 h 233263"/>
                <a:gd name="connsiteX7" fmla="*/ 18661 w 141518"/>
                <a:gd name="connsiteY7" fmla="*/ 46318 h 233263"/>
                <a:gd name="connsiteX8" fmla="*/ 14050 w 141518"/>
                <a:gd name="connsiteY8" fmla="*/ 46668 h 233263"/>
                <a:gd name="connsiteX9" fmla="*/ 61933 w 141518"/>
                <a:gd name="connsiteY9" fmla="*/ 10943 h 233263"/>
                <a:gd name="connsiteX10" fmla="*/ 109460 w 141518"/>
                <a:gd name="connsiteY10" fmla="*/ 68033 h 233263"/>
                <a:gd name="connsiteX11" fmla="*/ 72219 w 141518"/>
                <a:gd name="connsiteY11" fmla="*/ 145437 h 233263"/>
                <a:gd name="connsiteX12" fmla="*/ 4119 w 141518"/>
                <a:gd name="connsiteY12" fmla="*/ 220390 h 233263"/>
                <a:gd name="connsiteX13" fmla="*/ 218 w 141518"/>
                <a:gd name="connsiteY13" fmla="*/ 233349 h 233263"/>
                <a:gd name="connsiteX14" fmla="*/ 131805 w 141518"/>
                <a:gd name="connsiteY14" fmla="*/ 233349 h 233263"/>
                <a:gd name="connsiteX15" fmla="*/ 141736 w 141518"/>
                <a:gd name="connsiteY15" fmla="*/ 172406 h 233263"/>
                <a:gd name="connsiteX16" fmla="*/ 132869 w 141518"/>
                <a:gd name="connsiteY16" fmla="*/ 172406 h 233263"/>
                <a:gd name="connsiteX17" fmla="*/ 125066 w 141518"/>
                <a:gd name="connsiteY17" fmla="*/ 203578 h 233263"/>
                <a:gd name="connsiteX18" fmla="*/ 91371 w 141518"/>
                <a:gd name="connsiteY18" fmla="*/ 206380 h 233263"/>
                <a:gd name="connsiteX19" fmla="*/ 27528 w 141518"/>
                <a:gd name="connsiteY19" fmla="*/ 206380 h 23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1518" h="233263">
                  <a:moveTo>
                    <a:pt x="27528" y="206380"/>
                  </a:moveTo>
                  <a:lnTo>
                    <a:pt x="65125" y="170305"/>
                  </a:lnTo>
                  <a:cubicBezTo>
                    <a:pt x="120455" y="121971"/>
                    <a:pt x="141736" y="103058"/>
                    <a:pt x="141736" y="68033"/>
                  </a:cubicBezTo>
                  <a:cubicBezTo>
                    <a:pt x="141736" y="28105"/>
                    <a:pt x="109815" y="85"/>
                    <a:pt x="66544" y="85"/>
                  </a:cubicBezTo>
                  <a:cubicBezTo>
                    <a:pt x="26464" y="85"/>
                    <a:pt x="218" y="32308"/>
                    <a:pt x="218" y="63480"/>
                  </a:cubicBezTo>
                  <a:cubicBezTo>
                    <a:pt x="218" y="83094"/>
                    <a:pt x="17952" y="83094"/>
                    <a:pt x="19016" y="83094"/>
                  </a:cubicBezTo>
                  <a:cubicBezTo>
                    <a:pt x="25046" y="83094"/>
                    <a:pt x="37460" y="78891"/>
                    <a:pt x="37460" y="64531"/>
                  </a:cubicBezTo>
                  <a:cubicBezTo>
                    <a:pt x="37460" y="55424"/>
                    <a:pt x="31075" y="46318"/>
                    <a:pt x="18661" y="46318"/>
                  </a:cubicBezTo>
                  <a:cubicBezTo>
                    <a:pt x="15824" y="46318"/>
                    <a:pt x="15115" y="46318"/>
                    <a:pt x="14050" y="46668"/>
                  </a:cubicBezTo>
                  <a:cubicBezTo>
                    <a:pt x="22208" y="23902"/>
                    <a:pt x="41361" y="10943"/>
                    <a:pt x="61933" y="10943"/>
                  </a:cubicBezTo>
                  <a:cubicBezTo>
                    <a:pt x="94209" y="10943"/>
                    <a:pt x="109460" y="39313"/>
                    <a:pt x="109460" y="68033"/>
                  </a:cubicBezTo>
                  <a:cubicBezTo>
                    <a:pt x="109460" y="96053"/>
                    <a:pt x="91726" y="123722"/>
                    <a:pt x="72219" y="145437"/>
                  </a:cubicBezTo>
                  <a:lnTo>
                    <a:pt x="4119" y="220390"/>
                  </a:lnTo>
                  <a:cubicBezTo>
                    <a:pt x="218" y="224243"/>
                    <a:pt x="218" y="224943"/>
                    <a:pt x="218" y="233349"/>
                  </a:cubicBezTo>
                  <a:lnTo>
                    <a:pt x="131805" y="233349"/>
                  </a:lnTo>
                  <a:lnTo>
                    <a:pt x="141736" y="172406"/>
                  </a:lnTo>
                  <a:lnTo>
                    <a:pt x="132869" y="172406"/>
                  </a:lnTo>
                  <a:cubicBezTo>
                    <a:pt x="131096" y="182914"/>
                    <a:pt x="128613" y="198324"/>
                    <a:pt x="125066" y="203578"/>
                  </a:cubicBezTo>
                  <a:cubicBezTo>
                    <a:pt x="122584" y="206380"/>
                    <a:pt x="99174" y="206380"/>
                    <a:pt x="91371" y="206380"/>
                  </a:cubicBezTo>
                  <a:lnTo>
                    <a:pt x="27528" y="206380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8916D2-CD62-3F03-86D9-BE0A2AE9F2A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423230" y="7115918"/>
              <a:ext cx="290485" cy="158661"/>
            </a:xfrm>
            <a:custGeom>
              <a:avLst/>
              <a:gdLst>
                <a:gd name="connsiteX0" fmla="*/ 21149 w 290485"/>
                <a:gd name="connsiteY0" fmla="*/ 134230 h 158661"/>
                <a:gd name="connsiteX1" fmla="*/ 17957 w 290485"/>
                <a:gd name="connsiteY1" fmla="*/ 149290 h 158661"/>
                <a:gd name="connsiteX2" fmla="*/ 28243 w 290485"/>
                <a:gd name="connsiteY2" fmla="*/ 158747 h 158661"/>
                <a:gd name="connsiteX3" fmla="*/ 41366 w 290485"/>
                <a:gd name="connsiteY3" fmla="*/ 148940 h 158661"/>
                <a:gd name="connsiteX4" fmla="*/ 48105 w 290485"/>
                <a:gd name="connsiteY4" fmla="*/ 123022 h 158661"/>
                <a:gd name="connsiteX5" fmla="*/ 55908 w 290485"/>
                <a:gd name="connsiteY5" fmla="*/ 91500 h 158661"/>
                <a:gd name="connsiteX6" fmla="*/ 61938 w 290485"/>
                <a:gd name="connsiteY6" fmla="*/ 68033 h 158661"/>
                <a:gd name="connsiteX7" fmla="*/ 66549 w 290485"/>
                <a:gd name="connsiteY7" fmla="*/ 50521 h 158661"/>
                <a:gd name="connsiteX8" fmla="*/ 124362 w 290485"/>
                <a:gd name="connsiteY8" fmla="*/ 7791 h 158661"/>
                <a:gd name="connsiteX9" fmla="*/ 143515 w 290485"/>
                <a:gd name="connsiteY9" fmla="*/ 32308 h 158661"/>
                <a:gd name="connsiteX10" fmla="*/ 138195 w 290485"/>
                <a:gd name="connsiteY10" fmla="*/ 61378 h 158661"/>
                <a:gd name="connsiteX11" fmla="*/ 128263 w 290485"/>
                <a:gd name="connsiteY11" fmla="*/ 102007 h 158661"/>
                <a:gd name="connsiteX12" fmla="*/ 121170 w 290485"/>
                <a:gd name="connsiteY12" fmla="*/ 128626 h 158661"/>
                <a:gd name="connsiteX13" fmla="*/ 116559 w 290485"/>
                <a:gd name="connsiteY13" fmla="*/ 149290 h 158661"/>
                <a:gd name="connsiteX14" fmla="*/ 126845 w 290485"/>
                <a:gd name="connsiteY14" fmla="*/ 158747 h 158661"/>
                <a:gd name="connsiteX15" fmla="*/ 142806 w 290485"/>
                <a:gd name="connsiteY15" fmla="*/ 138783 h 158661"/>
                <a:gd name="connsiteX16" fmla="*/ 164086 w 290485"/>
                <a:gd name="connsiteY16" fmla="*/ 54374 h 158661"/>
                <a:gd name="connsiteX17" fmla="*/ 222609 w 290485"/>
                <a:gd name="connsiteY17" fmla="*/ 7791 h 158661"/>
                <a:gd name="connsiteX18" fmla="*/ 241762 w 290485"/>
                <a:gd name="connsiteY18" fmla="*/ 32308 h 158661"/>
                <a:gd name="connsiteX19" fmla="*/ 219772 w 290485"/>
                <a:gd name="connsiteY19" fmla="*/ 110763 h 158661"/>
                <a:gd name="connsiteX20" fmla="*/ 215161 w 290485"/>
                <a:gd name="connsiteY20" fmla="*/ 130027 h 158661"/>
                <a:gd name="connsiteX21" fmla="*/ 244245 w 290485"/>
                <a:gd name="connsiteY21" fmla="*/ 158747 h 158661"/>
                <a:gd name="connsiteX22" fmla="*/ 290709 w 290485"/>
                <a:gd name="connsiteY22" fmla="*/ 104809 h 158661"/>
                <a:gd name="connsiteX23" fmla="*/ 286452 w 290485"/>
                <a:gd name="connsiteY23" fmla="*/ 101306 h 158661"/>
                <a:gd name="connsiteX24" fmla="*/ 281132 w 290485"/>
                <a:gd name="connsiteY24" fmla="*/ 107611 h 158661"/>
                <a:gd name="connsiteX25" fmla="*/ 244954 w 290485"/>
                <a:gd name="connsiteY25" fmla="*/ 151041 h 158661"/>
                <a:gd name="connsiteX26" fmla="*/ 236442 w 290485"/>
                <a:gd name="connsiteY26" fmla="*/ 139483 h 158661"/>
                <a:gd name="connsiteX27" fmla="*/ 242826 w 290485"/>
                <a:gd name="connsiteY27" fmla="*/ 114616 h 158661"/>
                <a:gd name="connsiteX28" fmla="*/ 264462 w 290485"/>
                <a:gd name="connsiteY28" fmla="*/ 37562 h 158661"/>
                <a:gd name="connsiteX29" fmla="*/ 223673 w 290485"/>
                <a:gd name="connsiteY29" fmla="*/ 85 h 158661"/>
                <a:gd name="connsiteX30" fmla="*/ 165860 w 290485"/>
                <a:gd name="connsiteY30" fmla="*/ 34059 h 158661"/>
                <a:gd name="connsiteX31" fmla="*/ 154510 w 290485"/>
                <a:gd name="connsiteY31" fmla="*/ 9192 h 158661"/>
                <a:gd name="connsiteX32" fmla="*/ 125426 w 290485"/>
                <a:gd name="connsiteY32" fmla="*/ 85 h 158661"/>
                <a:gd name="connsiteX33" fmla="*/ 70095 w 290485"/>
                <a:gd name="connsiteY33" fmla="*/ 30557 h 158661"/>
                <a:gd name="connsiteX34" fmla="*/ 37465 w 290485"/>
                <a:gd name="connsiteY34" fmla="*/ 85 h 158661"/>
                <a:gd name="connsiteX35" fmla="*/ 11218 w 290485"/>
                <a:gd name="connsiteY35" fmla="*/ 20049 h 158661"/>
                <a:gd name="connsiteX36" fmla="*/ 223 w 290485"/>
                <a:gd name="connsiteY36" fmla="*/ 54023 h 158661"/>
                <a:gd name="connsiteX37" fmla="*/ 4479 w 290485"/>
                <a:gd name="connsiteY37" fmla="*/ 57526 h 158661"/>
                <a:gd name="connsiteX38" fmla="*/ 10509 w 290485"/>
                <a:gd name="connsiteY38" fmla="*/ 49470 h 158661"/>
                <a:gd name="connsiteX39" fmla="*/ 36400 w 290485"/>
                <a:gd name="connsiteY39" fmla="*/ 7791 h 158661"/>
                <a:gd name="connsiteX40" fmla="*/ 47396 w 290485"/>
                <a:gd name="connsiteY40" fmla="*/ 23902 h 158661"/>
                <a:gd name="connsiteX41" fmla="*/ 41721 w 290485"/>
                <a:gd name="connsiteY41" fmla="*/ 53323 h 158661"/>
                <a:gd name="connsiteX42" fmla="*/ 21149 w 290485"/>
                <a:gd name="connsiteY42" fmla="*/ 134230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0485" h="158661">
                  <a:moveTo>
                    <a:pt x="21149" y="134230"/>
                  </a:moveTo>
                  <a:cubicBezTo>
                    <a:pt x="20085" y="139483"/>
                    <a:pt x="17957" y="147539"/>
                    <a:pt x="17957" y="149290"/>
                  </a:cubicBezTo>
                  <a:cubicBezTo>
                    <a:pt x="17957" y="155595"/>
                    <a:pt x="22923" y="158747"/>
                    <a:pt x="28243" y="158747"/>
                  </a:cubicBezTo>
                  <a:cubicBezTo>
                    <a:pt x="32499" y="158747"/>
                    <a:pt x="38883" y="155945"/>
                    <a:pt x="41366" y="148940"/>
                  </a:cubicBezTo>
                  <a:cubicBezTo>
                    <a:pt x="41721" y="148239"/>
                    <a:pt x="45977" y="131778"/>
                    <a:pt x="48105" y="123022"/>
                  </a:cubicBezTo>
                  <a:lnTo>
                    <a:pt x="55908" y="91500"/>
                  </a:lnTo>
                  <a:cubicBezTo>
                    <a:pt x="58036" y="83794"/>
                    <a:pt x="60164" y="76089"/>
                    <a:pt x="61938" y="68033"/>
                  </a:cubicBezTo>
                  <a:cubicBezTo>
                    <a:pt x="63356" y="62079"/>
                    <a:pt x="66194" y="51922"/>
                    <a:pt x="66549" y="50521"/>
                  </a:cubicBezTo>
                  <a:cubicBezTo>
                    <a:pt x="71869" y="39663"/>
                    <a:pt x="90667" y="7791"/>
                    <a:pt x="124362" y="7791"/>
                  </a:cubicBezTo>
                  <a:cubicBezTo>
                    <a:pt x="140323" y="7791"/>
                    <a:pt x="143515" y="20750"/>
                    <a:pt x="143515" y="32308"/>
                  </a:cubicBezTo>
                  <a:cubicBezTo>
                    <a:pt x="143515" y="41064"/>
                    <a:pt x="141032" y="50871"/>
                    <a:pt x="138195" y="61378"/>
                  </a:cubicBezTo>
                  <a:lnTo>
                    <a:pt x="128263" y="102007"/>
                  </a:lnTo>
                  <a:lnTo>
                    <a:pt x="121170" y="128626"/>
                  </a:lnTo>
                  <a:cubicBezTo>
                    <a:pt x="119751" y="135631"/>
                    <a:pt x="116559" y="147539"/>
                    <a:pt x="116559" y="149290"/>
                  </a:cubicBezTo>
                  <a:cubicBezTo>
                    <a:pt x="116559" y="155595"/>
                    <a:pt x="121524" y="158747"/>
                    <a:pt x="126845" y="158747"/>
                  </a:cubicBezTo>
                  <a:cubicBezTo>
                    <a:pt x="137840" y="158747"/>
                    <a:pt x="139968" y="149991"/>
                    <a:pt x="142806" y="138783"/>
                  </a:cubicBezTo>
                  <a:cubicBezTo>
                    <a:pt x="147771" y="119169"/>
                    <a:pt x="160894" y="68033"/>
                    <a:pt x="164086" y="54374"/>
                  </a:cubicBezTo>
                  <a:cubicBezTo>
                    <a:pt x="165151" y="49820"/>
                    <a:pt x="183949" y="7791"/>
                    <a:pt x="222609" y="7791"/>
                  </a:cubicBezTo>
                  <a:cubicBezTo>
                    <a:pt x="237861" y="7791"/>
                    <a:pt x="241762" y="19699"/>
                    <a:pt x="241762" y="32308"/>
                  </a:cubicBezTo>
                  <a:cubicBezTo>
                    <a:pt x="241762" y="52272"/>
                    <a:pt x="226865" y="92200"/>
                    <a:pt x="219772" y="110763"/>
                  </a:cubicBezTo>
                  <a:cubicBezTo>
                    <a:pt x="216580" y="119169"/>
                    <a:pt x="215161" y="123022"/>
                    <a:pt x="215161" y="130027"/>
                  </a:cubicBezTo>
                  <a:cubicBezTo>
                    <a:pt x="215161" y="146488"/>
                    <a:pt x="227575" y="158747"/>
                    <a:pt x="244245" y="158747"/>
                  </a:cubicBezTo>
                  <a:cubicBezTo>
                    <a:pt x="277585" y="158747"/>
                    <a:pt x="290709" y="107611"/>
                    <a:pt x="290709" y="104809"/>
                  </a:cubicBezTo>
                  <a:cubicBezTo>
                    <a:pt x="290709" y="101306"/>
                    <a:pt x="287516" y="101306"/>
                    <a:pt x="286452" y="101306"/>
                  </a:cubicBezTo>
                  <a:cubicBezTo>
                    <a:pt x="282905" y="101306"/>
                    <a:pt x="282905" y="102357"/>
                    <a:pt x="281132" y="107611"/>
                  </a:cubicBezTo>
                  <a:cubicBezTo>
                    <a:pt x="275812" y="126174"/>
                    <a:pt x="264462" y="151041"/>
                    <a:pt x="244954" y="151041"/>
                  </a:cubicBezTo>
                  <a:cubicBezTo>
                    <a:pt x="238925" y="151041"/>
                    <a:pt x="236442" y="147539"/>
                    <a:pt x="236442" y="139483"/>
                  </a:cubicBezTo>
                  <a:cubicBezTo>
                    <a:pt x="236442" y="130727"/>
                    <a:pt x="239634" y="122321"/>
                    <a:pt x="242826" y="114616"/>
                  </a:cubicBezTo>
                  <a:cubicBezTo>
                    <a:pt x="249565" y="96403"/>
                    <a:pt x="264462" y="57526"/>
                    <a:pt x="264462" y="37562"/>
                  </a:cubicBezTo>
                  <a:cubicBezTo>
                    <a:pt x="264462" y="14796"/>
                    <a:pt x="250275" y="85"/>
                    <a:pt x="223673" y="85"/>
                  </a:cubicBezTo>
                  <a:cubicBezTo>
                    <a:pt x="197072" y="85"/>
                    <a:pt x="178983" y="15496"/>
                    <a:pt x="165860" y="34059"/>
                  </a:cubicBezTo>
                  <a:cubicBezTo>
                    <a:pt x="165505" y="29506"/>
                    <a:pt x="164441" y="17598"/>
                    <a:pt x="154510" y="9192"/>
                  </a:cubicBezTo>
                  <a:cubicBezTo>
                    <a:pt x="145643" y="1837"/>
                    <a:pt x="134293" y="85"/>
                    <a:pt x="125426" y="85"/>
                  </a:cubicBezTo>
                  <a:cubicBezTo>
                    <a:pt x="93505" y="85"/>
                    <a:pt x="76125" y="22501"/>
                    <a:pt x="70095" y="30557"/>
                  </a:cubicBezTo>
                  <a:cubicBezTo>
                    <a:pt x="68322" y="10593"/>
                    <a:pt x="53425" y="85"/>
                    <a:pt x="37465" y="85"/>
                  </a:cubicBezTo>
                  <a:cubicBezTo>
                    <a:pt x="21149" y="85"/>
                    <a:pt x="14410" y="13745"/>
                    <a:pt x="11218" y="20049"/>
                  </a:cubicBezTo>
                  <a:cubicBezTo>
                    <a:pt x="4834" y="32308"/>
                    <a:pt x="223" y="52973"/>
                    <a:pt x="223" y="54023"/>
                  </a:cubicBezTo>
                  <a:cubicBezTo>
                    <a:pt x="223" y="57526"/>
                    <a:pt x="3770" y="57526"/>
                    <a:pt x="4479" y="57526"/>
                  </a:cubicBezTo>
                  <a:cubicBezTo>
                    <a:pt x="8026" y="57526"/>
                    <a:pt x="8380" y="57175"/>
                    <a:pt x="10509" y="49470"/>
                  </a:cubicBezTo>
                  <a:cubicBezTo>
                    <a:pt x="16538" y="24603"/>
                    <a:pt x="23632" y="7791"/>
                    <a:pt x="36400" y="7791"/>
                  </a:cubicBezTo>
                  <a:cubicBezTo>
                    <a:pt x="42075" y="7791"/>
                    <a:pt x="47396" y="10593"/>
                    <a:pt x="47396" y="23902"/>
                  </a:cubicBezTo>
                  <a:cubicBezTo>
                    <a:pt x="47396" y="31257"/>
                    <a:pt x="46332" y="35110"/>
                    <a:pt x="41721" y="53323"/>
                  </a:cubicBezTo>
                  <a:lnTo>
                    <a:pt x="21149" y="134230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8A709D-43AB-D776-AFC1-B06188F33FB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865601" y="6826282"/>
              <a:ext cx="235864" cy="233263"/>
            </a:xfrm>
            <a:custGeom>
              <a:avLst/>
              <a:gdLst>
                <a:gd name="connsiteX0" fmla="*/ 125438 w 235864"/>
                <a:gd name="connsiteY0" fmla="*/ 123715 h 233263"/>
                <a:gd name="connsiteX1" fmla="*/ 224395 w 235864"/>
                <a:gd name="connsiteY1" fmla="*/ 123715 h 233263"/>
                <a:gd name="connsiteX2" fmla="*/ 236099 w 235864"/>
                <a:gd name="connsiteY2" fmla="*/ 116710 h 233263"/>
                <a:gd name="connsiteX3" fmla="*/ 224395 w 235864"/>
                <a:gd name="connsiteY3" fmla="*/ 109705 h 233263"/>
                <a:gd name="connsiteX4" fmla="*/ 125438 w 235864"/>
                <a:gd name="connsiteY4" fmla="*/ 109705 h 233263"/>
                <a:gd name="connsiteX5" fmla="*/ 125438 w 235864"/>
                <a:gd name="connsiteY5" fmla="*/ 11637 h 233263"/>
                <a:gd name="connsiteX6" fmla="*/ 118345 w 235864"/>
                <a:gd name="connsiteY6" fmla="*/ 79 h 233263"/>
                <a:gd name="connsiteX7" fmla="*/ 111251 w 235864"/>
                <a:gd name="connsiteY7" fmla="*/ 11637 h 233263"/>
                <a:gd name="connsiteX8" fmla="*/ 111251 w 235864"/>
                <a:gd name="connsiteY8" fmla="*/ 109705 h 233263"/>
                <a:gd name="connsiteX9" fmla="*/ 11939 w 235864"/>
                <a:gd name="connsiteY9" fmla="*/ 109705 h 233263"/>
                <a:gd name="connsiteX10" fmla="*/ 235 w 235864"/>
                <a:gd name="connsiteY10" fmla="*/ 116710 h 233263"/>
                <a:gd name="connsiteX11" fmla="*/ 11939 w 235864"/>
                <a:gd name="connsiteY11" fmla="*/ 123715 h 233263"/>
                <a:gd name="connsiteX12" fmla="*/ 111251 w 235864"/>
                <a:gd name="connsiteY12" fmla="*/ 123715 h 233263"/>
                <a:gd name="connsiteX13" fmla="*/ 111251 w 235864"/>
                <a:gd name="connsiteY13" fmla="*/ 221784 h 233263"/>
                <a:gd name="connsiteX14" fmla="*/ 118345 w 235864"/>
                <a:gd name="connsiteY14" fmla="*/ 233342 h 233263"/>
                <a:gd name="connsiteX15" fmla="*/ 125438 w 235864"/>
                <a:gd name="connsiteY15" fmla="*/ 221784 h 233263"/>
                <a:gd name="connsiteX16" fmla="*/ 125438 w 235864"/>
                <a:gd name="connsiteY16" fmla="*/ 123715 h 23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864" h="233263">
                  <a:moveTo>
                    <a:pt x="125438" y="123715"/>
                  </a:moveTo>
                  <a:lnTo>
                    <a:pt x="224395" y="123715"/>
                  </a:lnTo>
                  <a:cubicBezTo>
                    <a:pt x="229360" y="123715"/>
                    <a:pt x="236099" y="123715"/>
                    <a:pt x="236099" y="116710"/>
                  </a:cubicBezTo>
                  <a:cubicBezTo>
                    <a:pt x="236099" y="109705"/>
                    <a:pt x="229360" y="109705"/>
                    <a:pt x="224395" y="109705"/>
                  </a:cubicBezTo>
                  <a:lnTo>
                    <a:pt x="125438" y="109705"/>
                  </a:lnTo>
                  <a:lnTo>
                    <a:pt x="125438" y="11637"/>
                  </a:lnTo>
                  <a:cubicBezTo>
                    <a:pt x="125438" y="6733"/>
                    <a:pt x="125438" y="79"/>
                    <a:pt x="118345" y="79"/>
                  </a:cubicBezTo>
                  <a:cubicBezTo>
                    <a:pt x="111251" y="79"/>
                    <a:pt x="111251" y="6733"/>
                    <a:pt x="111251" y="11637"/>
                  </a:cubicBezTo>
                  <a:lnTo>
                    <a:pt x="111251" y="109705"/>
                  </a:lnTo>
                  <a:lnTo>
                    <a:pt x="11939" y="109705"/>
                  </a:lnTo>
                  <a:cubicBezTo>
                    <a:pt x="6974" y="109705"/>
                    <a:pt x="235" y="109705"/>
                    <a:pt x="235" y="116710"/>
                  </a:cubicBezTo>
                  <a:cubicBezTo>
                    <a:pt x="235" y="123715"/>
                    <a:pt x="6974" y="123715"/>
                    <a:pt x="11939" y="123715"/>
                  </a:cubicBezTo>
                  <a:lnTo>
                    <a:pt x="111251" y="123715"/>
                  </a:lnTo>
                  <a:lnTo>
                    <a:pt x="111251" y="221784"/>
                  </a:lnTo>
                  <a:cubicBezTo>
                    <a:pt x="111251" y="226688"/>
                    <a:pt x="111251" y="233342"/>
                    <a:pt x="118345" y="233342"/>
                  </a:cubicBezTo>
                  <a:cubicBezTo>
                    <a:pt x="125438" y="233342"/>
                    <a:pt x="125438" y="226688"/>
                    <a:pt x="125438" y="221784"/>
                  </a:cubicBezTo>
                  <a:lnTo>
                    <a:pt x="125438" y="123715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5224DB-1312-3621-51B2-0C9F6E1A1D6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220284" y="6791258"/>
              <a:ext cx="252889" cy="246923"/>
            </a:xfrm>
            <a:custGeom>
              <a:avLst/>
              <a:gdLst>
                <a:gd name="connsiteX0" fmla="*/ 203124 w 252889"/>
                <a:gd name="connsiteY0" fmla="*/ 40007 h 246923"/>
                <a:gd name="connsiteX1" fmla="*/ 248523 w 252889"/>
                <a:gd name="connsiteY1" fmla="*/ 10936 h 246923"/>
                <a:gd name="connsiteX2" fmla="*/ 253134 w 252889"/>
                <a:gd name="connsiteY2" fmla="*/ 4282 h 246923"/>
                <a:gd name="connsiteX3" fmla="*/ 248523 w 252889"/>
                <a:gd name="connsiteY3" fmla="*/ 79 h 246923"/>
                <a:gd name="connsiteX4" fmla="*/ 219439 w 252889"/>
                <a:gd name="connsiteY4" fmla="*/ 1129 h 246923"/>
                <a:gd name="connsiteX5" fmla="*/ 184326 w 252889"/>
                <a:gd name="connsiteY5" fmla="*/ 79 h 246923"/>
                <a:gd name="connsiteX6" fmla="*/ 177587 w 252889"/>
                <a:gd name="connsiteY6" fmla="*/ 6733 h 246923"/>
                <a:gd name="connsiteX7" fmla="*/ 183262 w 252889"/>
                <a:gd name="connsiteY7" fmla="*/ 10936 h 246923"/>
                <a:gd name="connsiteX8" fmla="*/ 199577 w 252889"/>
                <a:gd name="connsiteY8" fmla="*/ 22494 h 246923"/>
                <a:gd name="connsiteX9" fmla="*/ 194257 w 252889"/>
                <a:gd name="connsiteY9" fmla="*/ 35804 h 246923"/>
                <a:gd name="connsiteX10" fmla="*/ 85369 w 252889"/>
                <a:gd name="connsiteY10" fmla="*/ 206724 h 246923"/>
                <a:gd name="connsiteX11" fmla="*/ 61250 w 252889"/>
                <a:gd name="connsiteY11" fmla="*/ 21444 h 246923"/>
                <a:gd name="connsiteX12" fmla="*/ 85724 w 252889"/>
                <a:gd name="connsiteY12" fmla="*/ 10936 h 246923"/>
                <a:gd name="connsiteX13" fmla="*/ 94591 w 252889"/>
                <a:gd name="connsiteY13" fmla="*/ 3931 h 246923"/>
                <a:gd name="connsiteX14" fmla="*/ 89625 w 252889"/>
                <a:gd name="connsiteY14" fmla="*/ 79 h 246923"/>
                <a:gd name="connsiteX15" fmla="*/ 45644 w 252889"/>
                <a:gd name="connsiteY15" fmla="*/ 1129 h 246923"/>
                <a:gd name="connsiteX16" fmla="*/ 26137 w 252889"/>
                <a:gd name="connsiteY16" fmla="*/ 779 h 246923"/>
                <a:gd name="connsiteX17" fmla="*/ 6984 w 252889"/>
                <a:gd name="connsiteY17" fmla="*/ 79 h 246923"/>
                <a:gd name="connsiteX18" fmla="*/ 245 w 252889"/>
                <a:gd name="connsiteY18" fmla="*/ 6733 h 246923"/>
                <a:gd name="connsiteX19" fmla="*/ 9112 w 252889"/>
                <a:gd name="connsiteY19" fmla="*/ 10936 h 246923"/>
                <a:gd name="connsiteX20" fmla="*/ 30393 w 252889"/>
                <a:gd name="connsiteY20" fmla="*/ 22845 h 246923"/>
                <a:gd name="connsiteX21" fmla="*/ 58413 w 252889"/>
                <a:gd name="connsiteY21" fmla="*/ 238946 h 246923"/>
                <a:gd name="connsiteX22" fmla="*/ 65507 w 252889"/>
                <a:gd name="connsiteY22" fmla="*/ 247002 h 246923"/>
                <a:gd name="connsiteX23" fmla="*/ 75438 w 252889"/>
                <a:gd name="connsiteY23" fmla="*/ 240697 h 246923"/>
                <a:gd name="connsiteX24" fmla="*/ 203124 w 252889"/>
                <a:gd name="connsiteY24" fmla="*/ 40007 h 24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2889" h="246923">
                  <a:moveTo>
                    <a:pt x="203124" y="40007"/>
                  </a:moveTo>
                  <a:cubicBezTo>
                    <a:pt x="220503" y="12687"/>
                    <a:pt x="235400" y="11637"/>
                    <a:pt x="248523" y="10936"/>
                  </a:cubicBezTo>
                  <a:cubicBezTo>
                    <a:pt x="252779" y="10586"/>
                    <a:pt x="253134" y="4632"/>
                    <a:pt x="253134" y="4282"/>
                  </a:cubicBezTo>
                  <a:cubicBezTo>
                    <a:pt x="253134" y="1480"/>
                    <a:pt x="251361" y="79"/>
                    <a:pt x="248523" y="79"/>
                  </a:cubicBezTo>
                  <a:cubicBezTo>
                    <a:pt x="239302" y="79"/>
                    <a:pt x="229016" y="1129"/>
                    <a:pt x="219439" y="1129"/>
                  </a:cubicBezTo>
                  <a:cubicBezTo>
                    <a:pt x="207735" y="1129"/>
                    <a:pt x="195675" y="79"/>
                    <a:pt x="184326" y="79"/>
                  </a:cubicBezTo>
                  <a:cubicBezTo>
                    <a:pt x="182197" y="79"/>
                    <a:pt x="177587" y="79"/>
                    <a:pt x="177587" y="6733"/>
                  </a:cubicBezTo>
                  <a:cubicBezTo>
                    <a:pt x="177587" y="10586"/>
                    <a:pt x="180779" y="10936"/>
                    <a:pt x="183262" y="10936"/>
                  </a:cubicBezTo>
                  <a:cubicBezTo>
                    <a:pt x="192838" y="11637"/>
                    <a:pt x="199577" y="15139"/>
                    <a:pt x="199577" y="22494"/>
                  </a:cubicBezTo>
                  <a:cubicBezTo>
                    <a:pt x="199577" y="27748"/>
                    <a:pt x="194257" y="35453"/>
                    <a:pt x="194257" y="35804"/>
                  </a:cubicBezTo>
                  <a:lnTo>
                    <a:pt x="85369" y="206724"/>
                  </a:lnTo>
                  <a:lnTo>
                    <a:pt x="61250" y="21444"/>
                  </a:lnTo>
                  <a:cubicBezTo>
                    <a:pt x="61250" y="15489"/>
                    <a:pt x="69408" y="10936"/>
                    <a:pt x="85724" y="10936"/>
                  </a:cubicBezTo>
                  <a:cubicBezTo>
                    <a:pt x="90689" y="10936"/>
                    <a:pt x="94591" y="10936"/>
                    <a:pt x="94591" y="3931"/>
                  </a:cubicBezTo>
                  <a:cubicBezTo>
                    <a:pt x="94591" y="779"/>
                    <a:pt x="91753" y="79"/>
                    <a:pt x="89625" y="79"/>
                  </a:cubicBezTo>
                  <a:cubicBezTo>
                    <a:pt x="75438" y="79"/>
                    <a:pt x="60186" y="1129"/>
                    <a:pt x="45644" y="1129"/>
                  </a:cubicBezTo>
                  <a:cubicBezTo>
                    <a:pt x="39260" y="1129"/>
                    <a:pt x="32521" y="779"/>
                    <a:pt x="26137" y="779"/>
                  </a:cubicBezTo>
                  <a:cubicBezTo>
                    <a:pt x="19753" y="779"/>
                    <a:pt x="13014" y="79"/>
                    <a:pt x="6984" y="79"/>
                  </a:cubicBezTo>
                  <a:cubicBezTo>
                    <a:pt x="4501" y="79"/>
                    <a:pt x="245" y="79"/>
                    <a:pt x="245" y="6733"/>
                  </a:cubicBezTo>
                  <a:cubicBezTo>
                    <a:pt x="245" y="10936"/>
                    <a:pt x="3437" y="10936"/>
                    <a:pt x="9112" y="10936"/>
                  </a:cubicBezTo>
                  <a:cubicBezTo>
                    <a:pt x="28974" y="10936"/>
                    <a:pt x="29329" y="14088"/>
                    <a:pt x="30393" y="22845"/>
                  </a:cubicBezTo>
                  <a:lnTo>
                    <a:pt x="58413" y="238946"/>
                  </a:lnTo>
                  <a:cubicBezTo>
                    <a:pt x="59477" y="245951"/>
                    <a:pt x="60896" y="247002"/>
                    <a:pt x="65507" y="247002"/>
                  </a:cubicBezTo>
                  <a:cubicBezTo>
                    <a:pt x="71182" y="247002"/>
                    <a:pt x="72600" y="245251"/>
                    <a:pt x="75438" y="240697"/>
                  </a:cubicBezTo>
                  <a:lnTo>
                    <a:pt x="203124" y="40007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7BED746-2353-289F-C75B-4F6EEF286AA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420231" y="6920218"/>
              <a:ext cx="115201" cy="167697"/>
            </a:xfrm>
            <a:custGeom>
              <a:avLst/>
              <a:gdLst>
                <a:gd name="connsiteX0" fmla="*/ 115452 w 115201"/>
                <a:gd name="connsiteY0" fmla="*/ 84664 h 167697"/>
                <a:gd name="connsiteX1" fmla="*/ 100803 w 115201"/>
                <a:gd name="connsiteY1" fmla="*/ 21165 h 167697"/>
                <a:gd name="connsiteX2" fmla="*/ 57851 w 115201"/>
                <a:gd name="connsiteY2" fmla="*/ 80 h 167697"/>
                <a:gd name="connsiteX3" fmla="*/ 251 w 115201"/>
                <a:gd name="connsiteY3" fmla="*/ 84664 h 167697"/>
                <a:gd name="connsiteX4" fmla="*/ 57851 w 115201"/>
                <a:gd name="connsiteY4" fmla="*/ 167778 h 167697"/>
                <a:gd name="connsiteX5" fmla="*/ 115452 w 115201"/>
                <a:gd name="connsiteY5" fmla="*/ 84664 h 167697"/>
                <a:gd name="connsiteX6" fmla="*/ 57851 w 115201"/>
                <a:gd name="connsiteY6" fmla="*/ 160913 h 167697"/>
                <a:gd name="connsiteX7" fmla="*/ 26320 w 115201"/>
                <a:gd name="connsiteY7" fmla="*/ 134189 h 167697"/>
                <a:gd name="connsiteX8" fmla="*/ 22844 w 115201"/>
                <a:gd name="connsiteY8" fmla="*/ 81477 h 167697"/>
                <a:gd name="connsiteX9" fmla="*/ 26568 w 115201"/>
                <a:gd name="connsiteY9" fmla="*/ 31462 h 167697"/>
                <a:gd name="connsiteX10" fmla="*/ 57851 w 115201"/>
                <a:gd name="connsiteY10" fmla="*/ 6945 h 167697"/>
                <a:gd name="connsiteX11" fmla="*/ 88638 w 115201"/>
                <a:gd name="connsiteY11" fmla="*/ 29256 h 167697"/>
                <a:gd name="connsiteX12" fmla="*/ 92859 w 115201"/>
                <a:gd name="connsiteY12" fmla="*/ 81477 h 167697"/>
                <a:gd name="connsiteX13" fmla="*/ 89631 w 115201"/>
                <a:gd name="connsiteY13" fmla="*/ 133208 h 167697"/>
                <a:gd name="connsiteX14" fmla="*/ 57851 w 115201"/>
                <a:gd name="connsiteY14" fmla="*/ 160913 h 1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201" h="167697">
                  <a:moveTo>
                    <a:pt x="115452" y="84664"/>
                  </a:moveTo>
                  <a:cubicBezTo>
                    <a:pt x="115452" y="57696"/>
                    <a:pt x="112224" y="38327"/>
                    <a:pt x="100803" y="21165"/>
                  </a:cubicBezTo>
                  <a:cubicBezTo>
                    <a:pt x="93107" y="9887"/>
                    <a:pt x="77714" y="80"/>
                    <a:pt x="57851" y="80"/>
                  </a:cubicBezTo>
                  <a:cubicBezTo>
                    <a:pt x="251" y="80"/>
                    <a:pt x="251" y="67012"/>
                    <a:pt x="251" y="84664"/>
                  </a:cubicBezTo>
                  <a:cubicBezTo>
                    <a:pt x="251" y="102317"/>
                    <a:pt x="251" y="167778"/>
                    <a:pt x="57851" y="167778"/>
                  </a:cubicBezTo>
                  <a:cubicBezTo>
                    <a:pt x="115452" y="167778"/>
                    <a:pt x="115452" y="102317"/>
                    <a:pt x="115452" y="84664"/>
                  </a:cubicBezTo>
                  <a:close/>
                  <a:moveTo>
                    <a:pt x="57851" y="160913"/>
                  </a:moveTo>
                  <a:cubicBezTo>
                    <a:pt x="46431" y="160913"/>
                    <a:pt x="31286" y="154293"/>
                    <a:pt x="26320" y="134189"/>
                  </a:cubicBezTo>
                  <a:cubicBezTo>
                    <a:pt x="22844" y="119724"/>
                    <a:pt x="22844" y="99620"/>
                    <a:pt x="22844" y="81477"/>
                  </a:cubicBezTo>
                  <a:cubicBezTo>
                    <a:pt x="22844" y="63580"/>
                    <a:pt x="22844" y="44947"/>
                    <a:pt x="26568" y="31462"/>
                  </a:cubicBezTo>
                  <a:cubicBezTo>
                    <a:pt x="31782" y="12094"/>
                    <a:pt x="47672" y="6945"/>
                    <a:pt x="57851" y="6945"/>
                  </a:cubicBezTo>
                  <a:cubicBezTo>
                    <a:pt x="71258" y="6945"/>
                    <a:pt x="84169" y="15036"/>
                    <a:pt x="88638" y="29256"/>
                  </a:cubicBezTo>
                  <a:cubicBezTo>
                    <a:pt x="92610" y="42495"/>
                    <a:pt x="92859" y="60147"/>
                    <a:pt x="92859" y="81477"/>
                  </a:cubicBezTo>
                  <a:cubicBezTo>
                    <a:pt x="92859" y="99620"/>
                    <a:pt x="92859" y="117763"/>
                    <a:pt x="89631" y="133208"/>
                  </a:cubicBezTo>
                  <a:cubicBezTo>
                    <a:pt x="84665" y="155519"/>
                    <a:pt x="67782" y="160913"/>
                    <a:pt x="57851" y="160913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7C748E-8856-92EA-EC67-C498EB65839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01550" y="6767791"/>
              <a:ext cx="82286" cy="350245"/>
            </a:xfrm>
            <a:custGeom>
              <a:avLst/>
              <a:gdLst>
                <a:gd name="connsiteX0" fmla="*/ 82542 w 82286"/>
                <a:gd name="connsiteY0" fmla="*/ 346822 h 350245"/>
                <a:gd name="connsiteX1" fmla="*/ 76512 w 82286"/>
                <a:gd name="connsiteY1" fmla="*/ 339116 h 350245"/>
                <a:gd name="connsiteX2" fmla="*/ 20827 w 82286"/>
                <a:gd name="connsiteY2" fmla="*/ 175201 h 350245"/>
                <a:gd name="connsiteX3" fmla="*/ 77931 w 82286"/>
                <a:gd name="connsiteY3" fmla="*/ 9535 h 350245"/>
                <a:gd name="connsiteX4" fmla="*/ 82542 w 82286"/>
                <a:gd name="connsiteY4" fmla="*/ 3581 h 350245"/>
                <a:gd name="connsiteX5" fmla="*/ 78995 w 82286"/>
                <a:gd name="connsiteY5" fmla="*/ 79 h 350245"/>
                <a:gd name="connsiteX6" fmla="*/ 22600 w 82286"/>
                <a:gd name="connsiteY6" fmla="*/ 68377 h 350245"/>
                <a:gd name="connsiteX7" fmla="*/ 255 w 82286"/>
                <a:gd name="connsiteY7" fmla="*/ 175201 h 350245"/>
                <a:gd name="connsiteX8" fmla="*/ 23664 w 82286"/>
                <a:gd name="connsiteY8" fmla="*/ 284478 h 350245"/>
                <a:gd name="connsiteX9" fmla="*/ 78995 w 82286"/>
                <a:gd name="connsiteY9" fmla="*/ 350324 h 350245"/>
                <a:gd name="connsiteX10" fmla="*/ 82542 w 82286"/>
                <a:gd name="connsiteY10" fmla="*/ 34682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86" h="350245">
                  <a:moveTo>
                    <a:pt x="82542" y="346822"/>
                  </a:moveTo>
                  <a:cubicBezTo>
                    <a:pt x="82542" y="345771"/>
                    <a:pt x="82542" y="345071"/>
                    <a:pt x="76512" y="339116"/>
                  </a:cubicBezTo>
                  <a:cubicBezTo>
                    <a:pt x="32177" y="294985"/>
                    <a:pt x="20827" y="228789"/>
                    <a:pt x="20827" y="175201"/>
                  </a:cubicBezTo>
                  <a:cubicBezTo>
                    <a:pt x="20827" y="114259"/>
                    <a:pt x="34305" y="53316"/>
                    <a:pt x="77931" y="9535"/>
                  </a:cubicBezTo>
                  <a:cubicBezTo>
                    <a:pt x="82542" y="5332"/>
                    <a:pt x="82542" y="4632"/>
                    <a:pt x="82542" y="3581"/>
                  </a:cubicBezTo>
                  <a:cubicBezTo>
                    <a:pt x="82542" y="1129"/>
                    <a:pt x="81123" y="79"/>
                    <a:pt x="78995" y="79"/>
                  </a:cubicBezTo>
                  <a:cubicBezTo>
                    <a:pt x="75448" y="79"/>
                    <a:pt x="43527" y="23895"/>
                    <a:pt x="22600" y="68377"/>
                  </a:cubicBezTo>
                  <a:cubicBezTo>
                    <a:pt x="4511" y="106904"/>
                    <a:pt x="255" y="145781"/>
                    <a:pt x="255" y="175201"/>
                  </a:cubicBezTo>
                  <a:cubicBezTo>
                    <a:pt x="255" y="202521"/>
                    <a:pt x="4157" y="244900"/>
                    <a:pt x="23664" y="284478"/>
                  </a:cubicBezTo>
                  <a:cubicBezTo>
                    <a:pt x="44945" y="327558"/>
                    <a:pt x="75448" y="350324"/>
                    <a:pt x="78995" y="350324"/>
                  </a:cubicBezTo>
                  <a:cubicBezTo>
                    <a:pt x="81123" y="350324"/>
                    <a:pt x="82542" y="349274"/>
                    <a:pt x="82542" y="346822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D1DE48-1915-7CA8-9727-53C58112E1D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714655" y="6875667"/>
              <a:ext cx="176632" cy="158661"/>
            </a:xfrm>
            <a:custGeom>
              <a:avLst/>
              <a:gdLst>
                <a:gd name="connsiteX0" fmla="*/ 108437 w 176632"/>
                <a:gd name="connsiteY0" fmla="*/ 49113 h 158661"/>
                <a:gd name="connsiteX1" fmla="*/ 143551 w 176632"/>
                <a:gd name="connsiteY1" fmla="*/ 7784 h 158661"/>
                <a:gd name="connsiteX2" fmla="*/ 161285 w 176632"/>
                <a:gd name="connsiteY2" fmla="*/ 12337 h 158661"/>
                <a:gd name="connsiteX3" fmla="*/ 144260 w 176632"/>
                <a:gd name="connsiteY3" fmla="*/ 31250 h 158661"/>
                <a:gd name="connsiteX4" fmla="*/ 157738 w 176632"/>
                <a:gd name="connsiteY4" fmla="*/ 43509 h 158661"/>
                <a:gd name="connsiteX5" fmla="*/ 176891 w 176632"/>
                <a:gd name="connsiteY5" fmla="*/ 23195 h 158661"/>
                <a:gd name="connsiteX6" fmla="*/ 143906 w 176632"/>
                <a:gd name="connsiteY6" fmla="*/ 79 h 158661"/>
                <a:gd name="connsiteX7" fmla="*/ 106664 w 176632"/>
                <a:gd name="connsiteY7" fmla="*/ 26697 h 158661"/>
                <a:gd name="connsiteX8" fmla="*/ 68358 w 176632"/>
                <a:gd name="connsiteY8" fmla="*/ 79 h 158661"/>
                <a:gd name="connsiteX9" fmla="*/ 11254 w 176632"/>
                <a:gd name="connsiteY9" fmla="*/ 54016 h 158661"/>
                <a:gd name="connsiteX10" fmla="*/ 15510 w 176632"/>
                <a:gd name="connsiteY10" fmla="*/ 57519 h 158661"/>
                <a:gd name="connsiteX11" fmla="*/ 20121 w 176632"/>
                <a:gd name="connsiteY11" fmla="*/ 53666 h 158661"/>
                <a:gd name="connsiteX12" fmla="*/ 67649 w 176632"/>
                <a:gd name="connsiteY12" fmla="*/ 7784 h 158661"/>
                <a:gd name="connsiteX13" fmla="*/ 86802 w 176632"/>
                <a:gd name="connsiteY13" fmla="*/ 31250 h 158661"/>
                <a:gd name="connsiteX14" fmla="*/ 67649 w 176632"/>
                <a:gd name="connsiteY14" fmla="*/ 114609 h 158661"/>
                <a:gd name="connsiteX15" fmla="*/ 33954 w 176632"/>
                <a:gd name="connsiteY15" fmla="*/ 151035 h 158661"/>
                <a:gd name="connsiteX16" fmla="*/ 16220 w 176632"/>
                <a:gd name="connsiteY16" fmla="*/ 146481 h 158661"/>
                <a:gd name="connsiteX17" fmla="*/ 32890 w 176632"/>
                <a:gd name="connsiteY17" fmla="*/ 127568 h 158661"/>
                <a:gd name="connsiteX18" fmla="*/ 19767 w 176632"/>
                <a:gd name="connsiteY18" fmla="*/ 115309 h 158661"/>
                <a:gd name="connsiteX19" fmla="*/ 259 w 176632"/>
                <a:gd name="connsiteY19" fmla="*/ 135624 h 158661"/>
                <a:gd name="connsiteX20" fmla="*/ 33599 w 176632"/>
                <a:gd name="connsiteY20" fmla="*/ 158740 h 158661"/>
                <a:gd name="connsiteX21" fmla="*/ 70841 w 176632"/>
                <a:gd name="connsiteY21" fmla="*/ 132121 h 158661"/>
                <a:gd name="connsiteX22" fmla="*/ 109147 w 176632"/>
                <a:gd name="connsiteY22" fmla="*/ 158740 h 158661"/>
                <a:gd name="connsiteX23" fmla="*/ 165896 w 176632"/>
                <a:gd name="connsiteY23" fmla="*/ 104802 h 158661"/>
                <a:gd name="connsiteX24" fmla="*/ 161640 w 176632"/>
                <a:gd name="connsiteY24" fmla="*/ 101300 h 158661"/>
                <a:gd name="connsiteX25" fmla="*/ 157029 w 176632"/>
                <a:gd name="connsiteY25" fmla="*/ 105152 h 158661"/>
                <a:gd name="connsiteX26" fmla="*/ 109856 w 176632"/>
                <a:gd name="connsiteY26" fmla="*/ 151035 h 158661"/>
                <a:gd name="connsiteX27" fmla="*/ 90349 w 176632"/>
                <a:gd name="connsiteY27" fmla="*/ 127918 h 158661"/>
                <a:gd name="connsiteX28" fmla="*/ 96378 w 176632"/>
                <a:gd name="connsiteY28" fmla="*/ 97097 h 158661"/>
                <a:gd name="connsiteX29" fmla="*/ 108437 w 176632"/>
                <a:gd name="connsiteY29" fmla="*/ 49113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6632" h="158661">
                  <a:moveTo>
                    <a:pt x="108437" y="49113"/>
                  </a:moveTo>
                  <a:cubicBezTo>
                    <a:pt x="110566" y="40007"/>
                    <a:pt x="118723" y="7784"/>
                    <a:pt x="143551" y="7784"/>
                  </a:cubicBezTo>
                  <a:cubicBezTo>
                    <a:pt x="145325" y="7784"/>
                    <a:pt x="153837" y="7784"/>
                    <a:pt x="161285" y="12337"/>
                  </a:cubicBezTo>
                  <a:cubicBezTo>
                    <a:pt x="151354" y="14088"/>
                    <a:pt x="144260" y="22845"/>
                    <a:pt x="144260" y="31250"/>
                  </a:cubicBezTo>
                  <a:cubicBezTo>
                    <a:pt x="144260" y="36854"/>
                    <a:pt x="148162" y="43509"/>
                    <a:pt x="157738" y="43509"/>
                  </a:cubicBezTo>
                  <a:cubicBezTo>
                    <a:pt x="165542" y="43509"/>
                    <a:pt x="176891" y="37205"/>
                    <a:pt x="176891" y="23195"/>
                  </a:cubicBezTo>
                  <a:cubicBezTo>
                    <a:pt x="176891" y="4982"/>
                    <a:pt x="155965" y="79"/>
                    <a:pt x="143906" y="79"/>
                  </a:cubicBezTo>
                  <a:cubicBezTo>
                    <a:pt x="123334" y="79"/>
                    <a:pt x="110920" y="18642"/>
                    <a:pt x="106664" y="26697"/>
                  </a:cubicBezTo>
                  <a:cubicBezTo>
                    <a:pt x="97797" y="3581"/>
                    <a:pt x="78644" y="79"/>
                    <a:pt x="68358" y="79"/>
                  </a:cubicBezTo>
                  <a:cubicBezTo>
                    <a:pt x="31471" y="79"/>
                    <a:pt x="11254" y="45260"/>
                    <a:pt x="11254" y="54016"/>
                  </a:cubicBezTo>
                  <a:cubicBezTo>
                    <a:pt x="11254" y="57519"/>
                    <a:pt x="14801" y="57519"/>
                    <a:pt x="15510" y="57519"/>
                  </a:cubicBezTo>
                  <a:cubicBezTo>
                    <a:pt x="18348" y="57519"/>
                    <a:pt x="19412" y="56818"/>
                    <a:pt x="20121" y="53666"/>
                  </a:cubicBezTo>
                  <a:cubicBezTo>
                    <a:pt x="32181" y="16540"/>
                    <a:pt x="55590" y="7784"/>
                    <a:pt x="67649" y="7784"/>
                  </a:cubicBezTo>
                  <a:cubicBezTo>
                    <a:pt x="74388" y="7784"/>
                    <a:pt x="86802" y="10936"/>
                    <a:pt x="86802" y="31250"/>
                  </a:cubicBezTo>
                  <a:cubicBezTo>
                    <a:pt x="86802" y="42108"/>
                    <a:pt x="80772" y="65575"/>
                    <a:pt x="67649" y="114609"/>
                  </a:cubicBezTo>
                  <a:cubicBezTo>
                    <a:pt x="61974" y="136324"/>
                    <a:pt x="49560" y="151035"/>
                    <a:pt x="33954" y="151035"/>
                  </a:cubicBezTo>
                  <a:cubicBezTo>
                    <a:pt x="31826" y="151035"/>
                    <a:pt x="23668" y="151035"/>
                    <a:pt x="16220" y="146481"/>
                  </a:cubicBezTo>
                  <a:cubicBezTo>
                    <a:pt x="25087" y="144730"/>
                    <a:pt x="32890" y="137375"/>
                    <a:pt x="32890" y="127568"/>
                  </a:cubicBezTo>
                  <a:cubicBezTo>
                    <a:pt x="32890" y="118111"/>
                    <a:pt x="25087" y="115309"/>
                    <a:pt x="19767" y="115309"/>
                  </a:cubicBezTo>
                  <a:cubicBezTo>
                    <a:pt x="9126" y="115309"/>
                    <a:pt x="259" y="124416"/>
                    <a:pt x="259" y="135624"/>
                  </a:cubicBezTo>
                  <a:cubicBezTo>
                    <a:pt x="259" y="151735"/>
                    <a:pt x="17993" y="158740"/>
                    <a:pt x="33599" y="158740"/>
                  </a:cubicBezTo>
                  <a:cubicBezTo>
                    <a:pt x="57008" y="158740"/>
                    <a:pt x="69777" y="134223"/>
                    <a:pt x="70841" y="132121"/>
                  </a:cubicBezTo>
                  <a:cubicBezTo>
                    <a:pt x="75097" y="145080"/>
                    <a:pt x="87866" y="158740"/>
                    <a:pt x="109147" y="158740"/>
                  </a:cubicBezTo>
                  <a:cubicBezTo>
                    <a:pt x="145679" y="158740"/>
                    <a:pt x="165896" y="113558"/>
                    <a:pt x="165896" y="104802"/>
                  </a:cubicBezTo>
                  <a:cubicBezTo>
                    <a:pt x="165896" y="101300"/>
                    <a:pt x="162704" y="101300"/>
                    <a:pt x="161640" y="101300"/>
                  </a:cubicBezTo>
                  <a:cubicBezTo>
                    <a:pt x="158448" y="101300"/>
                    <a:pt x="157738" y="102701"/>
                    <a:pt x="157029" y="105152"/>
                  </a:cubicBezTo>
                  <a:cubicBezTo>
                    <a:pt x="145325" y="142629"/>
                    <a:pt x="121206" y="151035"/>
                    <a:pt x="109856" y="151035"/>
                  </a:cubicBezTo>
                  <a:cubicBezTo>
                    <a:pt x="96024" y="151035"/>
                    <a:pt x="90349" y="139827"/>
                    <a:pt x="90349" y="127918"/>
                  </a:cubicBezTo>
                  <a:cubicBezTo>
                    <a:pt x="90349" y="120213"/>
                    <a:pt x="92477" y="112507"/>
                    <a:pt x="96378" y="97097"/>
                  </a:cubicBezTo>
                  <a:lnTo>
                    <a:pt x="108437" y="49113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2A8BA69-2C4D-A857-52A6-FE064B55CA5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937583" y="6993350"/>
              <a:ext cx="41497" cy="104723"/>
            </a:xfrm>
            <a:custGeom>
              <a:avLst/>
              <a:gdLst>
                <a:gd name="connsiteX0" fmla="*/ 41763 w 41497"/>
                <a:gd name="connsiteY0" fmla="*/ 36854 h 104723"/>
                <a:gd name="connsiteX1" fmla="*/ 19063 w 41497"/>
                <a:gd name="connsiteY1" fmla="*/ 79 h 104723"/>
                <a:gd name="connsiteX2" fmla="*/ 265 w 41497"/>
                <a:gd name="connsiteY2" fmla="*/ 18642 h 104723"/>
                <a:gd name="connsiteX3" fmla="*/ 19063 w 41497"/>
                <a:gd name="connsiteY3" fmla="*/ 37205 h 104723"/>
                <a:gd name="connsiteX4" fmla="*/ 31477 w 41497"/>
                <a:gd name="connsiteY4" fmla="*/ 32651 h 104723"/>
                <a:gd name="connsiteX5" fmla="*/ 33250 w 41497"/>
                <a:gd name="connsiteY5" fmla="*/ 31601 h 104723"/>
                <a:gd name="connsiteX6" fmla="*/ 33960 w 41497"/>
                <a:gd name="connsiteY6" fmla="*/ 36854 h 104723"/>
                <a:gd name="connsiteX7" fmla="*/ 9841 w 41497"/>
                <a:gd name="connsiteY7" fmla="*/ 95345 h 104723"/>
                <a:gd name="connsiteX8" fmla="*/ 5940 w 41497"/>
                <a:gd name="connsiteY8" fmla="*/ 100949 h 104723"/>
                <a:gd name="connsiteX9" fmla="*/ 9487 w 41497"/>
                <a:gd name="connsiteY9" fmla="*/ 104802 h 104723"/>
                <a:gd name="connsiteX10" fmla="*/ 41763 w 41497"/>
                <a:gd name="connsiteY10" fmla="*/ 36854 h 10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497" h="104723">
                  <a:moveTo>
                    <a:pt x="41763" y="36854"/>
                  </a:moveTo>
                  <a:cubicBezTo>
                    <a:pt x="41763" y="13738"/>
                    <a:pt x="32896" y="79"/>
                    <a:pt x="19063" y="79"/>
                  </a:cubicBezTo>
                  <a:cubicBezTo>
                    <a:pt x="7358" y="79"/>
                    <a:pt x="265" y="8835"/>
                    <a:pt x="265" y="18642"/>
                  </a:cubicBezTo>
                  <a:cubicBezTo>
                    <a:pt x="265" y="28098"/>
                    <a:pt x="7358" y="37205"/>
                    <a:pt x="19063" y="37205"/>
                  </a:cubicBezTo>
                  <a:cubicBezTo>
                    <a:pt x="23319" y="37205"/>
                    <a:pt x="27930" y="35804"/>
                    <a:pt x="31477" y="32651"/>
                  </a:cubicBezTo>
                  <a:cubicBezTo>
                    <a:pt x="32541" y="31951"/>
                    <a:pt x="32896" y="31601"/>
                    <a:pt x="33250" y="31601"/>
                  </a:cubicBezTo>
                  <a:cubicBezTo>
                    <a:pt x="33605" y="31601"/>
                    <a:pt x="33960" y="31951"/>
                    <a:pt x="33960" y="36854"/>
                  </a:cubicBezTo>
                  <a:cubicBezTo>
                    <a:pt x="33960" y="62773"/>
                    <a:pt x="21546" y="83787"/>
                    <a:pt x="9841" y="95345"/>
                  </a:cubicBezTo>
                  <a:cubicBezTo>
                    <a:pt x="5940" y="99198"/>
                    <a:pt x="5940" y="99899"/>
                    <a:pt x="5940" y="100949"/>
                  </a:cubicBezTo>
                  <a:cubicBezTo>
                    <a:pt x="5940" y="103401"/>
                    <a:pt x="7713" y="104802"/>
                    <a:pt x="9487" y="104802"/>
                  </a:cubicBezTo>
                  <a:cubicBezTo>
                    <a:pt x="13388" y="104802"/>
                    <a:pt x="41763" y="77833"/>
                    <a:pt x="41763" y="36854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D319522-EE53-DAB5-A845-A485E2DCE69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072874" y="6811222"/>
              <a:ext cx="108887" cy="223106"/>
            </a:xfrm>
            <a:custGeom>
              <a:avLst/>
              <a:gdLst>
                <a:gd name="connsiteX0" fmla="*/ 65176 w 108887"/>
                <a:gd name="connsiteY0" fmla="*/ 79234 h 223106"/>
                <a:gd name="connsiteX1" fmla="*/ 98516 w 108887"/>
                <a:gd name="connsiteY1" fmla="*/ 79234 h 223106"/>
                <a:gd name="connsiteX2" fmla="*/ 109157 w 108887"/>
                <a:gd name="connsiteY2" fmla="*/ 72229 h 223106"/>
                <a:gd name="connsiteX3" fmla="*/ 99226 w 108887"/>
                <a:gd name="connsiteY3" fmla="*/ 68377 h 223106"/>
                <a:gd name="connsiteX4" fmla="*/ 68014 w 108887"/>
                <a:gd name="connsiteY4" fmla="*/ 68377 h 223106"/>
                <a:gd name="connsiteX5" fmla="*/ 82556 w 108887"/>
                <a:gd name="connsiteY5" fmla="*/ 9535 h 223106"/>
                <a:gd name="connsiteX6" fmla="*/ 72270 w 108887"/>
                <a:gd name="connsiteY6" fmla="*/ 79 h 223106"/>
                <a:gd name="connsiteX7" fmla="*/ 58083 w 108887"/>
                <a:gd name="connsiteY7" fmla="*/ 12687 h 223106"/>
                <a:gd name="connsiteX8" fmla="*/ 44250 w 108887"/>
                <a:gd name="connsiteY8" fmla="*/ 68377 h 223106"/>
                <a:gd name="connsiteX9" fmla="*/ 10910 w 108887"/>
                <a:gd name="connsiteY9" fmla="*/ 68377 h 223106"/>
                <a:gd name="connsiteX10" fmla="*/ 269 w 108887"/>
                <a:gd name="connsiteY10" fmla="*/ 75031 h 223106"/>
                <a:gd name="connsiteX11" fmla="*/ 10200 w 108887"/>
                <a:gd name="connsiteY11" fmla="*/ 79234 h 223106"/>
                <a:gd name="connsiteX12" fmla="*/ 41412 w 108887"/>
                <a:gd name="connsiteY12" fmla="*/ 79234 h 223106"/>
                <a:gd name="connsiteX13" fmla="*/ 14457 w 108887"/>
                <a:gd name="connsiteY13" fmla="*/ 190963 h 223106"/>
                <a:gd name="connsiteX14" fmla="*/ 47087 w 108887"/>
                <a:gd name="connsiteY14" fmla="*/ 223185 h 223106"/>
                <a:gd name="connsiteX15" fmla="*/ 103482 w 108887"/>
                <a:gd name="connsiteY15" fmla="*/ 169247 h 223106"/>
                <a:gd name="connsiteX16" fmla="*/ 99226 w 108887"/>
                <a:gd name="connsiteY16" fmla="*/ 165745 h 223106"/>
                <a:gd name="connsiteX17" fmla="*/ 93906 w 108887"/>
                <a:gd name="connsiteY17" fmla="*/ 170648 h 223106"/>
                <a:gd name="connsiteX18" fmla="*/ 47797 w 108887"/>
                <a:gd name="connsiteY18" fmla="*/ 215480 h 223106"/>
                <a:gd name="connsiteX19" fmla="*/ 36802 w 108887"/>
                <a:gd name="connsiteY19" fmla="*/ 199368 h 223106"/>
                <a:gd name="connsiteX20" fmla="*/ 38930 w 108887"/>
                <a:gd name="connsiteY20" fmla="*/ 182557 h 223106"/>
                <a:gd name="connsiteX21" fmla="*/ 65176 w 108887"/>
                <a:gd name="connsiteY21" fmla="*/ 79234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887" h="223106">
                  <a:moveTo>
                    <a:pt x="65176" y="79234"/>
                  </a:moveTo>
                  <a:lnTo>
                    <a:pt x="98516" y="79234"/>
                  </a:lnTo>
                  <a:cubicBezTo>
                    <a:pt x="105610" y="79234"/>
                    <a:pt x="109157" y="79234"/>
                    <a:pt x="109157" y="72229"/>
                  </a:cubicBezTo>
                  <a:cubicBezTo>
                    <a:pt x="109157" y="68377"/>
                    <a:pt x="105610" y="68377"/>
                    <a:pt x="99226" y="68377"/>
                  </a:cubicBezTo>
                  <a:lnTo>
                    <a:pt x="68014" y="68377"/>
                  </a:lnTo>
                  <a:cubicBezTo>
                    <a:pt x="80782" y="18642"/>
                    <a:pt x="82556" y="11637"/>
                    <a:pt x="82556" y="9535"/>
                  </a:cubicBezTo>
                  <a:cubicBezTo>
                    <a:pt x="82556" y="3581"/>
                    <a:pt x="78300" y="79"/>
                    <a:pt x="72270" y="79"/>
                  </a:cubicBezTo>
                  <a:cubicBezTo>
                    <a:pt x="71206" y="79"/>
                    <a:pt x="61275" y="429"/>
                    <a:pt x="58083" y="12687"/>
                  </a:cubicBezTo>
                  <a:lnTo>
                    <a:pt x="44250" y="68377"/>
                  </a:lnTo>
                  <a:lnTo>
                    <a:pt x="10910" y="68377"/>
                  </a:lnTo>
                  <a:cubicBezTo>
                    <a:pt x="3816" y="68377"/>
                    <a:pt x="269" y="68377"/>
                    <a:pt x="269" y="75031"/>
                  </a:cubicBezTo>
                  <a:cubicBezTo>
                    <a:pt x="269" y="79234"/>
                    <a:pt x="3107" y="79234"/>
                    <a:pt x="10200" y="79234"/>
                  </a:cubicBezTo>
                  <a:lnTo>
                    <a:pt x="41412" y="79234"/>
                  </a:lnTo>
                  <a:cubicBezTo>
                    <a:pt x="15875" y="178704"/>
                    <a:pt x="14457" y="184658"/>
                    <a:pt x="14457" y="190963"/>
                  </a:cubicBezTo>
                  <a:cubicBezTo>
                    <a:pt x="14457" y="209876"/>
                    <a:pt x="27934" y="223185"/>
                    <a:pt x="47087" y="223185"/>
                  </a:cubicBezTo>
                  <a:cubicBezTo>
                    <a:pt x="83265" y="223185"/>
                    <a:pt x="103482" y="172049"/>
                    <a:pt x="103482" y="169247"/>
                  </a:cubicBezTo>
                  <a:cubicBezTo>
                    <a:pt x="103482" y="165745"/>
                    <a:pt x="100645" y="165745"/>
                    <a:pt x="99226" y="165745"/>
                  </a:cubicBezTo>
                  <a:cubicBezTo>
                    <a:pt x="96034" y="165745"/>
                    <a:pt x="95679" y="166796"/>
                    <a:pt x="93906" y="170648"/>
                  </a:cubicBezTo>
                  <a:cubicBezTo>
                    <a:pt x="78654" y="207074"/>
                    <a:pt x="59856" y="215480"/>
                    <a:pt x="47797" y="215480"/>
                  </a:cubicBezTo>
                  <a:cubicBezTo>
                    <a:pt x="40348" y="215480"/>
                    <a:pt x="36802" y="210927"/>
                    <a:pt x="36802" y="199368"/>
                  </a:cubicBezTo>
                  <a:cubicBezTo>
                    <a:pt x="36802" y="190963"/>
                    <a:pt x="37511" y="188511"/>
                    <a:pt x="38930" y="182557"/>
                  </a:cubicBezTo>
                  <a:lnTo>
                    <a:pt x="65176" y="79234"/>
                  </a:ln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C28B87-2AE3-2BF4-93C4-4EF8C350AB4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213014" y="6767791"/>
              <a:ext cx="82286" cy="350245"/>
            </a:xfrm>
            <a:custGeom>
              <a:avLst/>
              <a:gdLst>
                <a:gd name="connsiteX0" fmla="*/ 82559 w 82286"/>
                <a:gd name="connsiteY0" fmla="*/ 175201 h 350245"/>
                <a:gd name="connsiteX1" fmla="*/ 59150 w 82286"/>
                <a:gd name="connsiteY1" fmla="*/ 65925 h 350245"/>
                <a:gd name="connsiteX2" fmla="*/ 3820 w 82286"/>
                <a:gd name="connsiteY2" fmla="*/ 79 h 350245"/>
                <a:gd name="connsiteX3" fmla="*/ 273 w 82286"/>
                <a:gd name="connsiteY3" fmla="*/ 3581 h 350245"/>
                <a:gd name="connsiteX4" fmla="*/ 7012 w 82286"/>
                <a:gd name="connsiteY4" fmla="*/ 11637 h 350245"/>
                <a:gd name="connsiteX5" fmla="*/ 61988 w 82286"/>
                <a:gd name="connsiteY5" fmla="*/ 175201 h 350245"/>
                <a:gd name="connsiteX6" fmla="*/ 4884 w 82286"/>
                <a:gd name="connsiteY6" fmla="*/ 340868 h 350245"/>
                <a:gd name="connsiteX7" fmla="*/ 273 w 82286"/>
                <a:gd name="connsiteY7" fmla="*/ 346822 h 350245"/>
                <a:gd name="connsiteX8" fmla="*/ 3820 w 82286"/>
                <a:gd name="connsiteY8" fmla="*/ 350324 h 350245"/>
                <a:gd name="connsiteX9" fmla="*/ 60214 w 82286"/>
                <a:gd name="connsiteY9" fmla="*/ 282026 h 350245"/>
                <a:gd name="connsiteX10" fmla="*/ 82559 w 82286"/>
                <a:gd name="connsiteY10" fmla="*/ 175201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86" h="350245">
                  <a:moveTo>
                    <a:pt x="82559" y="175201"/>
                  </a:moveTo>
                  <a:cubicBezTo>
                    <a:pt x="82559" y="147882"/>
                    <a:pt x="78658" y="105503"/>
                    <a:pt x="59150" y="65925"/>
                  </a:cubicBezTo>
                  <a:cubicBezTo>
                    <a:pt x="37869" y="22845"/>
                    <a:pt x="7366" y="79"/>
                    <a:pt x="3820" y="79"/>
                  </a:cubicBezTo>
                  <a:cubicBezTo>
                    <a:pt x="1692" y="79"/>
                    <a:pt x="273" y="1480"/>
                    <a:pt x="273" y="3581"/>
                  </a:cubicBezTo>
                  <a:cubicBezTo>
                    <a:pt x="273" y="4632"/>
                    <a:pt x="273" y="5332"/>
                    <a:pt x="7012" y="11637"/>
                  </a:cubicBezTo>
                  <a:cubicBezTo>
                    <a:pt x="41771" y="46311"/>
                    <a:pt x="61988" y="102000"/>
                    <a:pt x="61988" y="175201"/>
                  </a:cubicBezTo>
                  <a:cubicBezTo>
                    <a:pt x="61988" y="235093"/>
                    <a:pt x="48864" y="296737"/>
                    <a:pt x="4884" y="340868"/>
                  </a:cubicBezTo>
                  <a:cubicBezTo>
                    <a:pt x="273" y="345071"/>
                    <a:pt x="273" y="345771"/>
                    <a:pt x="273" y="346822"/>
                  </a:cubicBezTo>
                  <a:cubicBezTo>
                    <a:pt x="273" y="348923"/>
                    <a:pt x="1692" y="350324"/>
                    <a:pt x="3820" y="350324"/>
                  </a:cubicBezTo>
                  <a:cubicBezTo>
                    <a:pt x="7366" y="350324"/>
                    <a:pt x="39288" y="326508"/>
                    <a:pt x="60214" y="282026"/>
                  </a:cubicBezTo>
                  <a:cubicBezTo>
                    <a:pt x="78303" y="243499"/>
                    <a:pt x="82559" y="204622"/>
                    <a:pt x="82559" y="175201"/>
                  </a:cubicBezTo>
                  <a:close/>
                </a:path>
              </a:pathLst>
            </a:custGeom>
            <a:solidFill>
              <a:srgbClr val="000000"/>
            </a:solidFill>
            <a:ln w="35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pic>
        <p:nvPicPr>
          <p:cNvPr id="7" name="Picture 6" descr="\documentclass{article}&#10;\usepackage{amsmath}&#10;\pagestyle{empty}&#10;\begin{document}&#10;$$&#10;\Omega(t) = \omega_{sta}(t) + \mathcal{F}(\vec{\lambda}_s, t)&#10;$$&#10;&#10;&#10;&#10;\end{document}" title="IguanaTex Bitmap Display">
            <a:extLst>
              <a:ext uri="{FF2B5EF4-FFF2-40B4-BE49-F238E27FC236}">
                <a16:creationId xmlns:a16="http://schemas.microsoft.com/office/drawing/2014/main" id="{A49398D2-E936-4B5B-8147-08E9CDC4605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03" y="5539872"/>
            <a:ext cx="4548310" cy="529174"/>
          </a:xfrm>
          <a:prstGeom prst="rect">
            <a:avLst/>
          </a:prstGeom>
        </p:spPr>
      </p:pic>
      <p:sp>
        <p:nvSpPr>
          <p:cNvPr id="69" name="Footer Placeholder 68">
            <a:extLst>
              <a:ext uri="{FF2B5EF4-FFF2-40B4-BE49-F238E27FC236}">
                <a16:creationId xmlns:a16="http://schemas.microsoft.com/office/drawing/2014/main" id="{C205DCE5-E65E-DA6C-F3C5-1401EBD2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A0FB8049-E91D-6D79-9BE5-868669A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72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F3F8-AED4-DD78-5B6F-3C7BE579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eSTA</a:t>
            </a:r>
            <a:r>
              <a:rPr lang="en-GB" dirty="0"/>
              <a:t> in (an)harmonic trap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22D0D-2F2F-7B6B-E0BD-9B9A5C8E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F1D31-CFB7-4FC8-8112-2449ED6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D0C91E9D-C589-513F-C357-65827BA76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24" y="1412464"/>
            <a:ext cx="5559562" cy="498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EA5DD-DCDE-60D5-43A1-9B4D574D8E6A}"/>
              </a:ext>
            </a:extLst>
          </p:cNvPr>
          <p:cNvSpPr txBox="1"/>
          <p:nvPr/>
        </p:nvSpPr>
        <p:spPr>
          <a:xfrm>
            <a:off x="6772993" y="1874750"/>
            <a:ext cx="52980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Reference</a:t>
            </a:r>
          </a:p>
          <a:p>
            <a:r>
              <a:rPr lang="en-IE" dirty="0"/>
              <a:t>C Whitty et al 2022 J. Phys. B: At. Mol. Opt. Phys. 55 194003</a:t>
            </a:r>
          </a:p>
        </p:txBody>
      </p:sp>
    </p:spTree>
    <p:extLst>
      <p:ext uri="{BB962C8B-B14F-4D97-AF65-F5344CB8AC3E}">
        <p14:creationId xmlns:p14="http://schemas.microsoft.com/office/powerpoint/2010/main" val="186304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D192-1DCA-C6BA-EF99-5E7012A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Josephson Junction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6327-EF81-02EC-11B1-37407C6F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4" y="1399074"/>
            <a:ext cx="5904311" cy="4769714"/>
          </a:xfrm>
        </p:spPr>
        <p:txBody>
          <a:bodyPr/>
          <a:lstStyle/>
          <a:p>
            <a:r>
              <a:rPr lang="en-GB" b="1" dirty="0"/>
              <a:t>System</a:t>
            </a:r>
            <a:r>
              <a:rPr lang="en-GB" dirty="0"/>
              <a:t>: Double quantum well N particles </a:t>
            </a:r>
            <a:r>
              <a:rPr lang="en-IE" dirty="0"/>
              <a:t>(two mode approximation). Bose Hubbard Hamiltonian</a:t>
            </a:r>
          </a:p>
          <a:p>
            <a:r>
              <a:rPr lang="en-IE" dirty="0"/>
              <a:t>								</a:t>
            </a:r>
          </a:p>
          <a:p>
            <a:endParaRPr lang="en-GB" i="1" dirty="0"/>
          </a:p>
        </p:txBody>
      </p:sp>
      <p:grpSp>
        <p:nvGrpSpPr>
          <p:cNvPr id="28" name="Group 27" descr="\documentclass{article}&#10;\usepackage{amsmath}&#10;\pagestyle{empty}&#10;\begin{document}&#10;&#10;$H_{BH} = -2J\hat{J}_x + U\hat{J}_z^2$&#10;&#10;&#10;\end{document}" title="IguanaTex Vector Display">
            <a:extLst>
              <a:ext uri="{FF2B5EF4-FFF2-40B4-BE49-F238E27FC236}">
                <a16:creationId xmlns:a16="http://schemas.microsoft.com/office/drawing/2014/main" id="{BD950AC9-F7EA-E458-38D8-979D2BCDC90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7805" y="3232168"/>
            <a:ext cx="4492325" cy="566311"/>
            <a:chOff x="4072767" y="6025640"/>
            <a:chExt cx="4492325" cy="56631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90B03FA-72C9-7B70-3299-EE9CB3E5095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072767" y="6150021"/>
              <a:ext cx="397032" cy="322059"/>
            </a:xfrm>
            <a:custGeom>
              <a:avLst/>
              <a:gdLst>
                <a:gd name="connsiteX0" fmla="*/ 341468 w 397032"/>
                <a:gd name="connsiteY0" fmla="*/ 36371 h 322059"/>
                <a:gd name="connsiteX1" fmla="*/ 381077 w 397032"/>
                <a:gd name="connsiteY1" fmla="*/ 14680 h 322059"/>
                <a:gd name="connsiteX2" fmla="*/ 397109 w 397032"/>
                <a:gd name="connsiteY2" fmla="*/ 5250 h 322059"/>
                <a:gd name="connsiteX3" fmla="*/ 390508 w 397032"/>
                <a:gd name="connsiteY3" fmla="*/ 63 h 322059"/>
                <a:gd name="connsiteX4" fmla="*/ 330151 w 397032"/>
                <a:gd name="connsiteY4" fmla="*/ 1477 h 322059"/>
                <a:gd name="connsiteX5" fmla="*/ 269323 w 397032"/>
                <a:gd name="connsiteY5" fmla="*/ 63 h 322059"/>
                <a:gd name="connsiteX6" fmla="*/ 260364 w 397032"/>
                <a:gd name="connsiteY6" fmla="*/ 9493 h 322059"/>
                <a:gd name="connsiteX7" fmla="*/ 273567 w 397032"/>
                <a:gd name="connsiteY7" fmla="*/ 14680 h 322059"/>
                <a:gd name="connsiteX8" fmla="*/ 291485 w 397032"/>
                <a:gd name="connsiteY8" fmla="*/ 15623 h 322059"/>
                <a:gd name="connsiteX9" fmla="*/ 304217 w 397032"/>
                <a:gd name="connsiteY9" fmla="*/ 23168 h 322059"/>
                <a:gd name="connsiteX10" fmla="*/ 302331 w 397032"/>
                <a:gd name="connsiteY10" fmla="*/ 32127 h 322059"/>
                <a:gd name="connsiteX11" fmla="*/ 274039 w 397032"/>
                <a:gd name="connsiteY11" fmla="*/ 147182 h 322059"/>
                <a:gd name="connsiteX12" fmla="*/ 130220 w 397032"/>
                <a:gd name="connsiteY12" fmla="*/ 147182 h 322059"/>
                <a:gd name="connsiteX13" fmla="*/ 158041 w 397032"/>
                <a:gd name="connsiteY13" fmla="*/ 36371 h 322059"/>
                <a:gd name="connsiteX14" fmla="*/ 197650 w 397032"/>
                <a:gd name="connsiteY14" fmla="*/ 14680 h 322059"/>
                <a:gd name="connsiteX15" fmla="*/ 213682 w 397032"/>
                <a:gd name="connsiteY15" fmla="*/ 5250 h 322059"/>
                <a:gd name="connsiteX16" fmla="*/ 207081 w 397032"/>
                <a:gd name="connsiteY16" fmla="*/ 63 h 322059"/>
                <a:gd name="connsiteX17" fmla="*/ 146724 w 397032"/>
                <a:gd name="connsiteY17" fmla="*/ 1477 h 322059"/>
                <a:gd name="connsiteX18" fmla="*/ 85896 w 397032"/>
                <a:gd name="connsiteY18" fmla="*/ 63 h 322059"/>
                <a:gd name="connsiteX19" fmla="*/ 76937 w 397032"/>
                <a:gd name="connsiteY19" fmla="*/ 9493 h 322059"/>
                <a:gd name="connsiteX20" fmla="*/ 90140 w 397032"/>
                <a:gd name="connsiteY20" fmla="*/ 14680 h 322059"/>
                <a:gd name="connsiteX21" fmla="*/ 108058 w 397032"/>
                <a:gd name="connsiteY21" fmla="*/ 15623 h 322059"/>
                <a:gd name="connsiteX22" fmla="*/ 120790 w 397032"/>
                <a:gd name="connsiteY22" fmla="*/ 23168 h 322059"/>
                <a:gd name="connsiteX23" fmla="*/ 118904 w 397032"/>
                <a:gd name="connsiteY23" fmla="*/ 32127 h 322059"/>
                <a:gd name="connsiteX24" fmla="*/ 55718 w 397032"/>
                <a:gd name="connsiteY24" fmla="*/ 285342 h 322059"/>
                <a:gd name="connsiteX25" fmla="*/ 12808 w 397032"/>
                <a:gd name="connsiteY25" fmla="*/ 307504 h 322059"/>
                <a:gd name="connsiteX26" fmla="*/ 77 w 397032"/>
                <a:gd name="connsiteY26" fmla="*/ 316935 h 322059"/>
                <a:gd name="connsiteX27" fmla="*/ 6678 w 397032"/>
                <a:gd name="connsiteY27" fmla="*/ 322122 h 322059"/>
                <a:gd name="connsiteX28" fmla="*/ 66563 w 397032"/>
                <a:gd name="connsiteY28" fmla="*/ 320707 h 322059"/>
                <a:gd name="connsiteX29" fmla="*/ 96741 w 397032"/>
                <a:gd name="connsiteY29" fmla="*/ 321179 h 322059"/>
                <a:gd name="connsiteX30" fmla="*/ 127391 w 397032"/>
                <a:gd name="connsiteY30" fmla="*/ 322122 h 322059"/>
                <a:gd name="connsiteX31" fmla="*/ 136822 w 397032"/>
                <a:gd name="connsiteY31" fmla="*/ 312691 h 322059"/>
                <a:gd name="connsiteX32" fmla="*/ 123619 w 397032"/>
                <a:gd name="connsiteY32" fmla="*/ 307504 h 322059"/>
                <a:gd name="connsiteX33" fmla="*/ 92969 w 397032"/>
                <a:gd name="connsiteY33" fmla="*/ 299017 h 322059"/>
                <a:gd name="connsiteX34" fmla="*/ 94384 w 397032"/>
                <a:gd name="connsiteY34" fmla="*/ 291000 h 322059"/>
                <a:gd name="connsiteX35" fmla="*/ 126448 w 397032"/>
                <a:gd name="connsiteY35" fmla="*/ 161800 h 322059"/>
                <a:gd name="connsiteX36" fmla="*/ 270266 w 397032"/>
                <a:gd name="connsiteY36" fmla="*/ 161800 h 322059"/>
                <a:gd name="connsiteX37" fmla="*/ 237730 w 397032"/>
                <a:gd name="connsiteY37" fmla="*/ 291943 h 322059"/>
                <a:gd name="connsiteX38" fmla="*/ 194821 w 397032"/>
                <a:gd name="connsiteY38" fmla="*/ 307504 h 322059"/>
                <a:gd name="connsiteX39" fmla="*/ 183504 w 397032"/>
                <a:gd name="connsiteY39" fmla="*/ 316935 h 322059"/>
                <a:gd name="connsiteX40" fmla="*/ 190105 w 397032"/>
                <a:gd name="connsiteY40" fmla="*/ 322122 h 322059"/>
                <a:gd name="connsiteX41" fmla="*/ 249990 w 397032"/>
                <a:gd name="connsiteY41" fmla="*/ 320707 h 322059"/>
                <a:gd name="connsiteX42" fmla="*/ 280169 w 397032"/>
                <a:gd name="connsiteY42" fmla="*/ 321179 h 322059"/>
                <a:gd name="connsiteX43" fmla="*/ 310818 w 397032"/>
                <a:gd name="connsiteY43" fmla="*/ 322122 h 322059"/>
                <a:gd name="connsiteX44" fmla="*/ 320249 w 397032"/>
                <a:gd name="connsiteY44" fmla="*/ 312691 h 322059"/>
                <a:gd name="connsiteX45" fmla="*/ 307046 w 397032"/>
                <a:gd name="connsiteY45" fmla="*/ 307504 h 322059"/>
                <a:gd name="connsiteX46" fmla="*/ 276396 w 397032"/>
                <a:gd name="connsiteY46" fmla="*/ 299017 h 322059"/>
                <a:gd name="connsiteX47" fmla="*/ 277811 w 397032"/>
                <a:gd name="connsiteY47" fmla="*/ 291000 h 322059"/>
                <a:gd name="connsiteX48" fmla="*/ 341468 w 397032"/>
                <a:gd name="connsiteY48" fmla="*/ 36371 h 32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97032" h="322059">
                  <a:moveTo>
                    <a:pt x="341468" y="36371"/>
                  </a:moveTo>
                  <a:cubicBezTo>
                    <a:pt x="345712" y="19396"/>
                    <a:pt x="346655" y="14680"/>
                    <a:pt x="381077" y="14680"/>
                  </a:cubicBezTo>
                  <a:cubicBezTo>
                    <a:pt x="393337" y="14680"/>
                    <a:pt x="397109" y="14680"/>
                    <a:pt x="397109" y="5250"/>
                  </a:cubicBezTo>
                  <a:cubicBezTo>
                    <a:pt x="397109" y="63"/>
                    <a:pt x="391922" y="63"/>
                    <a:pt x="390508" y="63"/>
                  </a:cubicBezTo>
                  <a:cubicBezTo>
                    <a:pt x="377305" y="63"/>
                    <a:pt x="343354" y="1477"/>
                    <a:pt x="330151" y="1477"/>
                  </a:cubicBezTo>
                  <a:cubicBezTo>
                    <a:pt x="316477" y="1477"/>
                    <a:pt x="282998" y="63"/>
                    <a:pt x="269323" y="63"/>
                  </a:cubicBezTo>
                  <a:cubicBezTo>
                    <a:pt x="265551" y="63"/>
                    <a:pt x="260364" y="63"/>
                    <a:pt x="260364" y="9493"/>
                  </a:cubicBezTo>
                  <a:cubicBezTo>
                    <a:pt x="260364" y="14680"/>
                    <a:pt x="264608" y="14680"/>
                    <a:pt x="273567" y="14680"/>
                  </a:cubicBezTo>
                  <a:cubicBezTo>
                    <a:pt x="274510" y="14680"/>
                    <a:pt x="283469" y="14680"/>
                    <a:pt x="291485" y="15623"/>
                  </a:cubicBezTo>
                  <a:cubicBezTo>
                    <a:pt x="299973" y="16567"/>
                    <a:pt x="304217" y="17038"/>
                    <a:pt x="304217" y="23168"/>
                  </a:cubicBezTo>
                  <a:cubicBezTo>
                    <a:pt x="304217" y="25054"/>
                    <a:pt x="303745" y="25997"/>
                    <a:pt x="302331" y="32127"/>
                  </a:cubicBezTo>
                  <a:lnTo>
                    <a:pt x="274039" y="147182"/>
                  </a:lnTo>
                  <a:lnTo>
                    <a:pt x="130220" y="147182"/>
                  </a:lnTo>
                  <a:lnTo>
                    <a:pt x="158041" y="36371"/>
                  </a:lnTo>
                  <a:cubicBezTo>
                    <a:pt x="162285" y="19396"/>
                    <a:pt x="163699" y="14680"/>
                    <a:pt x="197650" y="14680"/>
                  </a:cubicBezTo>
                  <a:cubicBezTo>
                    <a:pt x="209910" y="14680"/>
                    <a:pt x="213682" y="14680"/>
                    <a:pt x="213682" y="5250"/>
                  </a:cubicBezTo>
                  <a:cubicBezTo>
                    <a:pt x="213682" y="63"/>
                    <a:pt x="208495" y="63"/>
                    <a:pt x="207081" y="63"/>
                  </a:cubicBezTo>
                  <a:cubicBezTo>
                    <a:pt x="193878" y="63"/>
                    <a:pt x="159927" y="1477"/>
                    <a:pt x="146724" y="1477"/>
                  </a:cubicBezTo>
                  <a:cubicBezTo>
                    <a:pt x="133050" y="1477"/>
                    <a:pt x="99571" y="63"/>
                    <a:pt x="85896" y="63"/>
                  </a:cubicBezTo>
                  <a:cubicBezTo>
                    <a:pt x="82124" y="63"/>
                    <a:pt x="76937" y="63"/>
                    <a:pt x="76937" y="9493"/>
                  </a:cubicBezTo>
                  <a:cubicBezTo>
                    <a:pt x="76937" y="14680"/>
                    <a:pt x="81181" y="14680"/>
                    <a:pt x="90140" y="14680"/>
                  </a:cubicBezTo>
                  <a:cubicBezTo>
                    <a:pt x="91083" y="14680"/>
                    <a:pt x="100042" y="14680"/>
                    <a:pt x="108058" y="15623"/>
                  </a:cubicBezTo>
                  <a:cubicBezTo>
                    <a:pt x="116546" y="16567"/>
                    <a:pt x="120790" y="17038"/>
                    <a:pt x="120790" y="23168"/>
                  </a:cubicBezTo>
                  <a:cubicBezTo>
                    <a:pt x="120790" y="25054"/>
                    <a:pt x="120318" y="26469"/>
                    <a:pt x="118904" y="32127"/>
                  </a:cubicBezTo>
                  <a:lnTo>
                    <a:pt x="55718" y="285342"/>
                  </a:lnTo>
                  <a:cubicBezTo>
                    <a:pt x="51003" y="303732"/>
                    <a:pt x="50059" y="307504"/>
                    <a:pt x="12808" y="307504"/>
                  </a:cubicBezTo>
                  <a:cubicBezTo>
                    <a:pt x="4321" y="307504"/>
                    <a:pt x="77" y="307504"/>
                    <a:pt x="77" y="316935"/>
                  </a:cubicBezTo>
                  <a:cubicBezTo>
                    <a:pt x="77" y="322122"/>
                    <a:pt x="5735" y="322122"/>
                    <a:pt x="6678" y="322122"/>
                  </a:cubicBezTo>
                  <a:cubicBezTo>
                    <a:pt x="19881" y="322122"/>
                    <a:pt x="53360" y="320707"/>
                    <a:pt x="66563" y="320707"/>
                  </a:cubicBezTo>
                  <a:cubicBezTo>
                    <a:pt x="76465" y="320707"/>
                    <a:pt x="86839" y="321179"/>
                    <a:pt x="96741" y="321179"/>
                  </a:cubicBezTo>
                  <a:cubicBezTo>
                    <a:pt x="107115" y="321179"/>
                    <a:pt x="117489" y="322122"/>
                    <a:pt x="127391" y="322122"/>
                  </a:cubicBezTo>
                  <a:cubicBezTo>
                    <a:pt x="131164" y="322122"/>
                    <a:pt x="136822" y="322122"/>
                    <a:pt x="136822" y="312691"/>
                  </a:cubicBezTo>
                  <a:cubicBezTo>
                    <a:pt x="136822" y="307504"/>
                    <a:pt x="132578" y="307504"/>
                    <a:pt x="123619" y="307504"/>
                  </a:cubicBezTo>
                  <a:cubicBezTo>
                    <a:pt x="106172" y="307504"/>
                    <a:pt x="92969" y="307504"/>
                    <a:pt x="92969" y="299017"/>
                  </a:cubicBezTo>
                  <a:cubicBezTo>
                    <a:pt x="92969" y="296187"/>
                    <a:pt x="93912" y="293830"/>
                    <a:pt x="94384" y="291000"/>
                  </a:cubicBezTo>
                  <a:lnTo>
                    <a:pt x="126448" y="161800"/>
                  </a:lnTo>
                  <a:lnTo>
                    <a:pt x="270266" y="161800"/>
                  </a:lnTo>
                  <a:cubicBezTo>
                    <a:pt x="250462" y="240075"/>
                    <a:pt x="239617" y="284870"/>
                    <a:pt x="237730" y="291943"/>
                  </a:cubicBezTo>
                  <a:cubicBezTo>
                    <a:pt x="233015" y="307033"/>
                    <a:pt x="224056" y="307504"/>
                    <a:pt x="194821" y="307504"/>
                  </a:cubicBezTo>
                  <a:cubicBezTo>
                    <a:pt x="187748" y="307504"/>
                    <a:pt x="183504" y="307504"/>
                    <a:pt x="183504" y="316935"/>
                  </a:cubicBezTo>
                  <a:cubicBezTo>
                    <a:pt x="183504" y="322122"/>
                    <a:pt x="189162" y="322122"/>
                    <a:pt x="190105" y="322122"/>
                  </a:cubicBezTo>
                  <a:cubicBezTo>
                    <a:pt x="203308" y="322122"/>
                    <a:pt x="236787" y="320707"/>
                    <a:pt x="249990" y="320707"/>
                  </a:cubicBezTo>
                  <a:cubicBezTo>
                    <a:pt x="259893" y="320707"/>
                    <a:pt x="270266" y="321179"/>
                    <a:pt x="280169" y="321179"/>
                  </a:cubicBezTo>
                  <a:cubicBezTo>
                    <a:pt x="290542" y="321179"/>
                    <a:pt x="300916" y="322122"/>
                    <a:pt x="310818" y="322122"/>
                  </a:cubicBezTo>
                  <a:cubicBezTo>
                    <a:pt x="314591" y="322122"/>
                    <a:pt x="320249" y="322122"/>
                    <a:pt x="320249" y="312691"/>
                  </a:cubicBezTo>
                  <a:cubicBezTo>
                    <a:pt x="320249" y="307504"/>
                    <a:pt x="316005" y="307504"/>
                    <a:pt x="307046" y="307504"/>
                  </a:cubicBezTo>
                  <a:cubicBezTo>
                    <a:pt x="289599" y="307504"/>
                    <a:pt x="276396" y="307504"/>
                    <a:pt x="276396" y="299017"/>
                  </a:cubicBezTo>
                  <a:cubicBezTo>
                    <a:pt x="276396" y="296187"/>
                    <a:pt x="277339" y="293830"/>
                    <a:pt x="277811" y="291000"/>
                  </a:cubicBezTo>
                  <a:lnTo>
                    <a:pt x="341468" y="36371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980752C-38E2-7097-70DF-F35B620B438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70107" y="6317368"/>
              <a:ext cx="252507" cy="225441"/>
            </a:xfrm>
            <a:custGeom>
              <a:avLst/>
              <a:gdLst>
                <a:gd name="connsiteX0" fmla="*/ 39034 w 252507"/>
                <a:gd name="connsiteY0" fmla="*/ 199760 h 225441"/>
                <a:gd name="connsiteX1" fmla="*/ 9987 w 252507"/>
                <a:gd name="connsiteY1" fmla="*/ 213623 h 225441"/>
                <a:gd name="connsiteX2" fmla="*/ 85 w 252507"/>
                <a:gd name="connsiteY2" fmla="*/ 220554 h 225441"/>
                <a:gd name="connsiteX3" fmla="*/ 9987 w 252507"/>
                <a:gd name="connsiteY3" fmla="*/ 225506 h 225441"/>
                <a:gd name="connsiteX4" fmla="*/ 137726 w 252507"/>
                <a:gd name="connsiteY4" fmla="*/ 225506 h 225441"/>
                <a:gd name="connsiteX5" fmla="*/ 235758 w 252507"/>
                <a:gd name="connsiteY5" fmla="*/ 154870 h 225441"/>
                <a:gd name="connsiteX6" fmla="*/ 179316 w 252507"/>
                <a:gd name="connsiteY6" fmla="*/ 107669 h 225441"/>
                <a:gd name="connsiteX7" fmla="*/ 252592 w 252507"/>
                <a:gd name="connsiteY7" fmla="*/ 46935 h 225441"/>
                <a:gd name="connsiteX8" fmla="*/ 184267 w 252507"/>
                <a:gd name="connsiteY8" fmla="*/ 64 h 225441"/>
                <a:gd name="connsiteX9" fmla="*/ 64119 w 252507"/>
                <a:gd name="connsiteY9" fmla="*/ 64 h 225441"/>
                <a:gd name="connsiteX10" fmla="*/ 53557 w 252507"/>
                <a:gd name="connsiteY10" fmla="*/ 7326 h 225441"/>
                <a:gd name="connsiteX11" fmla="*/ 64119 w 252507"/>
                <a:gd name="connsiteY11" fmla="*/ 11947 h 225441"/>
                <a:gd name="connsiteX12" fmla="*/ 76662 w 252507"/>
                <a:gd name="connsiteY12" fmla="*/ 12607 h 225441"/>
                <a:gd name="connsiteX13" fmla="*/ 84254 w 252507"/>
                <a:gd name="connsiteY13" fmla="*/ 17228 h 225441"/>
                <a:gd name="connsiteX14" fmla="*/ 82934 w 252507"/>
                <a:gd name="connsiteY14" fmla="*/ 24490 h 225441"/>
                <a:gd name="connsiteX15" fmla="*/ 39034 w 252507"/>
                <a:gd name="connsiteY15" fmla="*/ 199760 h 225441"/>
                <a:gd name="connsiteX16" fmla="*/ 91846 w 252507"/>
                <a:gd name="connsiteY16" fmla="*/ 103708 h 225441"/>
                <a:gd name="connsiteX17" fmla="*/ 111980 w 252507"/>
                <a:gd name="connsiteY17" fmla="*/ 23169 h 225441"/>
                <a:gd name="connsiteX18" fmla="*/ 128814 w 252507"/>
                <a:gd name="connsiteY18" fmla="*/ 11947 h 225441"/>
                <a:gd name="connsiteX19" fmla="*/ 178985 w 252507"/>
                <a:gd name="connsiteY19" fmla="*/ 11947 h 225441"/>
                <a:gd name="connsiteX20" fmla="*/ 220245 w 252507"/>
                <a:gd name="connsiteY20" fmla="*/ 46605 h 225441"/>
                <a:gd name="connsiteX21" fmla="*/ 145978 w 252507"/>
                <a:gd name="connsiteY21" fmla="*/ 103708 h 225441"/>
                <a:gd name="connsiteX22" fmla="*/ 91846 w 252507"/>
                <a:gd name="connsiteY22" fmla="*/ 103708 h 225441"/>
                <a:gd name="connsiteX23" fmla="*/ 76002 w 252507"/>
                <a:gd name="connsiteY23" fmla="*/ 213623 h 225441"/>
                <a:gd name="connsiteX24" fmla="*/ 65440 w 252507"/>
                <a:gd name="connsiteY24" fmla="*/ 210322 h 225441"/>
                <a:gd name="connsiteX25" fmla="*/ 66760 w 252507"/>
                <a:gd name="connsiteY25" fmla="*/ 203391 h 225441"/>
                <a:gd name="connsiteX26" fmla="*/ 89535 w 252507"/>
                <a:gd name="connsiteY26" fmla="*/ 112950 h 225441"/>
                <a:gd name="connsiteX27" fmla="*/ 159511 w 252507"/>
                <a:gd name="connsiteY27" fmla="*/ 112950 h 225441"/>
                <a:gd name="connsiteX28" fmla="*/ 202421 w 252507"/>
                <a:gd name="connsiteY28" fmla="*/ 152559 h 225441"/>
                <a:gd name="connsiteX29" fmla="*/ 129144 w 252507"/>
                <a:gd name="connsiteY29" fmla="*/ 213623 h 225441"/>
                <a:gd name="connsiteX30" fmla="*/ 76002 w 252507"/>
                <a:gd name="connsiteY30" fmla="*/ 213623 h 2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2507" h="225441">
                  <a:moveTo>
                    <a:pt x="39034" y="199760"/>
                  </a:moveTo>
                  <a:cubicBezTo>
                    <a:pt x="36063" y="210982"/>
                    <a:pt x="35403" y="213623"/>
                    <a:pt x="9987" y="213623"/>
                  </a:cubicBezTo>
                  <a:cubicBezTo>
                    <a:pt x="4376" y="213623"/>
                    <a:pt x="85" y="213623"/>
                    <a:pt x="85" y="220554"/>
                  </a:cubicBezTo>
                  <a:cubicBezTo>
                    <a:pt x="85" y="225506"/>
                    <a:pt x="4046" y="225506"/>
                    <a:pt x="9987" y="225506"/>
                  </a:cubicBezTo>
                  <a:lnTo>
                    <a:pt x="137726" y="225506"/>
                  </a:lnTo>
                  <a:cubicBezTo>
                    <a:pt x="193179" y="225506"/>
                    <a:pt x="235758" y="187547"/>
                    <a:pt x="235758" y="154870"/>
                  </a:cubicBezTo>
                  <a:cubicBezTo>
                    <a:pt x="235758" y="131434"/>
                    <a:pt x="214303" y="111300"/>
                    <a:pt x="179316" y="107669"/>
                  </a:cubicBezTo>
                  <a:cubicBezTo>
                    <a:pt x="219255" y="100407"/>
                    <a:pt x="252592" y="75321"/>
                    <a:pt x="252592" y="46935"/>
                  </a:cubicBezTo>
                  <a:cubicBezTo>
                    <a:pt x="252592" y="21849"/>
                    <a:pt x="227176" y="64"/>
                    <a:pt x="184267" y="64"/>
                  </a:cubicBezTo>
                  <a:lnTo>
                    <a:pt x="64119" y="64"/>
                  </a:lnTo>
                  <a:cubicBezTo>
                    <a:pt x="57848" y="64"/>
                    <a:pt x="53557" y="64"/>
                    <a:pt x="53557" y="7326"/>
                  </a:cubicBezTo>
                  <a:cubicBezTo>
                    <a:pt x="53557" y="11947"/>
                    <a:pt x="57518" y="11947"/>
                    <a:pt x="64119" y="11947"/>
                  </a:cubicBezTo>
                  <a:cubicBezTo>
                    <a:pt x="64450" y="11947"/>
                    <a:pt x="70721" y="11947"/>
                    <a:pt x="76662" y="12607"/>
                  </a:cubicBezTo>
                  <a:cubicBezTo>
                    <a:pt x="83594" y="13267"/>
                    <a:pt x="84254" y="13927"/>
                    <a:pt x="84254" y="17228"/>
                  </a:cubicBezTo>
                  <a:cubicBezTo>
                    <a:pt x="84254" y="17888"/>
                    <a:pt x="84254" y="19539"/>
                    <a:pt x="82934" y="24490"/>
                  </a:cubicBezTo>
                  <a:lnTo>
                    <a:pt x="39034" y="199760"/>
                  </a:lnTo>
                  <a:close/>
                  <a:moveTo>
                    <a:pt x="91846" y="103708"/>
                  </a:moveTo>
                  <a:lnTo>
                    <a:pt x="111980" y="23169"/>
                  </a:lnTo>
                  <a:cubicBezTo>
                    <a:pt x="114621" y="12937"/>
                    <a:pt x="114951" y="11947"/>
                    <a:pt x="128814" y="11947"/>
                  </a:cubicBezTo>
                  <a:lnTo>
                    <a:pt x="178985" y="11947"/>
                  </a:lnTo>
                  <a:cubicBezTo>
                    <a:pt x="212653" y="11947"/>
                    <a:pt x="220245" y="34062"/>
                    <a:pt x="220245" y="46605"/>
                  </a:cubicBezTo>
                  <a:cubicBezTo>
                    <a:pt x="220245" y="73341"/>
                    <a:pt x="190208" y="103708"/>
                    <a:pt x="145978" y="103708"/>
                  </a:cubicBezTo>
                  <a:lnTo>
                    <a:pt x="91846" y="103708"/>
                  </a:lnTo>
                  <a:close/>
                  <a:moveTo>
                    <a:pt x="76002" y="213623"/>
                  </a:moveTo>
                  <a:cubicBezTo>
                    <a:pt x="65770" y="213623"/>
                    <a:pt x="65440" y="213293"/>
                    <a:pt x="65440" y="210322"/>
                  </a:cubicBezTo>
                  <a:cubicBezTo>
                    <a:pt x="65440" y="209992"/>
                    <a:pt x="65440" y="208342"/>
                    <a:pt x="66760" y="203391"/>
                  </a:cubicBezTo>
                  <a:lnTo>
                    <a:pt x="89535" y="112950"/>
                  </a:lnTo>
                  <a:lnTo>
                    <a:pt x="159511" y="112950"/>
                  </a:lnTo>
                  <a:cubicBezTo>
                    <a:pt x="190538" y="112950"/>
                    <a:pt x="202421" y="133415"/>
                    <a:pt x="202421" y="152559"/>
                  </a:cubicBezTo>
                  <a:cubicBezTo>
                    <a:pt x="202421" y="185236"/>
                    <a:pt x="169083" y="213623"/>
                    <a:pt x="129144" y="213623"/>
                  </a:cubicBezTo>
                  <a:lnTo>
                    <a:pt x="76002" y="213623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3C576E7-EDB3-7EE4-0C58-EFDC2D4B3B4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770098" y="6317368"/>
              <a:ext cx="294096" cy="225441"/>
            </a:xfrm>
            <a:custGeom>
              <a:avLst/>
              <a:gdLst>
                <a:gd name="connsiteX0" fmla="*/ 254909 w 294096"/>
                <a:gd name="connsiteY0" fmla="*/ 26800 h 225441"/>
                <a:gd name="connsiteX1" fmla="*/ 282965 w 294096"/>
                <a:gd name="connsiteY1" fmla="*/ 11947 h 225441"/>
                <a:gd name="connsiteX2" fmla="*/ 294188 w 294096"/>
                <a:gd name="connsiteY2" fmla="*/ 4685 h 225441"/>
                <a:gd name="connsiteX3" fmla="*/ 288907 w 294096"/>
                <a:gd name="connsiteY3" fmla="*/ 64 h 225441"/>
                <a:gd name="connsiteX4" fmla="*/ 245667 w 294096"/>
                <a:gd name="connsiteY4" fmla="*/ 1385 h 225441"/>
                <a:gd name="connsiteX5" fmla="*/ 222892 w 294096"/>
                <a:gd name="connsiteY5" fmla="*/ 1054 h 225441"/>
                <a:gd name="connsiteX6" fmla="*/ 202097 w 294096"/>
                <a:gd name="connsiteY6" fmla="*/ 64 h 225441"/>
                <a:gd name="connsiteX7" fmla="*/ 195165 w 294096"/>
                <a:gd name="connsiteY7" fmla="*/ 7326 h 225441"/>
                <a:gd name="connsiteX8" fmla="*/ 205728 w 294096"/>
                <a:gd name="connsiteY8" fmla="*/ 11947 h 225441"/>
                <a:gd name="connsiteX9" fmla="*/ 218271 w 294096"/>
                <a:gd name="connsiteY9" fmla="*/ 12607 h 225441"/>
                <a:gd name="connsiteX10" fmla="*/ 225862 w 294096"/>
                <a:gd name="connsiteY10" fmla="*/ 17228 h 225441"/>
                <a:gd name="connsiteX11" fmla="*/ 224542 w 294096"/>
                <a:gd name="connsiteY11" fmla="*/ 24490 h 225441"/>
                <a:gd name="connsiteX12" fmla="*/ 205068 w 294096"/>
                <a:gd name="connsiteY12" fmla="*/ 102388 h 225441"/>
                <a:gd name="connsiteX13" fmla="*/ 94493 w 294096"/>
                <a:gd name="connsiteY13" fmla="*/ 102388 h 225441"/>
                <a:gd name="connsiteX14" fmla="*/ 113637 w 294096"/>
                <a:gd name="connsiteY14" fmla="*/ 25810 h 225441"/>
                <a:gd name="connsiteX15" fmla="*/ 142684 w 294096"/>
                <a:gd name="connsiteY15" fmla="*/ 11947 h 225441"/>
                <a:gd name="connsiteX16" fmla="*/ 152586 w 294096"/>
                <a:gd name="connsiteY16" fmla="*/ 4685 h 225441"/>
                <a:gd name="connsiteX17" fmla="*/ 147305 w 294096"/>
                <a:gd name="connsiteY17" fmla="*/ 64 h 225441"/>
                <a:gd name="connsiteX18" fmla="*/ 104065 w 294096"/>
                <a:gd name="connsiteY18" fmla="*/ 1385 h 225441"/>
                <a:gd name="connsiteX19" fmla="*/ 81290 w 294096"/>
                <a:gd name="connsiteY19" fmla="*/ 1054 h 225441"/>
                <a:gd name="connsiteX20" fmla="*/ 60495 w 294096"/>
                <a:gd name="connsiteY20" fmla="*/ 64 h 225441"/>
                <a:gd name="connsiteX21" fmla="*/ 53563 w 294096"/>
                <a:gd name="connsiteY21" fmla="*/ 7326 h 225441"/>
                <a:gd name="connsiteX22" fmla="*/ 64126 w 294096"/>
                <a:gd name="connsiteY22" fmla="*/ 11947 h 225441"/>
                <a:gd name="connsiteX23" fmla="*/ 76669 w 294096"/>
                <a:gd name="connsiteY23" fmla="*/ 12607 h 225441"/>
                <a:gd name="connsiteX24" fmla="*/ 84260 w 294096"/>
                <a:gd name="connsiteY24" fmla="*/ 17228 h 225441"/>
                <a:gd name="connsiteX25" fmla="*/ 82940 w 294096"/>
                <a:gd name="connsiteY25" fmla="*/ 24490 h 225441"/>
                <a:gd name="connsiteX26" fmla="*/ 39040 w 294096"/>
                <a:gd name="connsiteY26" fmla="*/ 199760 h 225441"/>
                <a:gd name="connsiteX27" fmla="*/ 9994 w 294096"/>
                <a:gd name="connsiteY27" fmla="*/ 213623 h 225441"/>
                <a:gd name="connsiteX28" fmla="*/ 91 w 294096"/>
                <a:gd name="connsiteY28" fmla="*/ 220554 h 225441"/>
                <a:gd name="connsiteX29" fmla="*/ 5373 w 294096"/>
                <a:gd name="connsiteY29" fmla="*/ 225506 h 225441"/>
                <a:gd name="connsiteX30" fmla="*/ 48282 w 294096"/>
                <a:gd name="connsiteY30" fmla="*/ 224185 h 225441"/>
                <a:gd name="connsiteX31" fmla="*/ 71057 w 294096"/>
                <a:gd name="connsiteY31" fmla="*/ 224515 h 225441"/>
                <a:gd name="connsiteX32" fmla="*/ 92182 w 294096"/>
                <a:gd name="connsiteY32" fmla="*/ 225506 h 225441"/>
                <a:gd name="connsiteX33" fmla="*/ 99114 w 294096"/>
                <a:gd name="connsiteY33" fmla="*/ 218574 h 225441"/>
                <a:gd name="connsiteX34" fmla="*/ 88221 w 294096"/>
                <a:gd name="connsiteY34" fmla="*/ 213623 h 225441"/>
                <a:gd name="connsiteX35" fmla="*/ 75678 w 294096"/>
                <a:gd name="connsiteY35" fmla="*/ 212963 h 225441"/>
                <a:gd name="connsiteX36" fmla="*/ 68417 w 294096"/>
                <a:gd name="connsiteY36" fmla="*/ 208012 h 225441"/>
                <a:gd name="connsiteX37" fmla="*/ 69737 w 294096"/>
                <a:gd name="connsiteY37" fmla="*/ 200750 h 225441"/>
                <a:gd name="connsiteX38" fmla="*/ 91522 w 294096"/>
                <a:gd name="connsiteY38" fmla="*/ 114270 h 225441"/>
                <a:gd name="connsiteX39" fmla="*/ 202097 w 294096"/>
                <a:gd name="connsiteY39" fmla="*/ 114270 h 225441"/>
                <a:gd name="connsiteX40" fmla="*/ 180642 w 294096"/>
                <a:gd name="connsiteY40" fmla="*/ 199760 h 225441"/>
                <a:gd name="connsiteX41" fmla="*/ 151596 w 294096"/>
                <a:gd name="connsiteY41" fmla="*/ 213623 h 225441"/>
                <a:gd name="connsiteX42" fmla="*/ 141693 w 294096"/>
                <a:gd name="connsiteY42" fmla="*/ 220554 h 225441"/>
                <a:gd name="connsiteX43" fmla="*/ 146975 w 294096"/>
                <a:gd name="connsiteY43" fmla="*/ 225506 h 225441"/>
                <a:gd name="connsiteX44" fmla="*/ 189884 w 294096"/>
                <a:gd name="connsiteY44" fmla="*/ 224185 h 225441"/>
                <a:gd name="connsiteX45" fmla="*/ 212659 w 294096"/>
                <a:gd name="connsiteY45" fmla="*/ 224515 h 225441"/>
                <a:gd name="connsiteX46" fmla="*/ 233784 w 294096"/>
                <a:gd name="connsiteY46" fmla="*/ 225506 h 225441"/>
                <a:gd name="connsiteX47" fmla="*/ 240716 w 294096"/>
                <a:gd name="connsiteY47" fmla="*/ 218574 h 225441"/>
                <a:gd name="connsiteX48" fmla="*/ 229823 w 294096"/>
                <a:gd name="connsiteY48" fmla="*/ 213623 h 225441"/>
                <a:gd name="connsiteX49" fmla="*/ 217280 w 294096"/>
                <a:gd name="connsiteY49" fmla="*/ 212963 h 225441"/>
                <a:gd name="connsiteX50" fmla="*/ 210019 w 294096"/>
                <a:gd name="connsiteY50" fmla="*/ 208012 h 225441"/>
                <a:gd name="connsiteX51" fmla="*/ 211339 w 294096"/>
                <a:gd name="connsiteY51" fmla="*/ 200750 h 225441"/>
                <a:gd name="connsiteX52" fmla="*/ 254909 w 294096"/>
                <a:gd name="connsiteY52" fmla="*/ 26800 h 22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4096" h="225441">
                  <a:moveTo>
                    <a:pt x="254909" y="26800"/>
                  </a:moveTo>
                  <a:cubicBezTo>
                    <a:pt x="257880" y="14588"/>
                    <a:pt x="258540" y="11947"/>
                    <a:pt x="282965" y="11947"/>
                  </a:cubicBezTo>
                  <a:cubicBezTo>
                    <a:pt x="290227" y="11947"/>
                    <a:pt x="294188" y="11947"/>
                    <a:pt x="294188" y="4685"/>
                  </a:cubicBezTo>
                  <a:cubicBezTo>
                    <a:pt x="294188" y="3365"/>
                    <a:pt x="293198" y="64"/>
                    <a:pt x="288907" y="64"/>
                  </a:cubicBezTo>
                  <a:cubicBezTo>
                    <a:pt x="279334" y="64"/>
                    <a:pt x="255239" y="1385"/>
                    <a:pt x="245667" y="1385"/>
                  </a:cubicBezTo>
                  <a:cubicBezTo>
                    <a:pt x="240056" y="1385"/>
                    <a:pt x="228503" y="1385"/>
                    <a:pt x="222892" y="1054"/>
                  </a:cubicBezTo>
                  <a:cubicBezTo>
                    <a:pt x="216290" y="724"/>
                    <a:pt x="208368" y="64"/>
                    <a:pt x="202097" y="64"/>
                  </a:cubicBezTo>
                  <a:cubicBezTo>
                    <a:pt x="200117" y="64"/>
                    <a:pt x="195165" y="64"/>
                    <a:pt x="195165" y="7326"/>
                  </a:cubicBezTo>
                  <a:cubicBezTo>
                    <a:pt x="195165" y="11947"/>
                    <a:pt x="199126" y="11947"/>
                    <a:pt x="205728" y="11947"/>
                  </a:cubicBezTo>
                  <a:cubicBezTo>
                    <a:pt x="206058" y="11947"/>
                    <a:pt x="212329" y="11947"/>
                    <a:pt x="218271" y="12607"/>
                  </a:cubicBezTo>
                  <a:cubicBezTo>
                    <a:pt x="225202" y="13267"/>
                    <a:pt x="225862" y="13927"/>
                    <a:pt x="225862" y="17228"/>
                  </a:cubicBezTo>
                  <a:cubicBezTo>
                    <a:pt x="225862" y="17558"/>
                    <a:pt x="225862" y="19539"/>
                    <a:pt x="224542" y="24490"/>
                  </a:cubicBezTo>
                  <a:lnTo>
                    <a:pt x="205068" y="102388"/>
                  </a:lnTo>
                  <a:lnTo>
                    <a:pt x="94493" y="102388"/>
                  </a:lnTo>
                  <a:lnTo>
                    <a:pt x="113637" y="25810"/>
                  </a:lnTo>
                  <a:cubicBezTo>
                    <a:pt x="116608" y="14588"/>
                    <a:pt x="117268" y="11947"/>
                    <a:pt x="142684" y="11947"/>
                  </a:cubicBezTo>
                  <a:cubicBezTo>
                    <a:pt x="148295" y="11947"/>
                    <a:pt x="152586" y="11947"/>
                    <a:pt x="152586" y="4685"/>
                  </a:cubicBezTo>
                  <a:cubicBezTo>
                    <a:pt x="152586" y="3365"/>
                    <a:pt x="151596" y="64"/>
                    <a:pt x="147305" y="64"/>
                  </a:cubicBezTo>
                  <a:cubicBezTo>
                    <a:pt x="137732" y="64"/>
                    <a:pt x="113637" y="1385"/>
                    <a:pt x="104065" y="1385"/>
                  </a:cubicBezTo>
                  <a:cubicBezTo>
                    <a:pt x="98454" y="1385"/>
                    <a:pt x="86901" y="1385"/>
                    <a:pt x="81290" y="1054"/>
                  </a:cubicBezTo>
                  <a:cubicBezTo>
                    <a:pt x="74688" y="724"/>
                    <a:pt x="66766" y="64"/>
                    <a:pt x="60495" y="64"/>
                  </a:cubicBezTo>
                  <a:cubicBezTo>
                    <a:pt x="58515" y="64"/>
                    <a:pt x="53563" y="64"/>
                    <a:pt x="53563" y="7326"/>
                  </a:cubicBezTo>
                  <a:cubicBezTo>
                    <a:pt x="53563" y="11947"/>
                    <a:pt x="57524" y="11947"/>
                    <a:pt x="64126" y="11947"/>
                  </a:cubicBezTo>
                  <a:cubicBezTo>
                    <a:pt x="64456" y="11947"/>
                    <a:pt x="70727" y="11947"/>
                    <a:pt x="76669" y="12607"/>
                  </a:cubicBezTo>
                  <a:cubicBezTo>
                    <a:pt x="83600" y="13267"/>
                    <a:pt x="84260" y="13927"/>
                    <a:pt x="84260" y="17228"/>
                  </a:cubicBezTo>
                  <a:cubicBezTo>
                    <a:pt x="84260" y="17888"/>
                    <a:pt x="84260" y="19539"/>
                    <a:pt x="82940" y="24490"/>
                  </a:cubicBezTo>
                  <a:lnTo>
                    <a:pt x="39040" y="199760"/>
                  </a:lnTo>
                  <a:cubicBezTo>
                    <a:pt x="36400" y="210982"/>
                    <a:pt x="35739" y="213623"/>
                    <a:pt x="9994" y="213623"/>
                  </a:cubicBezTo>
                  <a:cubicBezTo>
                    <a:pt x="4382" y="213623"/>
                    <a:pt x="91" y="213623"/>
                    <a:pt x="91" y="220554"/>
                  </a:cubicBezTo>
                  <a:cubicBezTo>
                    <a:pt x="91" y="223855"/>
                    <a:pt x="2402" y="225506"/>
                    <a:pt x="5373" y="225506"/>
                  </a:cubicBezTo>
                  <a:cubicBezTo>
                    <a:pt x="14945" y="225506"/>
                    <a:pt x="38710" y="224185"/>
                    <a:pt x="48282" y="224185"/>
                  </a:cubicBezTo>
                  <a:cubicBezTo>
                    <a:pt x="53894" y="224185"/>
                    <a:pt x="65446" y="224185"/>
                    <a:pt x="71057" y="224515"/>
                  </a:cubicBezTo>
                  <a:cubicBezTo>
                    <a:pt x="77659" y="224845"/>
                    <a:pt x="85911" y="225506"/>
                    <a:pt x="92182" y="225506"/>
                  </a:cubicBezTo>
                  <a:cubicBezTo>
                    <a:pt x="93833" y="225506"/>
                    <a:pt x="99114" y="225506"/>
                    <a:pt x="99114" y="218574"/>
                  </a:cubicBezTo>
                  <a:cubicBezTo>
                    <a:pt x="99114" y="213623"/>
                    <a:pt x="95813" y="213623"/>
                    <a:pt x="88221" y="213623"/>
                  </a:cubicBezTo>
                  <a:cubicBezTo>
                    <a:pt x="82940" y="213623"/>
                    <a:pt x="81620" y="213623"/>
                    <a:pt x="75678" y="212963"/>
                  </a:cubicBezTo>
                  <a:cubicBezTo>
                    <a:pt x="68417" y="211972"/>
                    <a:pt x="68417" y="211312"/>
                    <a:pt x="68417" y="208012"/>
                  </a:cubicBezTo>
                  <a:cubicBezTo>
                    <a:pt x="68417" y="207681"/>
                    <a:pt x="68417" y="205701"/>
                    <a:pt x="69737" y="200750"/>
                  </a:cubicBezTo>
                  <a:lnTo>
                    <a:pt x="91522" y="114270"/>
                  </a:lnTo>
                  <a:lnTo>
                    <a:pt x="202097" y="114270"/>
                  </a:lnTo>
                  <a:lnTo>
                    <a:pt x="180642" y="199760"/>
                  </a:lnTo>
                  <a:cubicBezTo>
                    <a:pt x="178002" y="210982"/>
                    <a:pt x="177341" y="213623"/>
                    <a:pt x="151596" y="213623"/>
                  </a:cubicBezTo>
                  <a:cubicBezTo>
                    <a:pt x="145984" y="213623"/>
                    <a:pt x="141693" y="213623"/>
                    <a:pt x="141693" y="220554"/>
                  </a:cubicBezTo>
                  <a:cubicBezTo>
                    <a:pt x="141693" y="223855"/>
                    <a:pt x="144004" y="225506"/>
                    <a:pt x="146975" y="225506"/>
                  </a:cubicBezTo>
                  <a:cubicBezTo>
                    <a:pt x="156547" y="225506"/>
                    <a:pt x="180312" y="224185"/>
                    <a:pt x="189884" y="224185"/>
                  </a:cubicBezTo>
                  <a:cubicBezTo>
                    <a:pt x="195496" y="224185"/>
                    <a:pt x="207048" y="224185"/>
                    <a:pt x="212659" y="224515"/>
                  </a:cubicBezTo>
                  <a:cubicBezTo>
                    <a:pt x="219261" y="224845"/>
                    <a:pt x="227513" y="225506"/>
                    <a:pt x="233784" y="225506"/>
                  </a:cubicBezTo>
                  <a:cubicBezTo>
                    <a:pt x="235435" y="225506"/>
                    <a:pt x="240716" y="225506"/>
                    <a:pt x="240716" y="218574"/>
                  </a:cubicBezTo>
                  <a:cubicBezTo>
                    <a:pt x="240716" y="213623"/>
                    <a:pt x="237415" y="213623"/>
                    <a:pt x="229823" y="213623"/>
                  </a:cubicBezTo>
                  <a:cubicBezTo>
                    <a:pt x="224542" y="213623"/>
                    <a:pt x="223222" y="213623"/>
                    <a:pt x="217280" y="212963"/>
                  </a:cubicBezTo>
                  <a:cubicBezTo>
                    <a:pt x="210019" y="211972"/>
                    <a:pt x="210019" y="211312"/>
                    <a:pt x="210019" y="208012"/>
                  </a:cubicBezTo>
                  <a:cubicBezTo>
                    <a:pt x="210019" y="206031"/>
                    <a:pt x="211009" y="202730"/>
                    <a:pt x="211339" y="200750"/>
                  </a:cubicBezTo>
                  <a:lnTo>
                    <a:pt x="254909" y="26800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BD1926-F0CE-31FF-0D92-BC5E127903F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262354" y="6299026"/>
              <a:ext cx="313570" cy="110339"/>
            </a:xfrm>
            <a:custGeom>
              <a:avLst/>
              <a:gdLst>
                <a:gd name="connsiteX0" fmla="*/ 297640 w 313570"/>
                <a:gd name="connsiteY0" fmla="*/ 18924 h 110339"/>
                <a:gd name="connsiteX1" fmla="*/ 313673 w 313570"/>
                <a:gd name="connsiteY1" fmla="*/ 9493 h 110339"/>
                <a:gd name="connsiteX2" fmla="*/ 298112 w 313570"/>
                <a:gd name="connsiteY2" fmla="*/ 63 h 110339"/>
                <a:gd name="connsiteX3" fmla="*/ 15662 w 313570"/>
                <a:gd name="connsiteY3" fmla="*/ 63 h 110339"/>
                <a:gd name="connsiteX4" fmla="*/ 102 w 313570"/>
                <a:gd name="connsiteY4" fmla="*/ 9493 h 110339"/>
                <a:gd name="connsiteX5" fmla="*/ 16134 w 313570"/>
                <a:gd name="connsiteY5" fmla="*/ 18924 h 110339"/>
                <a:gd name="connsiteX6" fmla="*/ 297640 w 313570"/>
                <a:gd name="connsiteY6" fmla="*/ 18924 h 110339"/>
                <a:gd name="connsiteX7" fmla="*/ 298112 w 313570"/>
                <a:gd name="connsiteY7" fmla="*/ 110402 h 110339"/>
                <a:gd name="connsiteX8" fmla="*/ 313673 w 313570"/>
                <a:gd name="connsiteY8" fmla="*/ 100971 h 110339"/>
                <a:gd name="connsiteX9" fmla="*/ 297640 w 313570"/>
                <a:gd name="connsiteY9" fmla="*/ 91541 h 110339"/>
                <a:gd name="connsiteX10" fmla="*/ 16134 w 313570"/>
                <a:gd name="connsiteY10" fmla="*/ 91541 h 110339"/>
                <a:gd name="connsiteX11" fmla="*/ 102 w 313570"/>
                <a:gd name="connsiteY11" fmla="*/ 100971 h 110339"/>
                <a:gd name="connsiteX12" fmla="*/ 15662 w 313570"/>
                <a:gd name="connsiteY12" fmla="*/ 110402 h 110339"/>
                <a:gd name="connsiteX13" fmla="*/ 298112 w 313570"/>
                <a:gd name="connsiteY13" fmla="*/ 110402 h 11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3570" h="110339">
                  <a:moveTo>
                    <a:pt x="297640" y="18924"/>
                  </a:moveTo>
                  <a:cubicBezTo>
                    <a:pt x="304713" y="18924"/>
                    <a:pt x="313673" y="18924"/>
                    <a:pt x="313673" y="9493"/>
                  </a:cubicBezTo>
                  <a:cubicBezTo>
                    <a:pt x="313673" y="63"/>
                    <a:pt x="304713" y="63"/>
                    <a:pt x="298112" y="63"/>
                  </a:cubicBezTo>
                  <a:lnTo>
                    <a:pt x="15662" y="63"/>
                  </a:lnTo>
                  <a:cubicBezTo>
                    <a:pt x="9061" y="63"/>
                    <a:pt x="102" y="63"/>
                    <a:pt x="102" y="9493"/>
                  </a:cubicBezTo>
                  <a:cubicBezTo>
                    <a:pt x="102" y="18924"/>
                    <a:pt x="9061" y="18924"/>
                    <a:pt x="16134" y="18924"/>
                  </a:cubicBezTo>
                  <a:lnTo>
                    <a:pt x="297640" y="18924"/>
                  </a:lnTo>
                  <a:close/>
                  <a:moveTo>
                    <a:pt x="298112" y="110402"/>
                  </a:moveTo>
                  <a:cubicBezTo>
                    <a:pt x="304713" y="110402"/>
                    <a:pt x="313673" y="110402"/>
                    <a:pt x="313673" y="100971"/>
                  </a:cubicBezTo>
                  <a:cubicBezTo>
                    <a:pt x="313673" y="91541"/>
                    <a:pt x="304713" y="91541"/>
                    <a:pt x="297640" y="91541"/>
                  </a:cubicBezTo>
                  <a:lnTo>
                    <a:pt x="16134" y="91541"/>
                  </a:lnTo>
                  <a:cubicBezTo>
                    <a:pt x="9061" y="91541"/>
                    <a:pt x="102" y="91541"/>
                    <a:pt x="102" y="100971"/>
                  </a:cubicBezTo>
                  <a:cubicBezTo>
                    <a:pt x="102" y="110402"/>
                    <a:pt x="9061" y="110402"/>
                    <a:pt x="15662" y="110402"/>
                  </a:cubicBezTo>
                  <a:lnTo>
                    <a:pt x="298112" y="110402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DB04AF-1B44-BEA2-2E13-4104DF8160D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772815" y="6344765"/>
              <a:ext cx="288107" cy="18861"/>
            </a:xfrm>
            <a:custGeom>
              <a:avLst/>
              <a:gdLst>
                <a:gd name="connsiteX0" fmla="*/ 271716 w 288107"/>
                <a:gd name="connsiteY0" fmla="*/ 18924 h 18861"/>
                <a:gd name="connsiteX1" fmla="*/ 288220 w 288107"/>
                <a:gd name="connsiteY1" fmla="*/ 9493 h 18861"/>
                <a:gd name="connsiteX2" fmla="*/ 271716 w 288107"/>
                <a:gd name="connsiteY2" fmla="*/ 63 h 18861"/>
                <a:gd name="connsiteX3" fmla="*/ 16616 w 288107"/>
                <a:gd name="connsiteY3" fmla="*/ 63 h 18861"/>
                <a:gd name="connsiteX4" fmla="*/ 112 w 288107"/>
                <a:gd name="connsiteY4" fmla="*/ 9493 h 18861"/>
                <a:gd name="connsiteX5" fmla="*/ 16616 w 288107"/>
                <a:gd name="connsiteY5" fmla="*/ 18924 h 18861"/>
                <a:gd name="connsiteX6" fmla="*/ 271716 w 288107"/>
                <a:gd name="connsiteY6" fmla="*/ 18924 h 18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07" h="18861">
                  <a:moveTo>
                    <a:pt x="271716" y="18924"/>
                  </a:moveTo>
                  <a:cubicBezTo>
                    <a:pt x="279733" y="18924"/>
                    <a:pt x="288220" y="18924"/>
                    <a:pt x="288220" y="9493"/>
                  </a:cubicBezTo>
                  <a:cubicBezTo>
                    <a:pt x="288220" y="63"/>
                    <a:pt x="279733" y="63"/>
                    <a:pt x="271716" y="63"/>
                  </a:cubicBezTo>
                  <a:lnTo>
                    <a:pt x="16616" y="63"/>
                  </a:lnTo>
                  <a:cubicBezTo>
                    <a:pt x="8600" y="63"/>
                    <a:pt x="112" y="63"/>
                    <a:pt x="112" y="9493"/>
                  </a:cubicBezTo>
                  <a:cubicBezTo>
                    <a:pt x="112" y="18924"/>
                    <a:pt x="8600" y="18924"/>
                    <a:pt x="16616" y="18924"/>
                  </a:cubicBezTo>
                  <a:lnTo>
                    <a:pt x="271716" y="18924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7641E0-D032-D372-188A-5CDF5CB6C19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124005" y="6158037"/>
              <a:ext cx="188142" cy="314042"/>
            </a:xfrm>
            <a:custGeom>
              <a:avLst/>
              <a:gdLst>
                <a:gd name="connsiteX0" fmla="*/ 36428 w 188142"/>
                <a:gd name="connsiteY0" fmla="*/ 277797 h 314042"/>
                <a:gd name="connsiteX1" fmla="*/ 86411 w 188142"/>
                <a:gd name="connsiteY1" fmla="*/ 229229 h 314042"/>
                <a:gd name="connsiteX2" fmla="*/ 188262 w 188142"/>
                <a:gd name="connsiteY2" fmla="*/ 91541 h 314042"/>
                <a:gd name="connsiteX3" fmla="*/ 88297 w 188142"/>
                <a:gd name="connsiteY3" fmla="*/ 63 h 314042"/>
                <a:gd name="connsiteX4" fmla="*/ 120 w 188142"/>
                <a:gd name="connsiteY4" fmla="*/ 85411 h 314042"/>
                <a:gd name="connsiteX5" fmla="*/ 25111 w 188142"/>
                <a:gd name="connsiteY5" fmla="*/ 111817 h 314042"/>
                <a:gd name="connsiteX6" fmla="*/ 49631 w 188142"/>
                <a:gd name="connsiteY6" fmla="*/ 86825 h 314042"/>
                <a:gd name="connsiteX7" fmla="*/ 24640 w 188142"/>
                <a:gd name="connsiteY7" fmla="*/ 62305 h 314042"/>
                <a:gd name="connsiteX8" fmla="*/ 18510 w 188142"/>
                <a:gd name="connsiteY8" fmla="*/ 62777 h 314042"/>
                <a:gd name="connsiteX9" fmla="*/ 82167 w 188142"/>
                <a:gd name="connsiteY9" fmla="*/ 14680 h 314042"/>
                <a:gd name="connsiteX10" fmla="*/ 145353 w 188142"/>
                <a:gd name="connsiteY10" fmla="*/ 91541 h 314042"/>
                <a:gd name="connsiteX11" fmla="*/ 95842 w 188142"/>
                <a:gd name="connsiteY11" fmla="*/ 195750 h 314042"/>
                <a:gd name="connsiteX12" fmla="*/ 5307 w 188142"/>
                <a:gd name="connsiteY12" fmla="*/ 296659 h 314042"/>
                <a:gd name="connsiteX13" fmla="*/ 120 w 188142"/>
                <a:gd name="connsiteY13" fmla="*/ 314106 h 314042"/>
                <a:gd name="connsiteX14" fmla="*/ 175059 w 188142"/>
                <a:gd name="connsiteY14" fmla="*/ 314106 h 314042"/>
                <a:gd name="connsiteX15" fmla="*/ 188262 w 188142"/>
                <a:gd name="connsiteY15" fmla="*/ 232058 h 314042"/>
                <a:gd name="connsiteX16" fmla="*/ 176474 w 188142"/>
                <a:gd name="connsiteY16" fmla="*/ 232058 h 314042"/>
                <a:gd name="connsiteX17" fmla="*/ 166100 w 188142"/>
                <a:gd name="connsiteY17" fmla="*/ 274025 h 314042"/>
                <a:gd name="connsiteX18" fmla="*/ 121305 w 188142"/>
                <a:gd name="connsiteY18" fmla="*/ 277797 h 314042"/>
                <a:gd name="connsiteX19" fmla="*/ 36428 w 188142"/>
                <a:gd name="connsiteY19" fmla="*/ 277797 h 31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8142" h="314042">
                  <a:moveTo>
                    <a:pt x="36428" y="277797"/>
                  </a:moveTo>
                  <a:lnTo>
                    <a:pt x="86411" y="229229"/>
                  </a:lnTo>
                  <a:cubicBezTo>
                    <a:pt x="159970" y="164157"/>
                    <a:pt x="188262" y="138694"/>
                    <a:pt x="188262" y="91541"/>
                  </a:cubicBezTo>
                  <a:cubicBezTo>
                    <a:pt x="188262" y="37786"/>
                    <a:pt x="145824" y="63"/>
                    <a:pt x="88297" y="63"/>
                  </a:cubicBezTo>
                  <a:cubicBezTo>
                    <a:pt x="35014" y="63"/>
                    <a:pt x="120" y="43444"/>
                    <a:pt x="120" y="85411"/>
                  </a:cubicBezTo>
                  <a:cubicBezTo>
                    <a:pt x="120" y="111817"/>
                    <a:pt x="23697" y="111817"/>
                    <a:pt x="25111" y="111817"/>
                  </a:cubicBezTo>
                  <a:cubicBezTo>
                    <a:pt x="33127" y="111817"/>
                    <a:pt x="49631" y="106158"/>
                    <a:pt x="49631" y="86825"/>
                  </a:cubicBezTo>
                  <a:cubicBezTo>
                    <a:pt x="49631" y="74565"/>
                    <a:pt x="41144" y="62305"/>
                    <a:pt x="24640" y="62305"/>
                  </a:cubicBezTo>
                  <a:cubicBezTo>
                    <a:pt x="20867" y="62305"/>
                    <a:pt x="19924" y="62305"/>
                    <a:pt x="18510" y="62777"/>
                  </a:cubicBezTo>
                  <a:cubicBezTo>
                    <a:pt x="29355" y="32127"/>
                    <a:pt x="54818" y="14680"/>
                    <a:pt x="82167" y="14680"/>
                  </a:cubicBezTo>
                  <a:cubicBezTo>
                    <a:pt x="125077" y="14680"/>
                    <a:pt x="145353" y="52875"/>
                    <a:pt x="145353" y="91541"/>
                  </a:cubicBezTo>
                  <a:cubicBezTo>
                    <a:pt x="145353" y="129264"/>
                    <a:pt x="121776" y="166515"/>
                    <a:pt x="95842" y="195750"/>
                  </a:cubicBezTo>
                  <a:lnTo>
                    <a:pt x="5307" y="296659"/>
                  </a:lnTo>
                  <a:cubicBezTo>
                    <a:pt x="120" y="301846"/>
                    <a:pt x="120" y="302789"/>
                    <a:pt x="120" y="314106"/>
                  </a:cubicBezTo>
                  <a:lnTo>
                    <a:pt x="175059" y="314106"/>
                  </a:lnTo>
                  <a:lnTo>
                    <a:pt x="188262" y="232058"/>
                  </a:lnTo>
                  <a:lnTo>
                    <a:pt x="176474" y="232058"/>
                  </a:lnTo>
                  <a:cubicBezTo>
                    <a:pt x="174116" y="246205"/>
                    <a:pt x="170816" y="266952"/>
                    <a:pt x="166100" y="274025"/>
                  </a:cubicBezTo>
                  <a:cubicBezTo>
                    <a:pt x="162800" y="277797"/>
                    <a:pt x="131678" y="277797"/>
                    <a:pt x="121305" y="277797"/>
                  </a:cubicBezTo>
                  <a:lnTo>
                    <a:pt x="36428" y="277797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5B8DD8-CBD8-3386-9EFE-1B710EA174C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369676" y="6150021"/>
              <a:ext cx="265002" cy="332432"/>
            </a:xfrm>
            <a:custGeom>
              <a:avLst/>
              <a:gdLst>
                <a:gd name="connsiteX0" fmla="*/ 221746 w 265002"/>
                <a:gd name="connsiteY0" fmla="*/ 34485 h 332432"/>
                <a:gd name="connsiteX1" fmla="*/ 252396 w 265002"/>
                <a:gd name="connsiteY1" fmla="*/ 14680 h 332432"/>
                <a:gd name="connsiteX2" fmla="*/ 265128 w 265002"/>
                <a:gd name="connsiteY2" fmla="*/ 5721 h 332432"/>
                <a:gd name="connsiteX3" fmla="*/ 258526 w 265002"/>
                <a:gd name="connsiteY3" fmla="*/ 63 h 332432"/>
                <a:gd name="connsiteX4" fmla="*/ 206186 w 265002"/>
                <a:gd name="connsiteY4" fmla="*/ 1477 h 332432"/>
                <a:gd name="connsiteX5" fmla="*/ 136870 w 265002"/>
                <a:gd name="connsiteY5" fmla="*/ 63 h 332432"/>
                <a:gd name="connsiteX6" fmla="*/ 126968 w 265002"/>
                <a:gd name="connsiteY6" fmla="*/ 9493 h 332432"/>
                <a:gd name="connsiteX7" fmla="*/ 143000 w 265002"/>
                <a:gd name="connsiteY7" fmla="*/ 14680 h 332432"/>
                <a:gd name="connsiteX8" fmla="*/ 170349 w 265002"/>
                <a:gd name="connsiteY8" fmla="*/ 15623 h 332432"/>
                <a:gd name="connsiteX9" fmla="*/ 184967 w 265002"/>
                <a:gd name="connsiteY9" fmla="*/ 25054 h 332432"/>
                <a:gd name="connsiteX10" fmla="*/ 183081 w 265002"/>
                <a:gd name="connsiteY10" fmla="*/ 34956 h 332432"/>
                <a:gd name="connsiteX11" fmla="*/ 128854 w 265002"/>
                <a:gd name="connsiteY11" fmla="*/ 251391 h 332432"/>
                <a:gd name="connsiteX12" fmla="*/ 60953 w 265002"/>
                <a:gd name="connsiteY12" fmla="*/ 322122 h 332432"/>
                <a:gd name="connsiteX13" fmla="*/ 16157 w 265002"/>
                <a:gd name="connsiteY13" fmla="*/ 292887 h 332432"/>
                <a:gd name="connsiteX14" fmla="*/ 21816 w 265002"/>
                <a:gd name="connsiteY14" fmla="*/ 293358 h 332432"/>
                <a:gd name="connsiteX15" fmla="*/ 52465 w 265002"/>
                <a:gd name="connsiteY15" fmla="*/ 263180 h 332432"/>
                <a:gd name="connsiteX16" fmla="*/ 31718 w 265002"/>
                <a:gd name="connsiteY16" fmla="*/ 243375 h 332432"/>
                <a:gd name="connsiteX17" fmla="*/ 125 w 265002"/>
                <a:gd name="connsiteY17" fmla="*/ 281098 h 332432"/>
                <a:gd name="connsiteX18" fmla="*/ 62368 w 265002"/>
                <a:gd name="connsiteY18" fmla="*/ 332496 h 332432"/>
                <a:gd name="connsiteX19" fmla="*/ 166577 w 265002"/>
                <a:gd name="connsiteY19" fmla="*/ 254692 h 332432"/>
                <a:gd name="connsiteX20" fmla="*/ 221746 w 265002"/>
                <a:gd name="connsiteY20" fmla="*/ 34485 h 33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5002" h="332432">
                  <a:moveTo>
                    <a:pt x="221746" y="34485"/>
                  </a:moveTo>
                  <a:cubicBezTo>
                    <a:pt x="225519" y="18924"/>
                    <a:pt x="226462" y="14680"/>
                    <a:pt x="252396" y="14680"/>
                  </a:cubicBezTo>
                  <a:cubicBezTo>
                    <a:pt x="259941" y="14680"/>
                    <a:pt x="265128" y="14680"/>
                    <a:pt x="265128" y="5721"/>
                  </a:cubicBezTo>
                  <a:cubicBezTo>
                    <a:pt x="265128" y="1477"/>
                    <a:pt x="262298" y="63"/>
                    <a:pt x="258526" y="63"/>
                  </a:cubicBezTo>
                  <a:cubicBezTo>
                    <a:pt x="246738" y="63"/>
                    <a:pt x="217974" y="1477"/>
                    <a:pt x="206186" y="1477"/>
                  </a:cubicBezTo>
                  <a:cubicBezTo>
                    <a:pt x="190625" y="1477"/>
                    <a:pt x="152431" y="63"/>
                    <a:pt x="136870" y="63"/>
                  </a:cubicBezTo>
                  <a:cubicBezTo>
                    <a:pt x="132626" y="63"/>
                    <a:pt x="126968" y="63"/>
                    <a:pt x="126968" y="9493"/>
                  </a:cubicBezTo>
                  <a:cubicBezTo>
                    <a:pt x="126968" y="14680"/>
                    <a:pt x="130740" y="14680"/>
                    <a:pt x="143000" y="14680"/>
                  </a:cubicBezTo>
                  <a:cubicBezTo>
                    <a:pt x="153845" y="14680"/>
                    <a:pt x="158561" y="14680"/>
                    <a:pt x="170349" y="15623"/>
                  </a:cubicBezTo>
                  <a:cubicBezTo>
                    <a:pt x="181666" y="17038"/>
                    <a:pt x="184967" y="18453"/>
                    <a:pt x="184967" y="25054"/>
                  </a:cubicBezTo>
                  <a:cubicBezTo>
                    <a:pt x="184967" y="27883"/>
                    <a:pt x="184024" y="31184"/>
                    <a:pt x="183081" y="34956"/>
                  </a:cubicBezTo>
                  <a:lnTo>
                    <a:pt x="128854" y="251391"/>
                  </a:lnTo>
                  <a:cubicBezTo>
                    <a:pt x="117537" y="297130"/>
                    <a:pt x="85473" y="322122"/>
                    <a:pt x="60953" y="322122"/>
                  </a:cubicBezTo>
                  <a:cubicBezTo>
                    <a:pt x="48693" y="322122"/>
                    <a:pt x="23702" y="317406"/>
                    <a:pt x="16157" y="292887"/>
                  </a:cubicBezTo>
                  <a:cubicBezTo>
                    <a:pt x="17572" y="293358"/>
                    <a:pt x="20873" y="293358"/>
                    <a:pt x="21816" y="293358"/>
                  </a:cubicBezTo>
                  <a:cubicBezTo>
                    <a:pt x="40205" y="293358"/>
                    <a:pt x="52465" y="277326"/>
                    <a:pt x="52465" y="263180"/>
                  </a:cubicBezTo>
                  <a:cubicBezTo>
                    <a:pt x="52465" y="248091"/>
                    <a:pt x="39734" y="243375"/>
                    <a:pt x="31718" y="243375"/>
                  </a:cubicBezTo>
                  <a:cubicBezTo>
                    <a:pt x="23230" y="243375"/>
                    <a:pt x="125" y="249034"/>
                    <a:pt x="125" y="281098"/>
                  </a:cubicBezTo>
                  <a:cubicBezTo>
                    <a:pt x="125" y="310333"/>
                    <a:pt x="25116" y="332496"/>
                    <a:pt x="62368" y="332496"/>
                  </a:cubicBezTo>
                  <a:cubicBezTo>
                    <a:pt x="105749" y="332496"/>
                    <a:pt x="154788" y="301374"/>
                    <a:pt x="166577" y="254692"/>
                  </a:cubicBezTo>
                  <a:lnTo>
                    <a:pt x="221746" y="34485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885979A-C9D8-D134-EABE-0B7C8503564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811840" y="6025640"/>
              <a:ext cx="125899" cy="72616"/>
            </a:xfrm>
            <a:custGeom>
              <a:avLst/>
              <a:gdLst>
                <a:gd name="connsiteX0" fmla="*/ 63320 w 125899"/>
                <a:gd name="connsiteY0" fmla="*/ 60 h 72616"/>
                <a:gd name="connsiteX1" fmla="*/ 134 w 125899"/>
                <a:gd name="connsiteY1" fmla="*/ 64189 h 72616"/>
                <a:gd name="connsiteX2" fmla="*/ 8621 w 125899"/>
                <a:gd name="connsiteY2" fmla="*/ 72677 h 72616"/>
                <a:gd name="connsiteX3" fmla="*/ 63320 w 125899"/>
                <a:gd name="connsiteY3" fmla="*/ 24580 h 72616"/>
                <a:gd name="connsiteX4" fmla="*/ 117546 w 125899"/>
                <a:gd name="connsiteY4" fmla="*/ 72677 h 72616"/>
                <a:gd name="connsiteX5" fmla="*/ 126034 w 125899"/>
                <a:gd name="connsiteY5" fmla="*/ 64189 h 72616"/>
                <a:gd name="connsiteX6" fmla="*/ 63320 w 125899"/>
                <a:gd name="connsiteY6" fmla="*/ 60 h 7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9" h="72616">
                  <a:moveTo>
                    <a:pt x="63320" y="60"/>
                  </a:moveTo>
                  <a:lnTo>
                    <a:pt x="134" y="64189"/>
                  </a:lnTo>
                  <a:lnTo>
                    <a:pt x="8621" y="72677"/>
                  </a:lnTo>
                  <a:lnTo>
                    <a:pt x="63320" y="24580"/>
                  </a:lnTo>
                  <a:lnTo>
                    <a:pt x="117546" y="72677"/>
                  </a:lnTo>
                  <a:lnTo>
                    <a:pt x="126034" y="64189"/>
                  </a:lnTo>
                  <a:lnTo>
                    <a:pt x="63320" y="60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940469D-E12A-4D7C-7768-3D75E560977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676501" y="6150021"/>
              <a:ext cx="265002" cy="332432"/>
            </a:xfrm>
            <a:custGeom>
              <a:avLst/>
              <a:gdLst>
                <a:gd name="connsiteX0" fmla="*/ 221753 w 265002"/>
                <a:gd name="connsiteY0" fmla="*/ 34485 h 332432"/>
                <a:gd name="connsiteX1" fmla="*/ 252403 w 265002"/>
                <a:gd name="connsiteY1" fmla="*/ 14680 h 332432"/>
                <a:gd name="connsiteX2" fmla="*/ 265134 w 265002"/>
                <a:gd name="connsiteY2" fmla="*/ 5721 h 332432"/>
                <a:gd name="connsiteX3" fmla="*/ 258533 w 265002"/>
                <a:gd name="connsiteY3" fmla="*/ 63 h 332432"/>
                <a:gd name="connsiteX4" fmla="*/ 206192 w 265002"/>
                <a:gd name="connsiteY4" fmla="*/ 1477 h 332432"/>
                <a:gd name="connsiteX5" fmla="*/ 136877 w 265002"/>
                <a:gd name="connsiteY5" fmla="*/ 63 h 332432"/>
                <a:gd name="connsiteX6" fmla="*/ 126974 w 265002"/>
                <a:gd name="connsiteY6" fmla="*/ 9493 h 332432"/>
                <a:gd name="connsiteX7" fmla="*/ 143007 w 265002"/>
                <a:gd name="connsiteY7" fmla="*/ 14680 h 332432"/>
                <a:gd name="connsiteX8" fmla="*/ 170356 w 265002"/>
                <a:gd name="connsiteY8" fmla="*/ 15623 h 332432"/>
                <a:gd name="connsiteX9" fmla="*/ 184973 w 265002"/>
                <a:gd name="connsiteY9" fmla="*/ 25054 h 332432"/>
                <a:gd name="connsiteX10" fmla="*/ 183087 w 265002"/>
                <a:gd name="connsiteY10" fmla="*/ 34956 h 332432"/>
                <a:gd name="connsiteX11" fmla="*/ 128861 w 265002"/>
                <a:gd name="connsiteY11" fmla="*/ 251391 h 332432"/>
                <a:gd name="connsiteX12" fmla="*/ 60959 w 265002"/>
                <a:gd name="connsiteY12" fmla="*/ 322122 h 332432"/>
                <a:gd name="connsiteX13" fmla="*/ 16164 w 265002"/>
                <a:gd name="connsiteY13" fmla="*/ 292887 h 332432"/>
                <a:gd name="connsiteX14" fmla="*/ 21822 w 265002"/>
                <a:gd name="connsiteY14" fmla="*/ 293358 h 332432"/>
                <a:gd name="connsiteX15" fmla="*/ 52472 w 265002"/>
                <a:gd name="connsiteY15" fmla="*/ 263180 h 332432"/>
                <a:gd name="connsiteX16" fmla="*/ 31724 w 265002"/>
                <a:gd name="connsiteY16" fmla="*/ 243375 h 332432"/>
                <a:gd name="connsiteX17" fmla="*/ 131 w 265002"/>
                <a:gd name="connsiteY17" fmla="*/ 281098 h 332432"/>
                <a:gd name="connsiteX18" fmla="*/ 62374 w 265002"/>
                <a:gd name="connsiteY18" fmla="*/ 332496 h 332432"/>
                <a:gd name="connsiteX19" fmla="*/ 166583 w 265002"/>
                <a:gd name="connsiteY19" fmla="*/ 254692 h 332432"/>
                <a:gd name="connsiteX20" fmla="*/ 221753 w 265002"/>
                <a:gd name="connsiteY20" fmla="*/ 34485 h 33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5002" h="332432">
                  <a:moveTo>
                    <a:pt x="221753" y="34485"/>
                  </a:moveTo>
                  <a:cubicBezTo>
                    <a:pt x="225525" y="18924"/>
                    <a:pt x="226468" y="14680"/>
                    <a:pt x="252403" y="14680"/>
                  </a:cubicBezTo>
                  <a:cubicBezTo>
                    <a:pt x="259947" y="14680"/>
                    <a:pt x="265134" y="14680"/>
                    <a:pt x="265134" y="5721"/>
                  </a:cubicBezTo>
                  <a:cubicBezTo>
                    <a:pt x="265134" y="1477"/>
                    <a:pt x="262305" y="63"/>
                    <a:pt x="258533" y="63"/>
                  </a:cubicBezTo>
                  <a:cubicBezTo>
                    <a:pt x="246744" y="63"/>
                    <a:pt x="217981" y="1477"/>
                    <a:pt x="206192" y="1477"/>
                  </a:cubicBezTo>
                  <a:cubicBezTo>
                    <a:pt x="190632" y="1477"/>
                    <a:pt x="152437" y="63"/>
                    <a:pt x="136877" y="63"/>
                  </a:cubicBezTo>
                  <a:cubicBezTo>
                    <a:pt x="132633" y="63"/>
                    <a:pt x="126974" y="63"/>
                    <a:pt x="126974" y="9493"/>
                  </a:cubicBezTo>
                  <a:cubicBezTo>
                    <a:pt x="126974" y="14680"/>
                    <a:pt x="130747" y="14680"/>
                    <a:pt x="143007" y="14680"/>
                  </a:cubicBezTo>
                  <a:cubicBezTo>
                    <a:pt x="153852" y="14680"/>
                    <a:pt x="158567" y="14680"/>
                    <a:pt x="170356" y="15623"/>
                  </a:cubicBezTo>
                  <a:cubicBezTo>
                    <a:pt x="181672" y="17038"/>
                    <a:pt x="184973" y="18453"/>
                    <a:pt x="184973" y="25054"/>
                  </a:cubicBezTo>
                  <a:cubicBezTo>
                    <a:pt x="184973" y="27883"/>
                    <a:pt x="184030" y="31184"/>
                    <a:pt x="183087" y="34956"/>
                  </a:cubicBezTo>
                  <a:lnTo>
                    <a:pt x="128861" y="251391"/>
                  </a:lnTo>
                  <a:cubicBezTo>
                    <a:pt x="117544" y="297130"/>
                    <a:pt x="85479" y="322122"/>
                    <a:pt x="60959" y="322122"/>
                  </a:cubicBezTo>
                  <a:cubicBezTo>
                    <a:pt x="48700" y="322122"/>
                    <a:pt x="23708" y="317406"/>
                    <a:pt x="16164" y="292887"/>
                  </a:cubicBezTo>
                  <a:cubicBezTo>
                    <a:pt x="17578" y="293358"/>
                    <a:pt x="20879" y="293358"/>
                    <a:pt x="21822" y="293358"/>
                  </a:cubicBezTo>
                  <a:cubicBezTo>
                    <a:pt x="40212" y="293358"/>
                    <a:pt x="52472" y="277326"/>
                    <a:pt x="52472" y="263180"/>
                  </a:cubicBezTo>
                  <a:cubicBezTo>
                    <a:pt x="52472" y="248091"/>
                    <a:pt x="39740" y="243375"/>
                    <a:pt x="31724" y="243375"/>
                  </a:cubicBezTo>
                  <a:cubicBezTo>
                    <a:pt x="23237" y="243375"/>
                    <a:pt x="131" y="249034"/>
                    <a:pt x="131" y="281098"/>
                  </a:cubicBezTo>
                  <a:cubicBezTo>
                    <a:pt x="131" y="310333"/>
                    <a:pt x="25123" y="332496"/>
                    <a:pt x="62374" y="332496"/>
                  </a:cubicBezTo>
                  <a:cubicBezTo>
                    <a:pt x="105755" y="332496"/>
                    <a:pt x="154795" y="301374"/>
                    <a:pt x="166583" y="254692"/>
                  </a:cubicBezTo>
                  <a:lnTo>
                    <a:pt x="221753" y="34485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986F652-4044-C166-6349-C4008ED7D96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920339" y="6397246"/>
              <a:ext cx="176589" cy="148863"/>
            </a:xfrm>
            <a:custGeom>
              <a:avLst/>
              <a:gdLst>
                <a:gd name="connsiteX0" fmla="*/ 66482 w 176589"/>
                <a:gd name="connsiteY0" fmla="*/ 110639 h 148863"/>
                <a:gd name="connsiteX1" fmla="*/ 35455 w 176589"/>
                <a:gd name="connsiteY1" fmla="*/ 139686 h 148863"/>
                <a:gd name="connsiteX2" fmla="*/ 17631 w 176589"/>
                <a:gd name="connsiteY2" fmla="*/ 135065 h 148863"/>
                <a:gd name="connsiteX3" fmla="*/ 32154 w 176589"/>
                <a:gd name="connsiteY3" fmla="*/ 116911 h 148863"/>
                <a:gd name="connsiteX4" fmla="*/ 18951 w 176589"/>
                <a:gd name="connsiteY4" fmla="*/ 104698 h 148863"/>
                <a:gd name="connsiteX5" fmla="*/ 137 w 176589"/>
                <a:gd name="connsiteY5" fmla="*/ 124833 h 148863"/>
                <a:gd name="connsiteX6" fmla="*/ 34795 w 176589"/>
                <a:gd name="connsiteY6" fmla="*/ 148928 h 148863"/>
                <a:gd name="connsiteX7" fmla="*/ 71763 w 176589"/>
                <a:gd name="connsiteY7" fmla="*/ 125493 h 148863"/>
                <a:gd name="connsiteX8" fmla="*/ 111042 w 176589"/>
                <a:gd name="connsiteY8" fmla="*/ 148928 h 148863"/>
                <a:gd name="connsiteX9" fmla="*/ 169135 w 176589"/>
                <a:gd name="connsiteY9" fmla="*/ 98427 h 148863"/>
                <a:gd name="connsiteX10" fmla="*/ 163854 w 176589"/>
                <a:gd name="connsiteY10" fmla="*/ 94136 h 148863"/>
                <a:gd name="connsiteX11" fmla="*/ 157583 w 176589"/>
                <a:gd name="connsiteY11" fmla="*/ 99747 h 148863"/>
                <a:gd name="connsiteX12" fmla="*/ 112362 w 176589"/>
                <a:gd name="connsiteY12" fmla="*/ 139686 h 148863"/>
                <a:gd name="connsiteX13" fmla="*/ 92228 w 176589"/>
                <a:gd name="connsiteY13" fmla="*/ 118231 h 148863"/>
                <a:gd name="connsiteX14" fmla="*/ 109392 w 176589"/>
                <a:gd name="connsiteY14" fmla="*/ 42974 h 148863"/>
                <a:gd name="connsiteX15" fmla="*/ 141739 w 176589"/>
                <a:gd name="connsiteY15" fmla="*/ 9306 h 148863"/>
                <a:gd name="connsiteX16" fmla="*/ 159563 w 176589"/>
                <a:gd name="connsiteY16" fmla="*/ 13927 h 148863"/>
                <a:gd name="connsiteX17" fmla="*/ 145040 w 176589"/>
                <a:gd name="connsiteY17" fmla="*/ 32082 h 148863"/>
                <a:gd name="connsiteX18" fmla="*/ 158243 w 176589"/>
                <a:gd name="connsiteY18" fmla="*/ 44294 h 148863"/>
                <a:gd name="connsiteX19" fmla="*/ 176727 w 176589"/>
                <a:gd name="connsiteY19" fmla="*/ 24160 h 148863"/>
                <a:gd name="connsiteX20" fmla="*/ 142399 w 176589"/>
                <a:gd name="connsiteY20" fmla="*/ 64 h 148863"/>
                <a:gd name="connsiteX21" fmla="*/ 105431 w 176589"/>
                <a:gd name="connsiteY21" fmla="*/ 23500 h 148863"/>
                <a:gd name="connsiteX22" fmla="*/ 65822 w 176589"/>
                <a:gd name="connsiteY22" fmla="*/ 64 h 148863"/>
                <a:gd name="connsiteX23" fmla="*/ 7729 w 176589"/>
                <a:gd name="connsiteY23" fmla="*/ 50566 h 148863"/>
                <a:gd name="connsiteX24" fmla="*/ 13340 w 176589"/>
                <a:gd name="connsiteY24" fmla="*/ 54857 h 148863"/>
                <a:gd name="connsiteX25" fmla="*/ 19611 w 176589"/>
                <a:gd name="connsiteY25" fmla="*/ 49245 h 148863"/>
                <a:gd name="connsiteX26" fmla="*/ 64832 w 176589"/>
                <a:gd name="connsiteY26" fmla="*/ 9306 h 148863"/>
                <a:gd name="connsiteX27" fmla="*/ 84636 w 176589"/>
                <a:gd name="connsiteY27" fmla="*/ 31091 h 148863"/>
                <a:gd name="connsiteX28" fmla="*/ 77704 w 176589"/>
                <a:gd name="connsiteY28" fmla="*/ 65419 h 148863"/>
                <a:gd name="connsiteX29" fmla="*/ 66482 w 176589"/>
                <a:gd name="connsiteY29" fmla="*/ 110639 h 14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6589" h="148863">
                  <a:moveTo>
                    <a:pt x="66482" y="110639"/>
                  </a:moveTo>
                  <a:cubicBezTo>
                    <a:pt x="63181" y="121862"/>
                    <a:pt x="52289" y="139686"/>
                    <a:pt x="35455" y="139686"/>
                  </a:cubicBezTo>
                  <a:cubicBezTo>
                    <a:pt x="34465" y="139686"/>
                    <a:pt x="24562" y="139686"/>
                    <a:pt x="17631" y="135065"/>
                  </a:cubicBezTo>
                  <a:cubicBezTo>
                    <a:pt x="31164" y="130774"/>
                    <a:pt x="32154" y="118891"/>
                    <a:pt x="32154" y="116911"/>
                  </a:cubicBezTo>
                  <a:cubicBezTo>
                    <a:pt x="32154" y="109649"/>
                    <a:pt x="26543" y="104698"/>
                    <a:pt x="18951" y="104698"/>
                  </a:cubicBezTo>
                  <a:cubicBezTo>
                    <a:pt x="9709" y="104698"/>
                    <a:pt x="137" y="112620"/>
                    <a:pt x="137" y="124833"/>
                  </a:cubicBezTo>
                  <a:cubicBezTo>
                    <a:pt x="137" y="141336"/>
                    <a:pt x="18621" y="148928"/>
                    <a:pt x="34795" y="148928"/>
                  </a:cubicBezTo>
                  <a:cubicBezTo>
                    <a:pt x="49978" y="148928"/>
                    <a:pt x="63511" y="139356"/>
                    <a:pt x="71763" y="125493"/>
                  </a:cubicBezTo>
                  <a:cubicBezTo>
                    <a:pt x="79685" y="142987"/>
                    <a:pt x="97839" y="148928"/>
                    <a:pt x="111042" y="148928"/>
                  </a:cubicBezTo>
                  <a:cubicBezTo>
                    <a:pt x="149001" y="148928"/>
                    <a:pt x="169135" y="107669"/>
                    <a:pt x="169135" y="98427"/>
                  </a:cubicBezTo>
                  <a:cubicBezTo>
                    <a:pt x="169135" y="94136"/>
                    <a:pt x="164844" y="94136"/>
                    <a:pt x="163854" y="94136"/>
                  </a:cubicBezTo>
                  <a:cubicBezTo>
                    <a:pt x="159233" y="94136"/>
                    <a:pt x="158903" y="95786"/>
                    <a:pt x="157583" y="99747"/>
                  </a:cubicBezTo>
                  <a:cubicBezTo>
                    <a:pt x="150651" y="122522"/>
                    <a:pt x="130846" y="139686"/>
                    <a:pt x="112362" y="139686"/>
                  </a:cubicBezTo>
                  <a:cubicBezTo>
                    <a:pt x="99159" y="139686"/>
                    <a:pt x="92228" y="130774"/>
                    <a:pt x="92228" y="118231"/>
                  </a:cubicBezTo>
                  <a:cubicBezTo>
                    <a:pt x="92228" y="109649"/>
                    <a:pt x="100150" y="79612"/>
                    <a:pt x="109392" y="42974"/>
                  </a:cubicBezTo>
                  <a:cubicBezTo>
                    <a:pt x="115993" y="17558"/>
                    <a:pt x="130846" y="9306"/>
                    <a:pt x="141739" y="9306"/>
                  </a:cubicBezTo>
                  <a:cubicBezTo>
                    <a:pt x="142399" y="9306"/>
                    <a:pt x="152631" y="9306"/>
                    <a:pt x="159563" y="13927"/>
                  </a:cubicBezTo>
                  <a:cubicBezTo>
                    <a:pt x="149001" y="16898"/>
                    <a:pt x="145040" y="26140"/>
                    <a:pt x="145040" y="32082"/>
                  </a:cubicBezTo>
                  <a:cubicBezTo>
                    <a:pt x="145040" y="39343"/>
                    <a:pt x="150651" y="44294"/>
                    <a:pt x="158243" y="44294"/>
                  </a:cubicBezTo>
                  <a:cubicBezTo>
                    <a:pt x="165834" y="44294"/>
                    <a:pt x="176727" y="38023"/>
                    <a:pt x="176727" y="24160"/>
                  </a:cubicBezTo>
                  <a:cubicBezTo>
                    <a:pt x="176727" y="5676"/>
                    <a:pt x="155602" y="64"/>
                    <a:pt x="142399" y="64"/>
                  </a:cubicBezTo>
                  <a:cubicBezTo>
                    <a:pt x="125895" y="64"/>
                    <a:pt x="112692" y="10957"/>
                    <a:pt x="105431" y="23500"/>
                  </a:cubicBezTo>
                  <a:cubicBezTo>
                    <a:pt x="99489" y="9967"/>
                    <a:pt x="84306" y="64"/>
                    <a:pt x="65822" y="64"/>
                  </a:cubicBezTo>
                  <a:cubicBezTo>
                    <a:pt x="28853" y="64"/>
                    <a:pt x="7729" y="40663"/>
                    <a:pt x="7729" y="50566"/>
                  </a:cubicBezTo>
                  <a:cubicBezTo>
                    <a:pt x="7729" y="54857"/>
                    <a:pt x="12350" y="54857"/>
                    <a:pt x="13340" y="54857"/>
                  </a:cubicBezTo>
                  <a:cubicBezTo>
                    <a:pt x="17631" y="54857"/>
                    <a:pt x="17961" y="53536"/>
                    <a:pt x="19611" y="49245"/>
                  </a:cubicBezTo>
                  <a:cubicBezTo>
                    <a:pt x="27863" y="23500"/>
                    <a:pt x="48658" y="9306"/>
                    <a:pt x="64832" y="9306"/>
                  </a:cubicBezTo>
                  <a:cubicBezTo>
                    <a:pt x="75724" y="9306"/>
                    <a:pt x="84636" y="15248"/>
                    <a:pt x="84636" y="31091"/>
                  </a:cubicBezTo>
                  <a:cubicBezTo>
                    <a:pt x="84636" y="37693"/>
                    <a:pt x="80675" y="54197"/>
                    <a:pt x="77704" y="65419"/>
                  </a:cubicBezTo>
                  <a:lnTo>
                    <a:pt x="66482" y="110639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B4C34-2C0B-8868-F8C9-6463EEB140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273089" y="6197174"/>
              <a:ext cx="313570" cy="314042"/>
            </a:xfrm>
            <a:custGeom>
              <a:avLst/>
              <a:gdLst>
                <a:gd name="connsiteX0" fmla="*/ 166596 w 313570"/>
                <a:gd name="connsiteY0" fmla="*/ 166515 h 314042"/>
                <a:gd name="connsiteX1" fmla="*/ 298154 w 313570"/>
                <a:gd name="connsiteY1" fmla="*/ 166515 h 314042"/>
                <a:gd name="connsiteX2" fmla="*/ 313715 w 313570"/>
                <a:gd name="connsiteY2" fmla="*/ 157084 h 314042"/>
                <a:gd name="connsiteX3" fmla="*/ 298154 w 313570"/>
                <a:gd name="connsiteY3" fmla="*/ 147653 h 314042"/>
                <a:gd name="connsiteX4" fmla="*/ 166596 w 313570"/>
                <a:gd name="connsiteY4" fmla="*/ 147653 h 314042"/>
                <a:gd name="connsiteX5" fmla="*/ 166596 w 313570"/>
                <a:gd name="connsiteY5" fmla="*/ 15623 h 314042"/>
                <a:gd name="connsiteX6" fmla="*/ 157165 w 313570"/>
                <a:gd name="connsiteY6" fmla="*/ 63 h 314042"/>
                <a:gd name="connsiteX7" fmla="*/ 147735 w 313570"/>
                <a:gd name="connsiteY7" fmla="*/ 15623 h 314042"/>
                <a:gd name="connsiteX8" fmla="*/ 147735 w 313570"/>
                <a:gd name="connsiteY8" fmla="*/ 147653 h 314042"/>
                <a:gd name="connsiteX9" fmla="*/ 15705 w 313570"/>
                <a:gd name="connsiteY9" fmla="*/ 147653 h 314042"/>
                <a:gd name="connsiteX10" fmla="*/ 144 w 313570"/>
                <a:gd name="connsiteY10" fmla="*/ 157084 h 314042"/>
                <a:gd name="connsiteX11" fmla="*/ 15705 w 313570"/>
                <a:gd name="connsiteY11" fmla="*/ 166515 h 314042"/>
                <a:gd name="connsiteX12" fmla="*/ 147735 w 313570"/>
                <a:gd name="connsiteY12" fmla="*/ 166515 h 314042"/>
                <a:gd name="connsiteX13" fmla="*/ 147735 w 313570"/>
                <a:gd name="connsiteY13" fmla="*/ 298545 h 314042"/>
                <a:gd name="connsiteX14" fmla="*/ 157165 w 313570"/>
                <a:gd name="connsiteY14" fmla="*/ 314106 h 314042"/>
                <a:gd name="connsiteX15" fmla="*/ 166596 w 313570"/>
                <a:gd name="connsiteY15" fmla="*/ 298545 h 314042"/>
                <a:gd name="connsiteX16" fmla="*/ 166596 w 313570"/>
                <a:gd name="connsiteY16" fmla="*/ 166515 h 31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3570" h="314042">
                  <a:moveTo>
                    <a:pt x="166596" y="166515"/>
                  </a:moveTo>
                  <a:lnTo>
                    <a:pt x="298154" y="166515"/>
                  </a:lnTo>
                  <a:cubicBezTo>
                    <a:pt x="304756" y="166515"/>
                    <a:pt x="313715" y="166515"/>
                    <a:pt x="313715" y="157084"/>
                  </a:cubicBezTo>
                  <a:cubicBezTo>
                    <a:pt x="313715" y="147653"/>
                    <a:pt x="304756" y="147653"/>
                    <a:pt x="298154" y="147653"/>
                  </a:cubicBezTo>
                  <a:lnTo>
                    <a:pt x="166596" y="147653"/>
                  </a:lnTo>
                  <a:lnTo>
                    <a:pt x="166596" y="15623"/>
                  </a:lnTo>
                  <a:cubicBezTo>
                    <a:pt x="166596" y="9022"/>
                    <a:pt x="166596" y="63"/>
                    <a:pt x="157165" y="63"/>
                  </a:cubicBezTo>
                  <a:cubicBezTo>
                    <a:pt x="147735" y="63"/>
                    <a:pt x="147735" y="9022"/>
                    <a:pt x="147735" y="15623"/>
                  </a:cubicBezTo>
                  <a:lnTo>
                    <a:pt x="147735" y="147653"/>
                  </a:lnTo>
                  <a:lnTo>
                    <a:pt x="15705" y="147653"/>
                  </a:lnTo>
                  <a:cubicBezTo>
                    <a:pt x="9103" y="147653"/>
                    <a:pt x="144" y="147653"/>
                    <a:pt x="144" y="157084"/>
                  </a:cubicBezTo>
                  <a:cubicBezTo>
                    <a:pt x="144" y="166515"/>
                    <a:pt x="9103" y="166515"/>
                    <a:pt x="15705" y="166515"/>
                  </a:cubicBezTo>
                  <a:lnTo>
                    <a:pt x="147735" y="166515"/>
                  </a:lnTo>
                  <a:lnTo>
                    <a:pt x="147735" y="298545"/>
                  </a:lnTo>
                  <a:cubicBezTo>
                    <a:pt x="147735" y="305147"/>
                    <a:pt x="147735" y="314106"/>
                    <a:pt x="157165" y="314106"/>
                  </a:cubicBezTo>
                  <a:cubicBezTo>
                    <a:pt x="166596" y="314106"/>
                    <a:pt x="166596" y="305147"/>
                    <a:pt x="166596" y="298545"/>
                  </a:cubicBezTo>
                  <a:lnTo>
                    <a:pt x="166596" y="166515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49E6FE-7780-B75A-0318-D032FC5742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49810" y="6150021"/>
              <a:ext cx="326773" cy="332432"/>
            </a:xfrm>
            <a:custGeom>
              <a:avLst/>
              <a:gdLst>
                <a:gd name="connsiteX0" fmla="*/ 267986 w 326773"/>
                <a:gd name="connsiteY0" fmla="*/ 49574 h 332432"/>
                <a:gd name="connsiteX1" fmla="*/ 318912 w 326773"/>
                <a:gd name="connsiteY1" fmla="*/ 14680 h 332432"/>
                <a:gd name="connsiteX2" fmla="*/ 326928 w 326773"/>
                <a:gd name="connsiteY2" fmla="*/ 5250 h 332432"/>
                <a:gd name="connsiteX3" fmla="*/ 320798 w 326773"/>
                <a:gd name="connsiteY3" fmla="*/ 63 h 332432"/>
                <a:gd name="connsiteX4" fmla="*/ 272701 w 326773"/>
                <a:gd name="connsiteY4" fmla="*/ 1477 h 332432"/>
                <a:gd name="connsiteX5" fmla="*/ 223662 w 326773"/>
                <a:gd name="connsiteY5" fmla="*/ 63 h 332432"/>
                <a:gd name="connsiteX6" fmla="*/ 215174 w 326773"/>
                <a:gd name="connsiteY6" fmla="*/ 9493 h 332432"/>
                <a:gd name="connsiteX7" fmla="*/ 223662 w 326773"/>
                <a:gd name="connsiteY7" fmla="*/ 14680 h 332432"/>
                <a:gd name="connsiteX8" fmla="*/ 255726 w 326773"/>
                <a:gd name="connsiteY8" fmla="*/ 35428 h 332432"/>
                <a:gd name="connsiteX9" fmla="*/ 254312 w 326773"/>
                <a:gd name="connsiteY9" fmla="*/ 45330 h 332432"/>
                <a:gd name="connsiteX10" fmla="*/ 211873 w 326773"/>
                <a:gd name="connsiteY10" fmla="*/ 213669 h 332432"/>
                <a:gd name="connsiteX11" fmla="*/ 94461 w 326773"/>
                <a:gd name="connsiteY11" fmla="*/ 317878 h 332432"/>
                <a:gd name="connsiteX12" fmla="*/ 36934 w 326773"/>
                <a:gd name="connsiteY12" fmla="*/ 256578 h 332432"/>
                <a:gd name="connsiteX13" fmla="*/ 42121 w 326773"/>
                <a:gd name="connsiteY13" fmla="*/ 219798 h 332432"/>
                <a:gd name="connsiteX14" fmla="*/ 87860 w 326773"/>
                <a:gd name="connsiteY14" fmla="*/ 36371 h 332432"/>
                <a:gd name="connsiteX15" fmla="*/ 127469 w 326773"/>
                <a:gd name="connsiteY15" fmla="*/ 14680 h 332432"/>
                <a:gd name="connsiteX16" fmla="*/ 143501 w 326773"/>
                <a:gd name="connsiteY16" fmla="*/ 5250 h 332432"/>
                <a:gd name="connsiteX17" fmla="*/ 136899 w 326773"/>
                <a:gd name="connsiteY17" fmla="*/ 63 h 332432"/>
                <a:gd name="connsiteX18" fmla="*/ 76543 w 326773"/>
                <a:gd name="connsiteY18" fmla="*/ 1477 h 332432"/>
                <a:gd name="connsiteX19" fmla="*/ 15715 w 326773"/>
                <a:gd name="connsiteY19" fmla="*/ 63 h 332432"/>
                <a:gd name="connsiteX20" fmla="*/ 6756 w 326773"/>
                <a:gd name="connsiteY20" fmla="*/ 9493 h 332432"/>
                <a:gd name="connsiteX21" fmla="*/ 19959 w 326773"/>
                <a:gd name="connsiteY21" fmla="*/ 14680 h 332432"/>
                <a:gd name="connsiteX22" fmla="*/ 37877 w 326773"/>
                <a:gd name="connsiteY22" fmla="*/ 15623 h 332432"/>
                <a:gd name="connsiteX23" fmla="*/ 50608 w 326773"/>
                <a:gd name="connsiteY23" fmla="*/ 23168 h 332432"/>
                <a:gd name="connsiteX24" fmla="*/ 42592 w 326773"/>
                <a:gd name="connsiteY24" fmla="*/ 56647 h 332432"/>
                <a:gd name="connsiteX25" fmla="*/ 32218 w 326773"/>
                <a:gd name="connsiteY25" fmla="*/ 98142 h 332432"/>
                <a:gd name="connsiteX26" fmla="*/ 3455 w 326773"/>
                <a:gd name="connsiteY26" fmla="*/ 214612 h 332432"/>
                <a:gd name="connsiteX27" fmla="*/ 154 w 326773"/>
                <a:gd name="connsiteY27" fmla="*/ 241961 h 332432"/>
                <a:gd name="connsiteX28" fmla="*/ 92575 w 326773"/>
                <a:gd name="connsiteY28" fmla="*/ 332496 h 332432"/>
                <a:gd name="connsiteX29" fmla="*/ 226019 w 326773"/>
                <a:gd name="connsiteY29" fmla="*/ 216969 h 332432"/>
                <a:gd name="connsiteX30" fmla="*/ 267986 w 326773"/>
                <a:gd name="connsiteY30" fmla="*/ 49574 h 33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6773" h="332432">
                  <a:moveTo>
                    <a:pt x="267986" y="49574"/>
                  </a:moveTo>
                  <a:cubicBezTo>
                    <a:pt x="272701" y="30241"/>
                    <a:pt x="281189" y="16095"/>
                    <a:pt x="318912" y="14680"/>
                  </a:cubicBezTo>
                  <a:cubicBezTo>
                    <a:pt x="321270" y="14680"/>
                    <a:pt x="326928" y="14209"/>
                    <a:pt x="326928" y="5250"/>
                  </a:cubicBezTo>
                  <a:cubicBezTo>
                    <a:pt x="326928" y="4778"/>
                    <a:pt x="326928" y="63"/>
                    <a:pt x="320798" y="63"/>
                  </a:cubicBezTo>
                  <a:cubicBezTo>
                    <a:pt x="305237" y="63"/>
                    <a:pt x="288734" y="1477"/>
                    <a:pt x="272701" y="1477"/>
                  </a:cubicBezTo>
                  <a:cubicBezTo>
                    <a:pt x="256669" y="1477"/>
                    <a:pt x="239222" y="63"/>
                    <a:pt x="223662" y="63"/>
                  </a:cubicBezTo>
                  <a:cubicBezTo>
                    <a:pt x="220833" y="63"/>
                    <a:pt x="215174" y="63"/>
                    <a:pt x="215174" y="9493"/>
                  </a:cubicBezTo>
                  <a:cubicBezTo>
                    <a:pt x="215174" y="14680"/>
                    <a:pt x="219890" y="14680"/>
                    <a:pt x="223662" y="14680"/>
                  </a:cubicBezTo>
                  <a:cubicBezTo>
                    <a:pt x="250539" y="15152"/>
                    <a:pt x="255726" y="25054"/>
                    <a:pt x="255726" y="35428"/>
                  </a:cubicBezTo>
                  <a:cubicBezTo>
                    <a:pt x="255726" y="36843"/>
                    <a:pt x="254783" y="43916"/>
                    <a:pt x="254312" y="45330"/>
                  </a:cubicBezTo>
                  <a:lnTo>
                    <a:pt x="211873" y="213669"/>
                  </a:lnTo>
                  <a:cubicBezTo>
                    <a:pt x="195841" y="276854"/>
                    <a:pt x="141615" y="317878"/>
                    <a:pt x="94461" y="317878"/>
                  </a:cubicBezTo>
                  <a:cubicBezTo>
                    <a:pt x="62397" y="317878"/>
                    <a:pt x="36934" y="297130"/>
                    <a:pt x="36934" y="256578"/>
                  </a:cubicBezTo>
                  <a:cubicBezTo>
                    <a:pt x="36934" y="255635"/>
                    <a:pt x="36934" y="240546"/>
                    <a:pt x="42121" y="219798"/>
                  </a:cubicBezTo>
                  <a:lnTo>
                    <a:pt x="87860" y="36371"/>
                  </a:lnTo>
                  <a:cubicBezTo>
                    <a:pt x="92104" y="19396"/>
                    <a:pt x="93047" y="14680"/>
                    <a:pt x="127469" y="14680"/>
                  </a:cubicBezTo>
                  <a:cubicBezTo>
                    <a:pt x="139729" y="14680"/>
                    <a:pt x="143501" y="14680"/>
                    <a:pt x="143501" y="5250"/>
                  </a:cubicBezTo>
                  <a:cubicBezTo>
                    <a:pt x="143501" y="63"/>
                    <a:pt x="138314" y="63"/>
                    <a:pt x="136899" y="63"/>
                  </a:cubicBezTo>
                  <a:cubicBezTo>
                    <a:pt x="123696" y="63"/>
                    <a:pt x="89746" y="1477"/>
                    <a:pt x="76543" y="1477"/>
                  </a:cubicBezTo>
                  <a:cubicBezTo>
                    <a:pt x="62868" y="1477"/>
                    <a:pt x="29389" y="63"/>
                    <a:pt x="15715" y="63"/>
                  </a:cubicBezTo>
                  <a:cubicBezTo>
                    <a:pt x="11943" y="63"/>
                    <a:pt x="6756" y="63"/>
                    <a:pt x="6756" y="9493"/>
                  </a:cubicBezTo>
                  <a:cubicBezTo>
                    <a:pt x="6756" y="14680"/>
                    <a:pt x="10999" y="14680"/>
                    <a:pt x="19959" y="14680"/>
                  </a:cubicBezTo>
                  <a:cubicBezTo>
                    <a:pt x="20902" y="14680"/>
                    <a:pt x="29861" y="14680"/>
                    <a:pt x="37877" y="15623"/>
                  </a:cubicBezTo>
                  <a:cubicBezTo>
                    <a:pt x="46365" y="16567"/>
                    <a:pt x="50608" y="17038"/>
                    <a:pt x="50608" y="23168"/>
                  </a:cubicBezTo>
                  <a:cubicBezTo>
                    <a:pt x="50608" y="25997"/>
                    <a:pt x="45421" y="45802"/>
                    <a:pt x="42592" y="56647"/>
                  </a:cubicBezTo>
                  <a:lnTo>
                    <a:pt x="32218" y="98142"/>
                  </a:lnTo>
                  <a:cubicBezTo>
                    <a:pt x="27975" y="116532"/>
                    <a:pt x="5341" y="205652"/>
                    <a:pt x="3455" y="214612"/>
                  </a:cubicBezTo>
                  <a:cubicBezTo>
                    <a:pt x="154" y="227815"/>
                    <a:pt x="154" y="234888"/>
                    <a:pt x="154" y="241961"/>
                  </a:cubicBezTo>
                  <a:cubicBezTo>
                    <a:pt x="154" y="299488"/>
                    <a:pt x="43064" y="332496"/>
                    <a:pt x="92575" y="332496"/>
                  </a:cubicBezTo>
                  <a:cubicBezTo>
                    <a:pt x="151988" y="332496"/>
                    <a:pt x="210459" y="279212"/>
                    <a:pt x="226019" y="216969"/>
                  </a:cubicBezTo>
                  <a:lnTo>
                    <a:pt x="267986" y="49574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BD1154-7440-E914-E0F7-30A5F246443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260398" y="6025640"/>
              <a:ext cx="125899" cy="72616"/>
            </a:xfrm>
            <a:custGeom>
              <a:avLst/>
              <a:gdLst>
                <a:gd name="connsiteX0" fmla="*/ 63350 w 125899"/>
                <a:gd name="connsiteY0" fmla="*/ 60 h 72616"/>
                <a:gd name="connsiteX1" fmla="*/ 164 w 125899"/>
                <a:gd name="connsiteY1" fmla="*/ 64189 h 72616"/>
                <a:gd name="connsiteX2" fmla="*/ 8652 w 125899"/>
                <a:gd name="connsiteY2" fmla="*/ 72677 h 72616"/>
                <a:gd name="connsiteX3" fmla="*/ 63350 w 125899"/>
                <a:gd name="connsiteY3" fmla="*/ 24580 h 72616"/>
                <a:gd name="connsiteX4" fmla="*/ 117577 w 125899"/>
                <a:gd name="connsiteY4" fmla="*/ 72677 h 72616"/>
                <a:gd name="connsiteX5" fmla="*/ 126064 w 125899"/>
                <a:gd name="connsiteY5" fmla="*/ 64189 h 72616"/>
                <a:gd name="connsiteX6" fmla="*/ 63350 w 125899"/>
                <a:gd name="connsiteY6" fmla="*/ 60 h 7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899" h="72616">
                  <a:moveTo>
                    <a:pt x="63350" y="60"/>
                  </a:moveTo>
                  <a:lnTo>
                    <a:pt x="164" y="64189"/>
                  </a:lnTo>
                  <a:lnTo>
                    <a:pt x="8652" y="72677"/>
                  </a:lnTo>
                  <a:lnTo>
                    <a:pt x="63350" y="24580"/>
                  </a:lnTo>
                  <a:lnTo>
                    <a:pt x="117577" y="72677"/>
                  </a:lnTo>
                  <a:lnTo>
                    <a:pt x="126064" y="64189"/>
                  </a:lnTo>
                  <a:lnTo>
                    <a:pt x="63350" y="60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AD7C9-065C-757F-4A43-6CB15D1A68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125059" y="6150021"/>
              <a:ext cx="265002" cy="332432"/>
            </a:xfrm>
            <a:custGeom>
              <a:avLst/>
              <a:gdLst>
                <a:gd name="connsiteX0" fmla="*/ 221784 w 265002"/>
                <a:gd name="connsiteY0" fmla="*/ 34485 h 332432"/>
                <a:gd name="connsiteX1" fmla="*/ 252433 w 265002"/>
                <a:gd name="connsiteY1" fmla="*/ 14680 h 332432"/>
                <a:gd name="connsiteX2" fmla="*/ 265165 w 265002"/>
                <a:gd name="connsiteY2" fmla="*/ 5721 h 332432"/>
                <a:gd name="connsiteX3" fmla="*/ 258563 w 265002"/>
                <a:gd name="connsiteY3" fmla="*/ 63 h 332432"/>
                <a:gd name="connsiteX4" fmla="*/ 206223 w 265002"/>
                <a:gd name="connsiteY4" fmla="*/ 1477 h 332432"/>
                <a:gd name="connsiteX5" fmla="*/ 136907 w 265002"/>
                <a:gd name="connsiteY5" fmla="*/ 63 h 332432"/>
                <a:gd name="connsiteX6" fmla="*/ 127005 w 265002"/>
                <a:gd name="connsiteY6" fmla="*/ 9493 h 332432"/>
                <a:gd name="connsiteX7" fmla="*/ 143037 w 265002"/>
                <a:gd name="connsiteY7" fmla="*/ 14680 h 332432"/>
                <a:gd name="connsiteX8" fmla="*/ 170386 w 265002"/>
                <a:gd name="connsiteY8" fmla="*/ 15623 h 332432"/>
                <a:gd name="connsiteX9" fmla="*/ 185004 w 265002"/>
                <a:gd name="connsiteY9" fmla="*/ 25054 h 332432"/>
                <a:gd name="connsiteX10" fmla="*/ 183118 w 265002"/>
                <a:gd name="connsiteY10" fmla="*/ 34956 h 332432"/>
                <a:gd name="connsiteX11" fmla="*/ 128891 w 265002"/>
                <a:gd name="connsiteY11" fmla="*/ 251391 h 332432"/>
                <a:gd name="connsiteX12" fmla="*/ 60990 w 265002"/>
                <a:gd name="connsiteY12" fmla="*/ 322122 h 332432"/>
                <a:gd name="connsiteX13" fmla="*/ 16194 w 265002"/>
                <a:gd name="connsiteY13" fmla="*/ 292887 h 332432"/>
                <a:gd name="connsiteX14" fmla="*/ 21853 w 265002"/>
                <a:gd name="connsiteY14" fmla="*/ 293358 h 332432"/>
                <a:gd name="connsiteX15" fmla="*/ 52502 w 265002"/>
                <a:gd name="connsiteY15" fmla="*/ 263180 h 332432"/>
                <a:gd name="connsiteX16" fmla="*/ 31755 w 265002"/>
                <a:gd name="connsiteY16" fmla="*/ 243375 h 332432"/>
                <a:gd name="connsiteX17" fmla="*/ 162 w 265002"/>
                <a:gd name="connsiteY17" fmla="*/ 281098 h 332432"/>
                <a:gd name="connsiteX18" fmla="*/ 62405 w 265002"/>
                <a:gd name="connsiteY18" fmla="*/ 332496 h 332432"/>
                <a:gd name="connsiteX19" fmla="*/ 166614 w 265002"/>
                <a:gd name="connsiteY19" fmla="*/ 254692 h 332432"/>
                <a:gd name="connsiteX20" fmla="*/ 221784 w 265002"/>
                <a:gd name="connsiteY20" fmla="*/ 34485 h 33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5002" h="332432">
                  <a:moveTo>
                    <a:pt x="221784" y="34485"/>
                  </a:moveTo>
                  <a:cubicBezTo>
                    <a:pt x="225556" y="18924"/>
                    <a:pt x="226499" y="14680"/>
                    <a:pt x="252433" y="14680"/>
                  </a:cubicBezTo>
                  <a:cubicBezTo>
                    <a:pt x="259978" y="14680"/>
                    <a:pt x="265165" y="14680"/>
                    <a:pt x="265165" y="5721"/>
                  </a:cubicBezTo>
                  <a:cubicBezTo>
                    <a:pt x="265165" y="1477"/>
                    <a:pt x="262336" y="63"/>
                    <a:pt x="258563" y="63"/>
                  </a:cubicBezTo>
                  <a:cubicBezTo>
                    <a:pt x="246775" y="63"/>
                    <a:pt x="218011" y="1477"/>
                    <a:pt x="206223" y="1477"/>
                  </a:cubicBezTo>
                  <a:cubicBezTo>
                    <a:pt x="190662" y="1477"/>
                    <a:pt x="152468" y="63"/>
                    <a:pt x="136907" y="63"/>
                  </a:cubicBezTo>
                  <a:cubicBezTo>
                    <a:pt x="132663" y="63"/>
                    <a:pt x="127005" y="63"/>
                    <a:pt x="127005" y="9493"/>
                  </a:cubicBezTo>
                  <a:cubicBezTo>
                    <a:pt x="127005" y="14680"/>
                    <a:pt x="130777" y="14680"/>
                    <a:pt x="143037" y="14680"/>
                  </a:cubicBezTo>
                  <a:cubicBezTo>
                    <a:pt x="153883" y="14680"/>
                    <a:pt x="158598" y="14680"/>
                    <a:pt x="170386" y="15623"/>
                  </a:cubicBezTo>
                  <a:cubicBezTo>
                    <a:pt x="181703" y="17038"/>
                    <a:pt x="185004" y="18453"/>
                    <a:pt x="185004" y="25054"/>
                  </a:cubicBezTo>
                  <a:cubicBezTo>
                    <a:pt x="185004" y="27883"/>
                    <a:pt x="184061" y="31184"/>
                    <a:pt x="183118" y="34956"/>
                  </a:cubicBezTo>
                  <a:lnTo>
                    <a:pt x="128891" y="251391"/>
                  </a:lnTo>
                  <a:cubicBezTo>
                    <a:pt x="117574" y="297130"/>
                    <a:pt x="85510" y="322122"/>
                    <a:pt x="60990" y="322122"/>
                  </a:cubicBezTo>
                  <a:cubicBezTo>
                    <a:pt x="48730" y="322122"/>
                    <a:pt x="23739" y="317406"/>
                    <a:pt x="16194" y="292887"/>
                  </a:cubicBezTo>
                  <a:cubicBezTo>
                    <a:pt x="17609" y="293358"/>
                    <a:pt x="20910" y="293358"/>
                    <a:pt x="21853" y="293358"/>
                  </a:cubicBezTo>
                  <a:cubicBezTo>
                    <a:pt x="40243" y="293358"/>
                    <a:pt x="52502" y="277326"/>
                    <a:pt x="52502" y="263180"/>
                  </a:cubicBezTo>
                  <a:cubicBezTo>
                    <a:pt x="52502" y="248091"/>
                    <a:pt x="39771" y="243375"/>
                    <a:pt x="31755" y="243375"/>
                  </a:cubicBezTo>
                  <a:cubicBezTo>
                    <a:pt x="23267" y="243375"/>
                    <a:pt x="162" y="249034"/>
                    <a:pt x="162" y="281098"/>
                  </a:cubicBezTo>
                  <a:cubicBezTo>
                    <a:pt x="162" y="310333"/>
                    <a:pt x="25153" y="332496"/>
                    <a:pt x="62405" y="332496"/>
                  </a:cubicBezTo>
                  <a:cubicBezTo>
                    <a:pt x="105786" y="332496"/>
                    <a:pt x="154826" y="301374"/>
                    <a:pt x="166614" y="254692"/>
                  </a:cubicBezTo>
                  <a:lnTo>
                    <a:pt x="221784" y="34485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91F745-D605-B901-2C20-6CEB2C76A56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419200" y="6081793"/>
              <a:ext cx="145892" cy="219169"/>
            </a:xfrm>
            <a:custGeom>
              <a:avLst/>
              <a:gdLst>
                <a:gd name="connsiteX0" fmla="*/ 146061 w 145892"/>
                <a:gd name="connsiteY0" fmla="*/ 159155 h 219169"/>
                <a:gd name="connsiteX1" fmla="*/ 134839 w 145892"/>
                <a:gd name="connsiteY1" fmla="*/ 159155 h 219169"/>
                <a:gd name="connsiteX2" fmla="*/ 126257 w 145892"/>
                <a:gd name="connsiteY2" fmla="*/ 189192 h 219169"/>
                <a:gd name="connsiteX3" fmla="*/ 93580 w 145892"/>
                <a:gd name="connsiteY3" fmla="*/ 191173 h 219169"/>
                <a:gd name="connsiteX4" fmla="*/ 32846 w 145892"/>
                <a:gd name="connsiteY4" fmla="*/ 191173 h 219169"/>
                <a:gd name="connsiteX5" fmla="*/ 98861 w 145892"/>
                <a:gd name="connsiteY5" fmla="*/ 135720 h 219169"/>
                <a:gd name="connsiteX6" fmla="*/ 146061 w 145892"/>
                <a:gd name="connsiteY6" fmla="*/ 64424 h 219169"/>
                <a:gd name="connsiteX7" fmla="*/ 68824 w 145892"/>
                <a:gd name="connsiteY7" fmla="*/ 59 h 219169"/>
                <a:gd name="connsiteX8" fmla="*/ 168 w 145892"/>
                <a:gd name="connsiteY8" fmla="*/ 59143 h 219169"/>
                <a:gd name="connsiteX9" fmla="*/ 17662 w 145892"/>
                <a:gd name="connsiteY9" fmla="*/ 77627 h 219169"/>
                <a:gd name="connsiteX10" fmla="*/ 35156 w 145892"/>
                <a:gd name="connsiteY10" fmla="*/ 60133 h 219169"/>
                <a:gd name="connsiteX11" fmla="*/ 15682 w 145892"/>
                <a:gd name="connsiteY11" fmla="*/ 42639 h 219169"/>
                <a:gd name="connsiteX12" fmla="*/ 63873 w 145892"/>
                <a:gd name="connsiteY12" fmla="*/ 11942 h 219169"/>
                <a:gd name="connsiteX13" fmla="*/ 114044 w 145892"/>
                <a:gd name="connsiteY13" fmla="*/ 64424 h 219169"/>
                <a:gd name="connsiteX14" fmla="*/ 83017 w 145892"/>
                <a:gd name="connsiteY14" fmla="*/ 127798 h 219169"/>
                <a:gd name="connsiteX15" fmla="*/ 3469 w 145892"/>
                <a:gd name="connsiteY15" fmla="*/ 206356 h 219169"/>
                <a:gd name="connsiteX16" fmla="*/ 168 w 145892"/>
                <a:gd name="connsiteY16" fmla="*/ 219229 h 219169"/>
                <a:gd name="connsiteX17" fmla="*/ 136159 w 145892"/>
                <a:gd name="connsiteY17" fmla="*/ 219229 h 219169"/>
                <a:gd name="connsiteX18" fmla="*/ 146061 w 145892"/>
                <a:gd name="connsiteY18" fmla="*/ 159155 h 21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892" h="219169">
                  <a:moveTo>
                    <a:pt x="146061" y="159155"/>
                  </a:moveTo>
                  <a:lnTo>
                    <a:pt x="134839" y="159155"/>
                  </a:lnTo>
                  <a:cubicBezTo>
                    <a:pt x="133849" y="166417"/>
                    <a:pt x="130548" y="185891"/>
                    <a:pt x="126257" y="189192"/>
                  </a:cubicBezTo>
                  <a:cubicBezTo>
                    <a:pt x="123616" y="191173"/>
                    <a:pt x="98201" y="191173"/>
                    <a:pt x="93580" y="191173"/>
                  </a:cubicBezTo>
                  <a:lnTo>
                    <a:pt x="32846" y="191173"/>
                  </a:lnTo>
                  <a:cubicBezTo>
                    <a:pt x="67504" y="160476"/>
                    <a:pt x="79056" y="151234"/>
                    <a:pt x="98861" y="135720"/>
                  </a:cubicBezTo>
                  <a:cubicBezTo>
                    <a:pt x="123286" y="116246"/>
                    <a:pt x="146061" y="95781"/>
                    <a:pt x="146061" y="64424"/>
                  </a:cubicBezTo>
                  <a:cubicBezTo>
                    <a:pt x="146061" y="24485"/>
                    <a:pt x="111074" y="59"/>
                    <a:pt x="68824" y="59"/>
                  </a:cubicBezTo>
                  <a:cubicBezTo>
                    <a:pt x="27895" y="59"/>
                    <a:pt x="168" y="28776"/>
                    <a:pt x="168" y="59143"/>
                  </a:cubicBezTo>
                  <a:cubicBezTo>
                    <a:pt x="168" y="75976"/>
                    <a:pt x="14362" y="77627"/>
                    <a:pt x="17662" y="77627"/>
                  </a:cubicBezTo>
                  <a:cubicBezTo>
                    <a:pt x="25584" y="77627"/>
                    <a:pt x="35156" y="72016"/>
                    <a:pt x="35156" y="60133"/>
                  </a:cubicBezTo>
                  <a:cubicBezTo>
                    <a:pt x="35156" y="54191"/>
                    <a:pt x="32846" y="42639"/>
                    <a:pt x="15682" y="42639"/>
                  </a:cubicBezTo>
                  <a:cubicBezTo>
                    <a:pt x="25914" y="19203"/>
                    <a:pt x="48359" y="11942"/>
                    <a:pt x="63873" y="11942"/>
                  </a:cubicBezTo>
                  <a:cubicBezTo>
                    <a:pt x="96880" y="11942"/>
                    <a:pt x="114044" y="37688"/>
                    <a:pt x="114044" y="64424"/>
                  </a:cubicBezTo>
                  <a:cubicBezTo>
                    <a:pt x="114044" y="93140"/>
                    <a:pt x="93580" y="115916"/>
                    <a:pt x="83017" y="127798"/>
                  </a:cubicBezTo>
                  <a:lnTo>
                    <a:pt x="3469" y="206356"/>
                  </a:lnTo>
                  <a:cubicBezTo>
                    <a:pt x="168" y="209327"/>
                    <a:pt x="168" y="209987"/>
                    <a:pt x="168" y="219229"/>
                  </a:cubicBezTo>
                  <a:lnTo>
                    <a:pt x="136159" y="219229"/>
                  </a:lnTo>
                  <a:lnTo>
                    <a:pt x="146061" y="159155"/>
                  </a:ln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DDCCD4-409A-D201-936E-B9D4B059043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373187" y="6443088"/>
              <a:ext cx="151834" cy="148863"/>
            </a:xfrm>
            <a:custGeom>
              <a:avLst/>
              <a:gdLst>
                <a:gd name="connsiteX0" fmla="*/ 35485 w 151834"/>
                <a:gd name="connsiteY0" fmla="*/ 116582 h 148863"/>
                <a:gd name="connsiteX1" fmla="*/ 78065 w 151834"/>
                <a:gd name="connsiteY1" fmla="*/ 79283 h 148863"/>
                <a:gd name="connsiteX2" fmla="*/ 119324 w 151834"/>
                <a:gd name="connsiteY2" fmla="*/ 44625 h 148863"/>
                <a:gd name="connsiteX3" fmla="*/ 152002 w 151834"/>
                <a:gd name="connsiteY3" fmla="*/ 4026 h 148863"/>
                <a:gd name="connsiteX4" fmla="*/ 146391 w 151834"/>
                <a:gd name="connsiteY4" fmla="*/ 65 h 148863"/>
                <a:gd name="connsiteX5" fmla="*/ 140779 w 151834"/>
                <a:gd name="connsiteY5" fmla="*/ 3366 h 148863"/>
                <a:gd name="connsiteX6" fmla="*/ 115694 w 151834"/>
                <a:gd name="connsiteY6" fmla="*/ 23501 h 148863"/>
                <a:gd name="connsiteX7" fmla="*/ 96879 w 151834"/>
                <a:gd name="connsiteY7" fmla="*/ 13598 h 148863"/>
                <a:gd name="connsiteX8" fmla="*/ 70803 w 151834"/>
                <a:gd name="connsiteY8" fmla="*/ 65 h 148863"/>
                <a:gd name="connsiteX9" fmla="*/ 26574 w 151834"/>
                <a:gd name="connsiteY9" fmla="*/ 38684 h 148863"/>
                <a:gd name="connsiteX10" fmla="*/ 32185 w 151834"/>
                <a:gd name="connsiteY10" fmla="*/ 42645 h 148863"/>
                <a:gd name="connsiteX11" fmla="*/ 38126 w 151834"/>
                <a:gd name="connsiteY11" fmla="*/ 38024 h 148863"/>
                <a:gd name="connsiteX12" fmla="*/ 66843 w 151834"/>
                <a:gd name="connsiteY12" fmla="*/ 25811 h 148863"/>
                <a:gd name="connsiteX13" fmla="*/ 87637 w 151834"/>
                <a:gd name="connsiteY13" fmla="*/ 28782 h 148863"/>
                <a:gd name="connsiteX14" fmla="*/ 116354 w 151834"/>
                <a:gd name="connsiteY14" fmla="*/ 32743 h 148863"/>
                <a:gd name="connsiteX15" fmla="*/ 70473 w 151834"/>
                <a:gd name="connsiteY15" fmla="*/ 72682 h 148863"/>
                <a:gd name="connsiteX16" fmla="*/ 29544 w 151834"/>
                <a:gd name="connsiteY16" fmla="*/ 108000 h 148863"/>
                <a:gd name="connsiteX17" fmla="*/ 168 w 151834"/>
                <a:gd name="connsiteY17" fmla="*/ 144968 h 148863"/>
                <a:gd name="connsiteX18" fmla="*/ 5779 w 151834"/>
                <a:gd name="connsiteY18" fmla="*/ 148929 h 148863"/>
                <a:gd name="connsiteX19" fmla="*/ 11390 w 151834"/>
                <a:gd name="connsiteY19" fmla="*/ 145628 h 148863"/>
                <a:gd name="connsiteX20" fmla="*/ 41757 w 151834"/>
                <a:gd name="connsiteY20" fmla="*/ 125494 h 148863"/>
                <a:gd name="connsiteX21" fmla="*/ 59581 w 151834"/>
                <a:gd name="connsiteY21" fmla="*/ 134076 h 148863"/>
                <a:gd name="connsiteX22" fmla="*/ 86977 w 151834"/>
                <a:gd name="connsiteY22" fmla="*/ 148929 h 148863"/>
                <a:gd name="connsiteX23" fmla="*/ 144410 w 151834"/>
                <a:gd name="connsiteY23" fmla="*/ 97767 h 148863"/>
                <a:gd name="connsiteX24" fmla="*/ 138799 w 151834"/>
                <a:gd name="connsiteY24" fmla="*/ 93476 h 148863"/>
                <a:gd name="connsiteX25" fmla="*/ 132858 w 151834"/>
                <a:gd name="connsiteY25" fmla="*/ 98758 h 148863"/>
                <a:gd name="connsiteX26" fmla="*/ 90938 w 151834"/>
                <a:gd name="connsiteY26" fmla="*/ 123183 h 148863"/>
                <a:gd name="connsiteX27" fmla="*/ 66843 w 151834"/>
                <a:gd name="connsiteY27" fmla="*/ 119552 h 148863"/>
                <a:gd name="connsiteX28" fmla="*/ 43077 w 151834"/>
                <a:gd name="connsiteY28" fmla="*/ 116252 h 148863"/>
                <a:gd name="connsiteX29" fmla="*/ 35485 w 151834"/>
                <a:gd name="connsiteY29" fmla="*/ 116582 h 14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1834" h="148863">
                  <a:moveTo>
                    <a:pt x="35485" y="116582"/>
                  </a:moveTo>
                  <a:cubicBezTo>
                    <a:pt x="44067" y="108000"/>
                    <a:pt x="50009" y="101728"/>
                    <a:pt x="78065" y="79283"/>
                  </a:cubicBezTo>
                  <a:cubicBezTo>
                    <a:pt x="84997" y="73672"/>
                    <a:pt x="109752" y="53867"/>
                    <a:pt x="119324" y="44625"/>
                  </a:cubicBezTo>
                  <a:cubicBezTo>
                    <a:pt x="139459" y="24821"/>
                    <a:pt x="152002" y="7987"/>
                    <a:pt x="152002" y="4026"/>
                  </a:cubicBezTo>
                  <a:cubicBezTo>
                    <a:pt x="152002" y="65"/>
                    <a:pt x="147711" y="65"/>
                    <a:pt x="146391" y="65"/>
                  </a:cubicBezTo>
                  <a:cubicBezTo>
                    <a:pt x="143420" y="65"/>
                    <a:pt x="142430" y="725"/>
                    <a:pt x="140779" y="3366"/>
                  </a:cubicBezTo>
                  <a:cubicBezTo>
                    <a:pt x="130547" y="18549"/>
                    <a:pt x="123615" y="23501"/>
                    <a:pt x="115694" y="23501"/>
                  </a:cubicBezTo>
                  <a:cubicBezTo>
                    <a:pt x="111733" y="23501"/>
                    <a:pt x="106782" y="23170"/>
                    <a:pt x="96879" y="13598"/>
                  </a:cubicBezTo>
                  <a:cubicBezTo>
                    <a:pt x="85657" y="2376"/>
                    <a:pt x="78395" y="65"/>
                    <a:pt x="70803" y="65"/>
                  </a:cubicBezTo>
                  <a:cubicBezTo>
                    <a:pt x="44398" y="65"/>
                    <a:pt x="26574" y="28782"/>
                    <a:pt x="26574" y="38684"/>
                  </a:cubicBezTo>
                  <a:cubicBezTo>
                    <a:pt x="26574" y="41655"/>
                    <a:pt x="29874" y="42645"/>
                    <a:pt x="32185" y="42645"/>
                  </a:cubicBezTo>
                  <a:cubicBezTo>
                    <a:pt x="36146" y="42645"/>
                    <a:pt x="36806" y="41655"/>
                    <a:pt x="38126" y="38024"/>
                  </a:cubicBezTo>
                  <a:cubicBezTo>
                    <a:pt x="43077" y="26471"/>
                    <a:pt x="61561" y="25811"/>
                    <a:pt x="66843" y="25811"/>
                  </a:cubicBezTo>
                  <a:cubicBezTo>
                    <a:pt x="74434" y="25811"/>
                    <a:pt x="83016" y="27792"/>
                    <a:pt x="87637" y="28782"/>
                  </a:cubicBezTo>
                  <a:cubicBezTo>
                    <a:pt x="105791" y="32743"/>
                    <a:pt x="108102" y="32743"/>
                    <a:pt x="116354" y="32743"/>
                  </a:cubicBezTo>
                  <a:cubicBezTo>
                    <a:pt x="107772" y="41655"/>
                    <a:pt x="101831" y="47596"/>
                    <a:pt x="70473" y="72682"/>
                  </a:cubicBezTo>
                  <a:cubicBezTo>
                    <a:pt x="44728" y="93146"/>
                    <a:pt x="35816" y="101398"/>
                    <a:pt x="29544" y="108000"/>
                  </a:cubicBezTo>
                  <a:cubicBezTo>
                    <a:pt x="9740" y="127474"/>
                    <a:pt x="168" y="141998"/>
                    <a:pt x="168" y="144968"/>
                  </a:cubicBezTo>
                  <a:cubicBezTo>
                    <a:pt x="168" y="148929"/>
                    <a:pt x="4459" y="148929"/>
                    <a:pt x="5779" y="148929"/>
                  </a:cubicBezTo>
                  <a:cubicBezTo>
                    <a:pt x="9080" y="148929"/>
                    <a:pt x="9740" y="148269"/>
                    <a:pt x="11390" y="145628"/>
                  </a:cubicBezTo>
                  <a:cubicBezTo>
                    <a:pt x="20302" y="133086"/>
                    <a:pt x="30534" y="125494"/>
                    <a:pt x="41757" y="125494"/>
                  </a:cubicBezTo>
                  <a:cubicBezTo>
                    <a:pt x="45718" y="125494"/>
                    <a:pt x="50669" y="125824"/>
                    <a:pt x="59581" y="134076"/>
                  </a:cubicBezTo>
                  <a:cubicBezTo>
                    <a:pt x="69813" y="143978"/>
                    <a:pt x="76415" y="148929"/>
                    <a:pt x="86977" y="148929"/>
                  </a:cubicBezTo>
                  <a:cubicBezTo>
                    <a:pt x="122295" y="148929"/>
                    <a:pt x="144410" y="108990"/>
                    <a:pt x="144410" y="97767"/>
                  </a:cubicBezTo>
                  <a:cubicBezTo>
                    <a:pt x="144410" y="93807"/>
                    <a:pt x="140779" y="93476"/>
                    <a:pt x="138799" y="93476"/>
                  </a:cubicBezTo>
                  <a:cubicBezTo>
                    <a:pt x="134838" y="93476"/>
                    <a:pt x="134178" y="95127"/>
                    <a:pt x="132858" y="98758"/>
                  </a:cubicBezTo>
                  <a:cubicBezTo>
                    <a:pt x="126586" y="115261"/>
                    <a:pt x="107112" y="123183"/>
                    <a:pt x="90938" y="123183"/>
                  </a:cubicBezTo>
                  <a:cubicBezTo>
                    <a:pt x="83346" y="123183"/>
                    <a:pt x="75094" y="121533"/>
                    <a:pt x="66843" y="119552"/>
                  </a:cubicBezTo>
                  <a:cubicBezTo>
                    <a:pt x="51659" y="116252"/>
                    <a:pt x="49019" y="116252"/>
                    <a:pt x="43077" y="116252"/>
                  </a:cubicBezTo>
                  <a:cubicBezTo>
                    <a:pt x="42417" y="116252"/>
                    <a:pt x="37466" y="116252"/>
                    <a:pt x="35485" y="116582"/>
                  </a:cubicBezTo>
                  <a:close/>
                </a:path>
              </a:pathLst>
            </a:custGeom>
            <a:solidFill>
              <a:srgbClr val="000000"/>
            </a:solidFill>
            <a:ln w="473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4728A-AAAC-44B7-26F7-A2BA4CE0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9FDE9E7-5BDA-61F1-7268-506E039F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6" name="Picture 5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FC842533-371B-9A64-87AC-0D493BFC53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19" y="1538051"/>
            <a:ext cx="5302075" cy="441022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CCB0B8-5724-22F5-3F48-5B54A7AF87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92554" y="3990776"/>
            <a:ext cx="265002" cy="332432"/>
          </a:xfrm>
          <a:custGeom>
            <a:avLst/>
            <a:gdLst>
              <a:gd name="connsiteX0" fmla="*/ 221746 w 265002"/>
              <a:gd name="connsiteY0" fmla="*/ 34485 h 332432"/>
              <a:gd name="connsiteX1" fmla="*/ 252396 w 265002"/>
              <a:gd name="connsiteY1" fmla="*/ 14680 h 332432"/>
              <a:gd name="connsiteX2" fmla="*/ 265128 w 265002"/>
              <a:gd name="connsiteY2" fmla="*/ 5721 h 332432"/>
              <a:gd name="connsiteX3" fmla="*/ 258526 w 265002"/>
              <a:gd name="connsiteY3" fmla="*/ 63 h 332432"/>
              <a:gd name="connsiteX4" fmla="*/ 206186 w 265002"/>
              <a:gd name="connsiteY4" fmla="*/ 1477 h 332432"/>
              <a:gd name="connsiteX5" fmla="*/ 136870 w 265002"/>
              <a:gd name="connsiteY5" fmla="*/ 63 h 332432"/>
              <a:gd name="connsiteX6" fmla="*/ 126968 w 265002"/>
              <a:gd name="connsiteY6" fmla="*/ 9493 h 332432"/>
              <a:gd name="connsiteX7" fmla="*/ 143000 w 265002"/>
              <a:gd name="connsiteY7" fmla="*/ 14680 h 332432"/>
              <a:gd name="connsiteX8" fmla="*/ 170349 w 265002"/>
              <a:gd name="connsiteY8" fmla="*/ 15623 h 332432"/>
              <a:gd name="connsiteX9" fmla="*/ 184967 w 265002"/>
              <a:gd name="connsiteY9" fmla="*/ 25054 h 332432"/>
              <a:gd name="connsiteX10" fmla="*/ 183081 w 265002"/>
              <a:gd name="connsiteY10" fmla="*/ 34956 h 332432"/>
              <a:gd name="connsiteX11" fmla="*/ 128854 w 265002"/>
              <a:gd name="connsiteY11" fmla="*/ 251391 h 332432"/>
              <a:gd name="connsiteX12" fmla="*/ 60953 w 265002"/>
              <a:gd name="connsiteY12" fmla="*/ 322122 h 332432"/>
              <a:gd name="connsiteX13" fmla="*/ 16157 w 265002"/>
              <a:gd name="connsiteY13" fmla="*/ 292887 h 332432"/>
              <a:gd name="connsiteX14" fmla="*/ 21816 w 265002"/>
              <a:gd name="connsiteY14" fmla="*/ 293358 h 332432"/>
              <a:gd name="connsiteX15" fmla="*/ 52465 w 265002"/>
              <a:gd name="connsiteY15" fmla="*/ 263180 h 332432"/>
              <a:gd name="connsiteX16" fmla="*/ 31718 w 265002"/>
              <a:gd name="connsiteY16" fmla="*/ 243375 h 332432"/>
              <a:gd name="connsiteX17" fmla="*/ 125 w 265002"/>
              <a:gd name="connsiteY17" fmla="*/ 281098 h 332432"/>
              <a:gd name="connsiteX18" fmla="*/ 62368 w 265002"/>
              <a:gd name="connsiteY18" fmla="*/ 332496 h 332432"/>
              <a:gd name="connsiteX19" fmla="*/ 166577 w 265002"/>
              <a:gd name="connsiteY19" fmla="*/ 254692 h 332432"/>
              <a:gd name="connsiteX20" fmla="*/ 221746 w 265002"/>
              <a:gd name="connsiteY20" fmla="*/ 34485 h 33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002" h="332432">
                <a:moveTo>
                  <a:pt x="221746" y="34485"/>
                </a:moveTo>
                <a:cubicBezTo>
                  <a:pt x="225519" y="18924"/>
                  <a:pt x="226462" y="14680"/>
                  <a:pt x="252396" y="14680"/>
                </a:cubicBezTo>
                <a:cubicBezTo>
                  <a:pt x="259941" y="14680"/>
                  <a:pt x="265128" y="14680"/>
                  <a:pt x="265128" y="5721"/>
                </a:cubicBezTo>
                <a:cubicBezTo>
                  <a:pt x="265128" y="1477"/>
                  <a:pt x="262298" y="63"/>
                  <a:pt x="258526" y="63"/>
                </a:cubicBezTo>
                <a:cubicBezTo>
                  <a:pt x="246738" y="63"/>
                  <a:pt x="217974" y="1477"/>
                  <a:pt x="206186" y="1477"/>
                </a:cubicBezTo>
                <a:cubicBezTo>
                  <a:pt x="190625" y="1477"/>
                  <a:pt x="152431" y="63"/>
                  <a:pt x="136870" y="63"/>
                </a:cubicBezTo>
                <a:cubicBezTo>
                  <a:pt x="132626" y="63"/>
                  <a:pt x="126968" y="63"/>
                  <a:pt x="126968" y="9493"/>
                </a:cubicBezTo>
                <a:cubicBezTo>
                  <a:pt x="126968" y="14680"/>
                  <a:pt x="130740" y="14680"/>
                  <a:pt x="143000" y="14680"/>
                </a:cubicBezTo>
                <a:cubicBezTo>
                  <a:pt x="153845" y="14680"/>
                  <a:pt x="158561" y="14680"/>
                  <a:pt x="170349" y="15623"/>
                </a:cubicBezTo>
                <a:cubicBezTo>
                  <a:pt x="181666" y="17038"/>
                  <a:pt x="184967" y="18453"/>
                  <a:pt x="184967" y="25054"/>
                </a:cubicBezTo>
                <a:cubicBezTo>
                  <a:pt x="184967" y="27883"/>
                  <a:pt x="184024" y="31184"/>
                  <a:pt x="183081" y="34956"/>
                </a:cubicBezTo>
                <a:lnTo>
                  <a:pt x="128854" y="251391"/>
                </a:lnTo>
                <a:cubicBezTo>
                  <a:pt x="117537" y="297130"/>
                  <a:pt x="85473" y="322122"/>
                  <a:pt x="60953" y="322122"/>
                </a:cubicBezTo>
                <a:cubicBezTo>
                  <a:pt x="48693" y="322122"/>
                  <a:pt x="23702" y="317406"/>
                  <a:pt x="16157" y="292887"/>
                </a:cubicBezTo>
                <a:cubicBezTo>
                  <a:pt x="17572" y="293358"/>
                  <a:pt x="20873" y="293358"/>
                  <a:pt x="21816" y="293358"/>
                </a:cubicBezTo>
                <a:cubicBezTo>
                  <a:pt x="40205" y="293358"/>
                  <a:pt x="52465" y="277326"/>
                  <a:pt x="52465" y="263180"/>
                </a:cubicBezTo>
                <a:cubicBezTo>
                  <a:pt x="52465" y="248091"/>
                  <a:pt x="39734" y="243375"/>
                  <a:pt x="31718" y="243375"/>
                </a:cubicBezTo>
                <a:cubicBezTo>
                  <a:pt x="23230" y="243375"/>
                  <a:pt x="125" y="249034"/>
                  <a:pt x="125" y="281098"/>
                </a:cubicBezTo>
                <a:cubicBezTo>
                  <a:pt x="125" y="310333"/>
                  <a:pt x="25116" y="332496"/>
                  <a:pt x="62368" y="332496"/>
                </a:cubicBezTo>
                <a:cubicBezTo>
                  <a:pt x="105749" y="332496"/>
                  <a:pt x="154788" y="301374"/>
                  <a:pt x="166577" y="254692"/>
                </a:cubicBezTo>
                <a:lnTo>
                  <a:pt x="221746" y="34485"/>
                </a:lnTo>
                <a:close/>
              </a:path>
            </a:pathLst>
          </a:custGeom>
          <a:solidFill>
            <a:srgbClr val="000000"/>
          </a:solidFill>
          <a:ln w="4732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AE26EDA-3754-86F1-9FC1-05D2E9E434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47989" y="3386812"/>
            <a:ext cx="326773" cy="332432"/>
          </a:xfrm>
          <a:custGeom>
            <a:avLst/>
            <a:gdLst>
              <a:gd name="connsiteX0" fmla="*/ 267986 w 326773"/>
              <a:gd name="connsiteY0" fmla="*/ 49574 h 332432"/>
              <a:gd name="connsiteX1" fmla="*/ 318912 w 326773"/>
              <a:gd name="connsiteY1" fmla="*/ 14680 h 332432"/>
              <a:gd name="connsiteX2" fmla="*/ 326928 w 326773"/>
              <a:gd name="connsiteY2" fmla="*/ 5250 h 332432"/>
              <a:gd name="connsiteX3" fmla="*/ 320798 w 326773"/>
              <a:gd name="connsiteY3" fmla="*/ 63 h 332432"/>
              <a:gd name="connsiteX4" fmla="*/ 272701 w 326773"/>
              <a:gd name="connsiteY4" fmla="*/ 1477 h 332432"/>
              <a:gd name="connsiteX5" fmla="*/ 223662 w 326773"/>
              <a:gd name="connsiteY5" fmla="*/ 63 h 332432"/>
              <a:gd name="connsiteX6" fmla="*/ 215174 w 326773"/>
              <a:gd name="connsiteY6" fmla="*/ 9493 h 332432"/>
              <a:gd name="connsiteX7" fmla="*/ 223662 w 326773"/>
              <a:gd name="connsiteY7" fmla="*/ 14680 h 332432"/>
              <a:gd name="connsiteX8" fmla="*/ 255726 w 326773"/>
              <a:gd name="connsiteY8" fmla="*/ 35428 h 332432"/>
              <a:gd name="connsiteX9" fmla="*/ 254312 w 326773"/>
              <a:gd name="connsiteY9" fmla="*/ 45330 h 332432"/>
              <a:gd name="connsiteX10" fmla="*/ 211873 w 326773"/>
              <a:gd name="connsiteY10" fmla="*/ 213669 h 332432"/>
              <a:gd name="connsiteX11" fmla="*/ 94461 w 326773"/>
              <a:gd name="connsiteY11" fmla="*/ 317878 h 332432"/>
              <a:gd name="connsiteX12" fmla="*/ 36934 w 326773"/>
              <a:gd name="connsiteY12" fmla="*/ 256578 h 332432"/>
              <a:gd name="connsiteX13" fmla="*/ 42121 w 326773"/>
              <a:gd name="connsiteY13" fmla="*/ 219798 h 332432"/>
              <a:gd name="connsiteX14" fmla="*/ 87860 w 326773"/>
              <a:gd name="connsiteY14" fmla="*/ 36371 h 332432"/>
              <a:gd name="connsiteX15" fmla="*/ 127469 w 326773"/>
              <a:gd name="connsiteY15" fmla="*/ 14680 h 332432"/>
              <a:gd name="connsiteX16" fmla="*/ 143501 w 326773"/>
              <a:gd name="connsiteY16" fmla="*/ 5250 h 332432"/>
              <a:gd name="connsiteX17" fmla="*/ 136899 w 326773"/>
              <a:gd name="connsiteY17" fmla="*/ 63 h 332432"/>
              <a:gd name="connsiteX18" fmla="*/ 76543 w 326773"/>
              <a:gd name="connsiteY18" fmla="*/ 1477 h 332432"/>
              <a:gd name="connsiteX19" fmla="*/ 15715 w 326773"/>
              <a:gd name="connsiteY19" fmla="*/ 63 h 332432"/>
              <a:gd name="connsiteX20" fmla="*/ 6756 w 326773"/>
              <a:gd name="connsiteY20" fmla="*/ 9493 h 332432"/>
              <a:gd name="connsiteX21" fmla="*/ 19959 w 326773"/>
              <a:gd name="connsiteY21" fmla="*/ 14680 h 332432"/>
              <a:gd name="connsiteX22" fmla="*/ 37877 w 326773"/>
              <a:gd name="connsiteY22" fmla="*/ 15623 h 332432"/>
              <a:gd name="connsiteX23" fmla="*/ 50608 w 326773"/>
              <a:gd name="connsiteY23" fmla="*/ 23168 h 332432"/>
              <a:gd name="connsiteX24" fmla="*/ 42592 w 326773"/>
              <a:gd name="connsiteY24" fmla="*/ 56647 h 332432"/>
              <a:gd name="connsiteX25" fmla="*/ 32218 w 326773"/>
              <a:gd name="connsiteY25" fmla="*/ 98142 h 332432"/>
              <a:gd name="connsiteX26" fmla="*/ 3455 w 326773"/>
              <a:gd name="connsiteY26" fmla="*/ 214612 h 332432"/>
              <a:gd name="connsiteX27" fmla="*/ 154 w 326773"/>
              <a:gd name="connsiteY27" fmla="*/ 241961 h 332432"/>
              <a:gd name="connsiteX28" fmla="*/ 92575 w 326773"/>
              <a:gd name="connsiteY28" fmla="*/ 332496 h 332432"/>
              <a:gd name="connsiteX29" fmla="*/ 226019 w 326773"/>
              <a:gd name="connsiteY29" fmla="*/ 216969 h 332432"/>
              <a:gd name="connsiteX30" fmla="*/ 267986 w 326773"/>
              <a:gd name="connsiteY30" fmla="*/ 49574 h 33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6773" h="332432">
                <a:moveTo>
                  <a:pt x="267986" y="49574"/>
                </a:moveTo>
                <a:cubicBezTo>
                  <a:pt x="272701" y="30241"/>
                  <a:pt x="281189" y="16095"/>
                  <a:pt x="318912" y="14680"/>
                </a:cubicBezTo>
                <a:cubicBezTo>
                  <a:pt x="321270" y="14680"/>
                  <a:pt x="326928" y="14209"/>
                  <a:pt x="326928" y="5250"/>
                </a:cubicBezTo>
                <a:cubicBezTo>
                  <a:pt x="326928" y="4778"/>
                  <a:pt x="326928" y="63"/>
                  <a:pt x="320798" y="63"/>
                </a:cubicBezTo>
                <a:cubicBezTo>
                  <a:pt x="305237" y="63"/>
                  <a:pt x="288734" y="1477"/>
                  <a:pt x="272701" y="1477"/>
                </a:cubicBezTo>
                <a:cubicBezTo>
                  <a:pt x="256669" y="1477"/>
                  <a:pt x="239222" y="63"/>
                  <a:pt x="223662" y="63"/>
                </a:cubicBezTo>
                <a:cubicBezTo>
                  <a:pt x="220833" y="63"/>
                  <a:pt x="215174" y="63"/>
                  <a:pt x="215174" y="9493"/>
                </a:cubicBezTo>
                <a:cubicBezTo>
                  <a:pt x="215174" y="14680"/>
                  <a:pt x="219890" y="14680"/>
                  <a:pt x="223662" y="14680"/>
                </a:cubicBezTo>
                <a:cubicBezTo>
                  <a:pt x="250539" y="15152"/>
                  <a:pt x="255726" y="25054"/>
                  <a:pt x="255726" y="35428"/>
                </a:cubicBezTo>
                <a:cubicBezTo>
                  <a:pt x="255726" y="36843"/>
                  <a:pt x="254783" y="43916"/>
                  <a:pt x="254312" y="45330"/>
                </a:cubicBezTo>
                <a:lnTo>
                  <a:pt x="211873" y="213669"/>
                </a:lnTo>
                <a:cubicBezTo>
                  <a:pt x="195841" y="276854"/>
                  <a:pt x="141615" y="317878"/>
                  <a:pt x="94461" y="317878"/>
                </a:cubicBezTo>
                <a:cubicBezTo>
                  <a:pt x="62397" y="317878"/>
                  <a:pt x="36934" y="297130"/>
                  <a:pt x="36934" y="256578"/>
                </a:cubicBezTo>
                <a:cubicBezTo>
                  <a:pt x="36934" y="255635"/>
                  <a:pt x="36934" y="240546"/>
                  <a:pt x="42121" y="219798"/>
                </a:cubicBezTo>
                <a:lnTo>
                  <a:pt x="87860" y="36371"/>
                </a:lnTo>
                <a:cubicBezTo>
                  <a:pt x="92104" y="19396"/>
                  <a:pt x="93047" y="14680"/>
                  <a:pt x="127469" y="14680"/>
                </a:cubicBezTo>
                <a:cubicBezTo>
                  <a:pt x="139729" y="14680"/>
                  <a:pt x="143501" y="14680"/>
                  <a:pt x="143501" y="5250"/>
                </a:cubicBezTo>
                <a:cubicBezTo>
                  <a:pt x="143501" y="63"/>
                  <a:pt x="138314" y="63"/>
                  <a:pt x="136899" y="63"/>
                </a:cubicBezTo>
                <a:cubicBezTo>
                  <a:pt x="123696" y="63"/>
                  <a:pt x="89746" y="1477"/>
                  <a:pt x="76543" y="1477"/>
                </a:cubicBezTo>
                <a:cubicBezTo>
                  <a:pt x="62868" y="1477"/>
                  <a:pt x="29389" y="63"/>
                  <a:pt x="15715" y="63"/>
                </a:cubicBezTo>
                <a:cubicBezTo>
                  <a:pt x="11943" y="63"/>
                  <a:pt x="6756" y="63"/>
                  <a:pt x="6756" y="9493"/>
                </a:cubicBezTo>
                <a:cubicBezTo>
                  <a:pt x="6756" y="14680"/>
                  <a:pt x="10999" y="14680"/>
                  <a:pt x="19959" y="14680"/>
                </a:cubicBezTo>
                <a:cubicBezTo>
                  <a:pt x="20902" y="14680"/>
                  <a:pt x="29861" y="14680"/>
                  <a:pt x="37877" y="15623"/>
                </a:cubicBezTo>
                <a:cubicBezTo>
                  <a:pt x="46365" y="16567"/>
                  <a:pt x="50608" y="17038"/>
                  <a:pt x="50608" y="23168"/>
                </a:cubicBezTo>
                <a:cubicBezTo>
                  <a:pt x="50608" y="25997"/>
                  <a:pt x="45421" y="45802"/>
                  <a:pt x="42592" y="56647"/>
                </a:cubicBezTo>
                <a:lnTo>
                  <a:pt x="32218" y="98142"/>
                </a:lnTo>
                <a:cubicBezTo>
                  <a:pt x="27975" y="116532"/>
                  <a:pt x="5341" y="205652"/>
                  <a:pt x="3455" y="214612"/>
                </a:cubicBezTo>
                <a:cubicBezTo>
                  <a:pt x="154" y="227815"/>
                  <a:pt x="154" y="234888"/>
                  <a:pt x="154" y="241961"/>
                </a:cubicBezTo>
                <a:cubicBezTo>
                  <a:pt x="154" y="299488"/>
                  <a:pt x="43064" y="332496"/>
                  <a:pt x="92575" y="332496"/>
                </a:cubicBezTo>
                <a:cubicBezTo>
                  <a:pt x="151988" y="332496"/>
                  <a:pt x="210459" y="279212"/>
                  <a:pt x="226019" y="216969"/>
                </a:cubicBezTo>
                <a:lnTo>
                  <a:pt x="267986" y="49574"/>
                </a:lnTo>
                <a:close/>
              </a:path>
            </a:pathLst>
          </a:custGeom>
          <a:solidFill>
            <a:srgbClr val="000000"/>
          </a:solidFill>
          <a:ln w="4732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648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2D88-FB2A-D639-DE02-3080704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JJ – Approximations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DC2C-D223-0711-DA08-48684EA0E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Approximation 1</a:t>
            </a:r>
            <a:r>
              <a:rPr lang="en-IE" dirty="0"/>
              <a:t>: Systematic expansion of </a:t>
            </a:r>
            <a:r>
              <a:rPr lang="en-IE" i="1" dirty="0"/>
              <a:t>H</a:t>
            </a:r>
            <a:r>
              <a:rPr lang="en-IE" baseline="-25000" dirty="0"/>
              <a:t>BH</a:t>
            </a:r>
            <a:r>
              <a:rPr lang="en-IE" dirty="0"/>
              <a:t> in terms of 1/NJ</a:t>
            </a:r>
            <a:endParaRPr lang="en-IE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Approximation 2</a:t>
            </a:r>
            <a:r>
              <a:rPr lang="en-GB" dirty="0"/>
              <a:t>: First order approximation of the 1 – z</a:t>
            </a:r>
            <a:r>
              <a:rPr lang="en-GB" baseline="30000" dirty="0"/>
              <a:t>2 </a:t>
            </a:r>
            <a:r>
              <a:rPr lang="en-IE" dirty="0"/>
              <a:t>terms</a:t>
            </a:r>
          </a:p>
          <a:p>
            <a:endParaRPr lang="en-IE" dirty="0"/>
          </a:p>
          <a:p>
            <a:endParaRPr lang="en-IE" dirty="0"/>
          </a:p>
          <a:p>
            <a:endParaRPr lang="en-IE" b="1" dirty="0"/>
          </a:p>
          <a:p>
            <a:endParaRPr lang="en-IE" dirty="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pic>
        <p:nvPicPr>
          <p:cNvPr id="11" name="Picture 10" descr="\documentclass{article}&#10;\usepackage{amsmath}&#10;\pagestyle{empty}&#10;\begin{document}&#10;&#10;$$&#10;H_N \approx -\frac{2}{N^2}\partial_z^2 + \frac{1}{8}\omega^2 z^2 \equiv H_{HO}&#10;$$&#10;$$&#10;\omega^2 = 4(1+\Lambda)&#10;$$&#10;&#10;&#10;\end{document}" title="IguanaTex Bitmap Display">
            <a:extLst>
              <a:ext uri="{FF2B5EF4-FFF2-40B4-BE49-F238E27FC236}">
                <a16:creationId xmlns:a16="http://schemas.microsoft.com/office/drawing/2014/main" id="{B96CA8F6-446C-ED30-4AE6-26FF834634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17" y="4172349"/>
            <a:ext cx="4437332" cy="1237334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fonts}&#10;\pagestyle{empty}&#10;\begin{document}&#10;$$&#10;H_{HO} \leadsto H_{0} ~~~ H_{N} \leadsto H_{s}&#10;$$&#10;&#10;&#10;&#10;\end{document}" title="IguanaTex Bitmap Display">
            <a:extLst>
              <a:ext uri="{FF2B5EF4-FFF2-40B4-BE49-F238E27FC236}">
                <a16:creationId xmlns:a16="http://schemas.microsoft.com/office/drawing/2014/main" id="{96C42E3F-8E86-47FF-4753-F1B30FED7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03" y="5829543"/>
            <a:ext cx="4866846" cy="397525"/>
          </a:xfrm>
          <a:prstGeom prst="rect">
            <a:avLst/>
          </a:prstGeom>
          <a:ln>
            <a:noFill/>
          </a:ln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D19F60-B38A-87CB-6F39-52F8174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4B4D14B-DEFA-2D48-3BA1-17BEE8AE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17" name="Picture 16" descr="IguanaTex Bitmap Display&#10;&#10;\documentclass{article}&#10;\usepackage{amsmath}&#10;\pagestyle{empty}&#10;\begin{document}&#10;$$&#10;H_N = -\frac{2}{N^2}\partial_z\sqrt{1-z^2}\partial_z + \mathcal{V}(z)&#10;$$&#10;$$&#10;\mathcal{V}(z) = -\sqrt{1-z^2} +\frac{1}{2}\Lambda z^2 ~~~ \Lambda  = \frac{NU}{2J}&#10;$$ &#10;&#10;&#10;&#10;&#10;\end{document}">
            <a:extLst>
              <a:ext uri="{FF2B5EF4-FFF2-40B4-BE49-F238E27FC236}">
                <a16:creationId xmlns:a16="http://schemas.microsoft.com/office/drawing/2014/main" id="{A8A5BB87-580D-2A0E-D93E-FB2914F3E1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0" y="1869489"/>
            <a:ext cx="5218909" cy="15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0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BD7B-BA75-005D-B1ED-043BDCFA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Preliminary Results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D2C2-03E0-5336-91A0-28389E27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8EC470-F011-FCC9-F7C6-81DC1909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5D130BF-199C-0D8B-CD06-3F9F0DC5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" y="1823720"/>
            <a:ext cx="5497182" cy="4334156"/>
          </a:xfrm>
          <a:prstGeom prst="rect">
            <a:avLst/>
          </a:prstGeom>
        </p:spPr>
      </p:pic>
      <p:pic>
        <p:nvPicPr>
          <p:cNvPr id="8" name="Picture 7" descr="Chart">
            <a:extLst>
              <a:ext uri="{FF2B5EF4-FFF2-40B4-BE49-F238E27FC236}">
                <a16:creationId xmlns:a16="http://schemas.microsoft.com/office/drawing/2014/main" id="{BFF2ECA1-2928-78F8-EE18-623EB41A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30" y="1479324"/>
            <a:ext cx="5151002" cy="464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EF537-1258-6D12-3AC5-2409C602FE7C}"/>
              </a:ext>
            </a:extLst>
          </p:cNvPr>
          <p:cNvSpPr txBox="1"/>
          <p:nvPr/>
        </p:nvSpPr>
        <p:spPr>
          <a:xfrm>
            <a:off x="8215011" y="2854603"/>
            <a:ext cx="11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10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2F7A2-F03C-DF5E-6D72-40764ACE0EDC}"/>
              </a:ext>
            </a:extLst>
          </p:cNvPr>
          <p:cNvSpPr txBox="1"/>
          <p:nvPr/>
        </p:nvSpPr>
        <p:spPr>
          <a:xfrm>
            <a:off x="7733695" y="2180365"/>
            <a:ext cx="11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30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260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3B2F-7308-722A-F928-FB9898FE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89A0-1C08-4460-B5C6-72B84655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Brief overview of Shortcuts to Adiabaticity</a:t>
            </a:r>
          </a:p>
          <a:p>
            <a:pPr marL="800097" lvl="1" indent="-342898">
              <a:buFont typeface="Arial" panose="020B0604020202020204" pitchFamily="34" charset="0"/>
              <a:buChar char="•"/>
            </a:pPr>
            <a:r>
              <a:rPr lang="en-GB" dirty="0"/>
              <a:t>Application to the Harmonic Trap 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Description of enhanced Shortcuts</a:t>
            </a:r>
          </a:p>
          <a:p>
            <a:pPr marL="800097" lvl="1" indent="-342898">
              <a:buFont typeface="Arial" panose="020B0604020202020204" pitchFamily="34" charset="0"/>
              <a:buChar char="•"/>
            </a:pPr>
            <a:r>
              <a:rPr lang="en-GB" dirty="0"/>
              <a:t>Application to the Harmonic Trap 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Josephson junction </a:t>
            </a:r>
          </a:p>
          <a:p>
            <a:pPr marL="800097" lvl="1" indent="-342898">
              <a:buFont typeface="Arial" panose="020B0604020202020204" pitchFamily="34" charset="0"/>
              <a:buChar char="•"/>
            </a:pPr>
            <a:r>
              <a:rPr lang="en-GB" dirty="0"/>
              <a:t>System description and useful approximations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Application of </a:t>
            </a:r>
            <a:r>
              <a:rPr lang="en-GB" dirty="0" err="1"/>
              <a:t>eSTA</a:t>
            </a:r>
            <a:r>
              <a:rPr lang="en-GB" dirty="0"/>
              <a:t> to the JJ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Results 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BD132-AEBB-ABB4-BB4C-261CF91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D8737C-F30B-5807-6431-8D1386DC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586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BDF1-5FFE-EA91-98A4-C7A84309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Outlook and extensions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3D7-14BA-A620-686B-AE5CCCF6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98" indent="-457198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Apply </a:t>
            </a:r>
            <a:r>
              <a:rPr lang="en-GB" dirty="0" err="1"/>
              <a:t>eSTA</a:t>
            </a:r>
            <a:r>
              <a:rPr lang="en-GB" dirty="0"/>
              <a:t> corrections to </a:t>
            </a:r>
            <a:r>
              <a:rPr lang="en-GB" i="1" dirty="0"/>
              <a:t>H</a:t>
            </a:r>
            <a:r>
              <a:rPr lang="en-GB" baseline="-25000" dirty="0"/>
              <a:t>BH</a:t>
            </a:r>
            <a:endParaRPr lang="en-GB" dirty="0"/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Extend </a:t>
            </a:r>
            <a:r>
              <a:rPr lang="en-GB" dirty="0" err="1"/>
              <a:t>eSTA</a:t>
            </a:r>
            <a:r>
              <a:rPr lang="en-GB" dirty="0"/>
              <a:t> to other STA techniques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 err="1"/>
              <a:t>eSTA</a:t>
            </a:r>
            <a:r>
              <a:rPr lang="en-GB" dirty="0"/>
              <a:t> applied to open quantum systems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e-STA or </a:t>
            </a:r>
            <a:r>
              <a:rPr lang="en-GB" dirty="0" err="1"/>
              <a:t>eSTA</a:t>
            </a:r>
            <a:r>
              <a:rPr lang="en-GB" dirty="0"/>
              <a:t>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FE64A-EBF6-2367-5A9B-3195E4B0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Manuel Odelli - University College Cork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4DA592-85B6-AF7A-D648-0E06AE67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206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582-6B8D-465E-E662-3569C7FF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Lads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1D0A-AC07-29EB-D4BD-9ADA30D4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A619-F29F-1370-1B7C-B6D3C170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EA5F3-607B-4DC6-B4BE-1F5001B8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40" y="4607667"/>
            <a:ext cx="3866366" cy="17293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A3769C2-FD3D-47A8-9C08-AEC88180B63D}"/>
              </a:ext>
            </a:extLst>
          </p:cNvPr>
          <p:cNvSpPr txBox="1"/>
          <p:nvPr/>
        </p:nvSpPr>
        <p:spPr>
          <a:xfrm>
            <a:off x="6223205" y="5149183"/>
            <a:ext cx="3640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SFI Frontiers for the Future</a:t>
            </a:r>
          </a:p>
          <a:p>
            <a:r>
              <a:rPr lang="en-US" altLang="zh-CN" sz="1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19/FFP/6951  </a:t>
            </a:r>
          </a:p>
          <a:p>
            <a:r>
              <a:rPr lang="en-US" altLang="zh-CN" sz="12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Shortcut-Enhanced Quantum Thermodynamics</a:t>
            </a:r>
            <a:endParaRPr lang="zh-CN" altLang="en-U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6A5398F2-D58D-4DDF-921B-423888D508A3}"/>
              </a:ext>
            </a:extLst>
          </p:cNvPr>
          <p:cNvSpPr txBox="1"/>
          <p:nvPr/>
        </p:nvSpPr>
        <p:spPr>
          <a:xfrm>
            <a:off x="884194" y="4102241"/>
            <a:ext cx="211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>
                <a:solidFill>
                  <a:srgbClr val="231F20"/>
                </a:solidFill>
                <a:latin typeface="Roboto" pitchFamily="2" charset="0"/>
              </a:rPr>
              <a:t>Andreas </a:t>
            </a:r>
            <a:r>
              <a:rPr lang="en-US" altLang="zh-CN" sz="1000" b="1" dirty="0" err="1">
                <a:solidFill>
                  <a:srgbClr val="231F20"/>
                </a:solidFill>
                <a:latin typeface="Roboto" pitchFamily="2" charset="0"/>
              </a:rPr>
              <a:t>Ruschhaupt</a:t>
            </a:r>
            <a:endParaRPr lang="en-US" altLang="zh-CN" sz="1000" b="1" dirty="0">
              <a:solidFill>
                <a:srgbClr val="231F20"/>
              </a:solidFill>
              <a:latin typeface="Roboto" pitchFamily="2" charset="0"/>
            </a:endParaRPr>
          </a:p>
          <a:p>
            <a:r>
              <a:rPr lang="en-US" altLang="zh-CN" sz="1000" b="1" dirty="0">
                <a:solidFill>
                  <a:srgbClr val="231F20"/>
                </a:solidFill>
                <a:latin typeface="Roboto" pitchFamily="2" charset="0"/>
              </a:rPr>
              <a:t>(Group leader)</a:t>
            </a:r>
            <a:endParaRPr lang="zh-CN" altLang="en-US" sz="1000" b="1" dirty="0">
              <a:solidFill>
                <a:srgbClr val="231F20"/>
              </a:solidFill>
              <a:latin typeface="Roboto" pitchFamily="2" charset="0"/>
            </a:endParaRPr>
          </a:p>
        </p:txBody>
      </p:sp>
      <p:pic>
        <p:nvPicPr>
          <p:cNvPr id="11" name="图片 15">
            <a:extLst>
              <a:ext uri="{FF2B5EF4-FFF2-40B4-BE49-F238E27FC236}">
                <a16:creationId xmlns:a16="http://schemas.microsoft.com/office/drawing/2014/main" id="{64170CE9-B594-4B1F-81CE-0AC710AF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9" y="2402133"/>
            <a:ext cx="1556289" cy="1669611"/>
          </a:xfrm>
          <a:prstGeom prst="rect">
            <a:avLst/>
          </a:prstGeom>
        </p:spPr>
      </p:pic>
      <p:sp>
        <p:nvSpPr>
          <p:cNvPr id="12" name="文本框 17">
            <a:extLst>
              <a:ext uri="{FF2B5EF4-FFF2-40B4-BE49-F238E27FC236}">
                <a16:creationId xmlns:a16="http://schemas.microsoft.com/office/drawing/2014/main" id="{65FF76C6-6DB5-41F3-A475-BF94AD0590C7}"/>
              </a:ext>
            </a:extLst>
          </p:cNvPr>
          <p:cNvSpPr txBox="1"/>
          <p:nvPr/>
        </p:nvSpPr>
        <p:spPr>
          <a:xfrm>
            <a:off x="2740256" y="4102242"/>
            <a:ext cx="2117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David Rea </a:t>
            </a:r>
          </a:p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(Senior Collaborator)</a:t>
            </a:r>
            <a:endParaRPr lang="zh-CN" altLang="en-US" sz="1000" dirty="0"/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95237B3-9364-4C62-AAC6-5E325CE3693D}"/>
              </a:ext>
            </a:extLst>
          </p:cNvPr>
          <p:cNvSpPr txBox="1"/>
          <p:nvPr/>
        </p:nvSpPr>
        <p:spPr>
          <a:xfrm>
            <a:off x="4939149" y="4107717"/>
            <a:ext cx="2117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Jing Li </a:t>
            </a:r>
          </a:p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( Postdoc ) </a:t>
            </a:r>
            <a:endParaRPr lang="zh-CN" altLang="en-US" sz="1000" dirty="0"/>
          </a:p>
        </p:txBody>
      </p:sp>
      <p:sp>
        <p:nvSpPr>
          <p:cNvPr id="14" name="文本框 25">
            <a:extLst>
              <a:ext uri="{FF2B5EF4-FFF2-40B4-BE49-F238E27FC236}">
                <a16:creationId xmlns:a16="http://schemas.microsoft.com/office/drawing/2014/main" id="{F79420EF-978F-40B2-AEF9-509AAC22D7E0}"/>
              </a:ext>
            </a:extLst>
          </p:cNvPr>
          <p:cNvSpPr txBox="1"/>
          <p:nvPr/>
        </p:nvSpPr>
        <p:spPr>
          <a:xfrm>
            <a:off x="6679687" y="4082886"/>
            <a:ext cx="2117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Chris Whitty </a:t>
            </a:r>
          </a:p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(PhD)</a:t>
            </a:r>
            <a:endParaRPr lang="zh-CN" altLang="en-US" sz="1000" dirty="0"/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0C3D1C42-13A7-41DA-A485-1E971B35A903}"/>
              </a:ext>
            </a:extLst>
          </p:cNvPr>
          <p:cNvSpPr txBox="1"/>
          <p:nvPr/>
        </p:nvSpPr>
        <p:spPr>
          <a:xfrm>
            <a:off x="8338943" y="4089149"/>
            <a:ext cx="2117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Manuel </a:t>
            </a:r>
            <a:r>
              <a:rPr lang="en-US" altLang="zh-CN" sz="1000" dirty="0" err="1">
                <a:solidFill>
                  <a:srgbClr val="231F20"/>
                </a:solidFill>
                <a:latin typeface="Roboto" pitchFamily="2" charset="0"/>
              </a:rPr>
              <a:t>Odelli</a:t>
            </a:r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 </a:t>
            </a:r>
          </a:p>
          <a:p>
            <a:r>
              <a:rPr lang="en-US" altLang="zh-CN" sz="1000" dirty="0">
                <a:solidFill>
                  <a:srgbClr val="231F20"/>
                </a:solidFill>
                <a:latin typeface="Roboto" pitchFamily="2" charset="0"/>
              </a:rPr>
              <a:t>(PhD)</a:t>
            </a:r>
            <a:endParaRPr lang="zh-CN" altLang="en-US" sz="1000" dirty="0"/>
          </a:p>
        </p:txBody>
      </p:sp>
      <p:pic>
        <p:nvPicPr>
          <p:cNvPr id="16" name="图片 2">
            <a:extLst>
              <a:ext uri="{FF2B5EF4-FFF2-40B4-BE49-F238E27FC236}">
                <a16:creationId xmlns:a16="http://schemas.microsoft.com/office/drawing/2014/main" id="{0629900D-23C9-40F6-BA6F-F13D2D4E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793" y="2397989"/>
            <a:ext cx="1404909" cy="17008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066BD7-D0CE-8152-A589-ED2BA32CB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463" y="2399081"/>
            <a:ext cx="1295580" cy="1704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1FF2ED-CC38-542B-D646-117C15E0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372" y="2399081"/>
            <a:ext cx="1423519" cy="1686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5B3FFD-357A-5101-118F-ADE3D90A9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2315" y="2375260"/>
            <a:ext cx="1470837" cy="1733487"/>
          </a:xfrm>
          <a:prstGeom prst="rect">
            <a:avLst/>
          </a:prstGeom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CF24B044-4A7F-2E89-2F42-BAD0AB16EF9E}"/>
              </a:ext>
            </a:extLst>
          </p:cNvPr>
          <p:cNvSpPr txBox="1"/>
          <p:nvPr/>
        </p:nvSpPr>
        <p:spPr>
          <a:xfrm>
            <a:off x="10178156" y="4113279"/>
            <a:ext cx="1569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000" dirty="0">
                <a:solidFill>
                  <a:srgbClr val="231F20"/>
                </a:solidFill>
                <a:latin typeface="Roboto" pitchFamily="2" charset="0"/>
              </a:rPr>
              <a:t>Guido De Rosa</a:t>
            </a:r>
          </a:p>
          <a:p>
            <a:r>
              <a:rPr lang="en-IE" sz="1000" dirty="0">
                <a:solidFill>
                  <a:srgbClr val="231F20"/>
                </a:solidFill>
                <a:latin typeface="Roboto" pitchFamily="2" charset="0"/>
              </a:rPr>
              <a:t>(Master)</a:t>
            </a:r>
          </a:p>
        </p:txBody>
      </p:sp>
      <p:pic>
        <p:nvPicPr>
          <p:cNvPr id="10" name="图片 13">
            <a:extLst>
              <a:ext uri="{FF2B5EF4-FFF2-40B4-BE49-F238E27FC236}">
                <a16:creationId xmlns:a16="http://schemas.microsoft.com/office/drawing/2014/main" id="{9ECECBC8-B21A-4D4B-9EA3-F49A5CB9C4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3878" y="2399082"/>
            <a:ext cx="1470837" cy="17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A837-326B-61A3-6933-A6DFCCE5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CF8F-0F49-D5A0-A67A-254B850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18A7-7FF1-4E8B-7663-057A1D81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A43C7-FF3A-D6C7-B478-B6FE50A90F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AEB25-453E-85CC-DEB4-5B5C8F551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42" y="-83458"/>
            <a:ext cx="7049105" cy="70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9FDE-A9DB-3A86-2BA0-74312BBF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for STA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E64F-CC50-05D7-9158-392E842F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4" y="1393316"/>
            <a:ext cx="11682832" cy="4769714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Adiabatic theorem</a:t>
            </a:r>
            <a:r>
              <a:rPr lang="en-GB" dirty="0"/>
              <a:t>: If the Hamiltonian changes </a:t>
            </a:r>
            <a:r>
              <a:rPr lang="en-GB" i="1" dirty="0"/>
              <a:t>slowly </a:t>
            </a:r>
            <a:r>
              <a:rPr lang="en-GB" dirty="0"/>
              <a:t>and </a:t>
            </a:r>
            <a:endParaRPr lang="en-GB" i="1" dirty="0"/>
          </a:p>
          <a:p>
            <a:endParaRPr lang="en-GB" b="1" dirty="0"/>
          </a:p>
          <a:p>
            <a:r>
              <a:rPr lang="en-GB" dirty="0"/>
              <a:t>then </a:t>
            </a:r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Reality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Only interested in initial and final state  </a:t>
            </a:r>
          </a:p>
          <a:p>
            <a:r>
              <a:rPr lang="en-GB" b="1" dirty="0"/>
              <a:t>Problem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Adiabatic protocols are </a:t>
            </a:r>
            <a:r>
              <a:rPr lang="en-GB" b="1" dirty="0"/>
              <a:t>slow</a:t>
            </a:r>
          </a:p>
          <a:p>
            <a:r>
              <a:rPr lang="en-GB" b="1" dirty="0"/>
              <a:t>Solution</a:t>
            </a:r>
            <a:r>
              <a:rPr lang="en-GB" dirty="0"/>
              <a:t>: Shortcuts to adiabaticity</a:t>
            </a:r>
            <a:endParaRPr lang="en-GB" dirty="0"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GB" dirty="0"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endParaRPr lang="en-GB" b="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ED99E90-AD77-EF15-90B4-58C81455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DC1B669-C412-5036-D94A-65899B8F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grpSp>
        <p:nvGrpSpPr>
          <p:cNvPr id="1392" name="Group 1391" descr="\documentclass{article}&#10;\usepackage{amsmath}&#10;\usepackage{braket}&#10;\pagestyle{empty}&#10;\begin{document}&#10;$$ &#10;\mathcal{H}(t) \ket{n(t)} = E_n(t)\ket{n(t)}~ \forall t \in [t_0, t_f] ~~~ \text{with}~ \ket{\psi(0)} = \sum_n c_n(0)\ket{n(0)}&#10;$$&#10;&#10;&#10;&#10;\end{document}" title="IguanaTex Vector Display">
            <a:extLst>
              <a:ext uri="{FF2B5EF4-FFF2-40B4-BE49-F238E27FC236}">
                <a16:creationId xmlns:a16="http://schemas.microsoft.com/office/drawing/2014/main" id="{290E0DB0-1F64-C0A8-26DD-CCDE74B095C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6077" y="1899344"/>
            <a:ext cx="10646136" cy="737972"/>
            <a:chOff x="3495188" y="4689051"/>
            <a:chExt cx="10646135" cy="737972"/>
          </a:xfrm>
        </p:grpSpPr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E754483-EE11-DDE8-FF25-9E93240386A8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3495188" y="4782569"/>
              <a:ext cx="276102" cy="256379"/>
            </a:xfrm>
            <a:custGeom>
              <a:avLst/>
              <a:gdLst>
                <a:gd name="connsiteX0" fmla="*/ 109816 w 276102"/>
                <a:gd name="connsiteY0" fmla="*/ 121970 h 256379"/>
                <a:gd name="connsiteX1" fmla="*/ 122559 w 276102"/>
                <a:gd name="connsiteY1" fmla="*/ 70834 h 256379"/>
                <a:gd name="connsiteX2" fmla="*/ 129285 w 276102"/>
                <a:gd name="connsiteY2" fmla="*/ 19698 h 256379"/>
                <a:gd name="connsiteX3" fmla="*/ 105568 w 276102"/>
                <a:gd name="connsiteY3" fmla="*/ 85 h 256379"/>
                <a:gd name="connsiteX4" fmla="*/ 37959 w 276102"/>
                <a:gd name="connsiteY4" fmla="*/ 21099 h 256379"/>
                <a:gd name="connsiteX5" fmla="*/ 83 w 276102"/>
                <a:gd name="connsiteY5" fmla="*/ 65581 h 256379"/>
                <a:gd name="connsiteX6" fmla="*/ 3623 w 276102"/>
                <a:gd name="connsiteY6" fmla="*/ 68032 h 256379"/>
                <a:gd name="connsiteX7" fmla="*/ 30525 w 276102"/>
                <a:gd name="connsiteY7" fmla="*/ 50520 h 256379"/>
                <a:gd name="connsiteX8" fmla="*/ 82206 w 276102"/>
                <a:gd name="connsiteY8" fmla="*/ 19348 h 256379"/>
                <a:gd name="connsiteX9" fmla="*/ 99197 w 276102"/>
                <a:gd name="connsiteY9" fmla="*/ 34759 h 256379"/>
                <a:gd name="connsiteX10" fmla="*/ 93887 w 276102"/>
                <a:gd name="connsiteY10" fmla="*/ 75738 h 256379"/>
                <a:gd name="connsiteX11" fmla="*/ 83622 w 276102"/>
                <a:gd name="connsiteY11" fmla="*/ 121970 h 256379"/>
                <a:gd name="connsiteX12" fmla="*/ 70879 w 276102"/>
                <a:gd name="connsiteY12" fmla="*/ 121970 h 256379"/>
                <a:gd name="connsiteX13" fmla="*/ 44684 w 276102"/>
                <a:gd name="connsiteY13" fmla="*/ 138782 h 256379"/>
                <a:gd name="connsiteX14" fmla="*/ 52826 w 276102"/>
                <a:gd name="connsiteY14" fmla="*/ 141234 h 256379"/>
                <a:gd name="connsiteX15" fmla="*/ 78312 w 276102"/>
                <a:gd name="connsiteY15" fmla="*/ 141234 h 256379"/>
                <a:gd name="connsiteX16" fmla="*/ 44684 w 276102"/>
                <a:gd name="connsiteY16" fmla="*/ 242104 h 256379"/>
                <a:gd name="connsiteX17" fmla="*/ 41498 w 276102"/>
                <a:gd name="connsiteY17" fmla="*/ 251211 h 256379"/>
                <a:gd name="connsiteX18" fmla="*/ 45038 w 276102"/>
                <a:gd name="connsiteY18" fmla="*/ 253663 h 256379"/>
                <a:gd name="connsiteX19" fmla="*/ 68047 w 276102"/>
                <a:gd name="connsiteY19" fmla="*/ 242104 h 256379"/>
                <a:gd name="connsiteX20" fmla="*/ 71941 w 276102"/>
                <a:gd name="connsiteY20" fmla="*/ 235800 h 256379"/>
                <a:gd name="connsiteX21" fmla="*/ 104152 w 276102"/>
                <a:gd name="connsiteY21" fmla="*/ 141234 h 256379"/>
                <a:gd name="connsiteX22" fmla="*/ 183797 w 276102"/>
                <a:gd name="connsiteY22" fmla="*/ 141234 h 256379"/>
                <a:gd name="connsiteX23" fmla="*/ 200080 w 276102"/>
                <a:gd name="connsiteY23" fmla="*/ 137731 h 256379"/>
                <a:gd name="connsiteX24" fmla="*/ 181673 w 276102"/>
                <a:gd name="connsiteY24" fmla="*/ 237201 h 256379"/>
                <a:gd name="connsiteX25" fmla="*/ 202912 w 276102"/>
                <a:gd name="connsiteY25" fmla="*/ 256464 h 256379"/>
                <a:gd name="connsiteX26" fmla="*/ 276185 w 276102"/>
                <a:gd name="connsiteY26" fmla="*/ 216186 h 256379"/>
                <a:gd name="connsiteX27" fmla="*/ 272646 w 276102"/>
                <a:gd name="connsiteY27" fmla="*/ 213384 h 256379"/>
                <a:gd name="connsiteX28" fmla="*/ 245743 w 276102"/>
                <a:gd name="connsiteY28" fmla="*/ 231947 h 256379"/>
                <a:gd name="connsiteX29" fmla="*/ 237248 w 276102"/>
                <a:gd name="connsiteY29" fmla="*/ 236150 h 256379"/>
                <a:gd name="connsiteX30" fmla="*/ 226275 w 276102"/>
                <a:gd name="connsiteY30" fmla="*/ 237201 h 256379"/>
                <a:gd name="connsiteX31" fmla="*/ 211762 w 276102"/>
                <a:gd name="connsiteY31" fmla="*/ 222140 h 256379"/>
                <a:gd name="connsiteX32" fmla="*/ 215301 w 276102"/>
                <a:gd name="connsiteY32" fmla="*/ 190969 h 256379"/>
                <a:gd name="connsiteX33" fmla="*/ 269106 w 276102"/>
                <a:gd name="connsiteY33" fmla="*/ 6389 h 256379"/>
                <a:gd name="connsiteX34" fmla="*/ 270168 w 276102"/>
                <a:gd name="connsiteY34" fmla="*/ 2536 h 256379"/>
                <a:gd name="connsiteX35" fmla="*/ 266628 w 276102"/>
                <a:gd name="connsiteY35" fmla="*/ 85 h 256379"/>
                <a:gd name="connsiteX36" fmla="*/ 244327 w 276102"/>
                <a:gd name="connsiteY36" fmla="*/ 10942 h 256379"/>
                <a:gd name="connsiteX37" fmla="*/ 240434 w 276102"/>
                <a:gd name="connsiteY37" fmla="*/ 16546 h 256379"/>
                <a:gd name="connsiteX38" fmla="*/ 204682 w 276102"/>
                <a:gd name="connsiteY38" fmla="*/ 121970 h 256379"/>
                <a:gd name="connsiteX39" fmla="*/ 109816 w 276102"/>
                <a:gd name="connsiteY39" fmla="*/ 121970 h 25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76102" h="256379">
                  <a:moveTo>
                    <a:pt x="109816" y="121970"/>
                  </a:moveTo>
                  <a:cubicBezTo>
                    <a:pt x="114418" y="105509"/>
                    <a:pt x="119020" y="87646"/>
                    <a:pt x="122559" y="70834"/>
                  </a:cubicBezTo>
                  <a:cubicBezTo>
                    <a:pt x="126807" y="47368"/>
                    <a:pt x="129285" y="23901"/>
                    <a:pt x="129285" y="19698"/>
                  </a:cubicBezTo>
                  <a:cubicBezTo>
                    <a:pt x="129285" y="85"/>
                    <a:pt x="109816" y="85"/>
                    <a:pt x="105568" y="85"/>
                  </a:cubicBezTo>
                  <a:cubicBezTo>
                    <a:pt x="78666" y="85"/>
                    <a:pt x="54596" y="9892"/>
                    <a:pt x="37959" y="21099"/>
                  </a:cubicBezTo>
                  <a:cubicBezTo>
                    <a:pt x="9287" y="40363"/>
                    <a:pt x="83" y="63829"/>
                    <a:pt x="83" y="65581"/>
                  </a:cubicBezTo>
                  <a:cubicBezTo>
                    <a:pt x="83" y="68032"/>
                    <a:pt x="2561" y="68032"/>
                    <a:pt x="3623" y="68032"/>
                  </a:cubicBezTo>
                  <a:cubicBezTo>
                    <a:pt x="6455" y="68032"/>
                    <a:pt x="23092" y="63829"/>
                    <a:pt x="30525" y="50520"/>
                  </a:cubicBezTo>
                  <a:cubicBezTo>
                    <a:pt x="40083" y="32658"/>
                    <a:pt x="50348" y="19348"/>
                    <a:pt x="82206" y="19348"/>
                  </a:cubicBezTo>
                  <a:cubicBezTo>
                    <a:pt x="96719" y="19348"/>
                    <a:pt x="99197" y="29155"/>
                    <a:pt x="99197" y="34759"/>
                  </a:cubicBezTo>
                  <a:cubicBezTo>
                    <a:pt x="99197" y="35109"/>
                    <a:pt x="98135" y="51571"/>
                    <a:pt x="93887" y="75738"/>
                  </a:cubicBezTo>
                  <a:cubicBezTo>
                    <a:pt x="92117" y="85545"/>
                    <a:pt x="91055" y="91849"/>
                    <a:pt x="83622" y="121970"/>
                  </a:cubicBezTo>
                  <a:lnTo>
                    <a:pt x="70879" y="121970"/>
                  </a:lnTo>
                  <a:cubicBezTo>
                    <a:pt x="60967" y="122320"/>
                    <a:pt x="44684" y="133528"/>
                    <a:pt x="44684" y="138782"/>
                  </a:cubicBezTo>
                  <a:cubicBezTo>
                    <a:pt x="44684" y="140883"/>
                    <a:pt x="45038" y="141234"/>
                    <a:pt x="52826" y="141234"/>
                  </a:cubicBezTo>
                  <a:lnTo>
                    <a:pt x="78312" y="141234"/>
                  </a:lnTo>
                  <a:cubicBezTo>
                    <a:pt x="70879" y="165751"/>
                    <a:pt x="60967" y="199374"/>
                    <a:pt x="44684" y="242104"/>
                  </a:cubicBezTo>
                  <a:cubicBezTo>
                    <a:pt x="41498" y="250160"/>
                    <a:pt x="41498" y="250861"/>
                    <a:pt x="41498" y="251211"/>
                  </a:cubicBezTo>
                  <a:cubicBezTo>
                    <a:pt x="41498" y="253663"/>
                    <a:pt x="44330" y="253663"/>
                    <a:pt x="45038" y="253663"/>
                  </a:cubicBezTo>
                  <a:cubicBezTo>
                    <a:pt x="49994" y="253663"/>
                    <a:pt x="60967" y="249109"/>
                    <a:pt x="68047" y="242104"/>
                  </a:cubicBezTo>
                  <a:cubicBezTo>
                    <a:pt x="69817" y="240003"/>
                    <a:pt x="70525" y="239302"/>
                    <a:pt x="71941" y="235800"/>
                  </a:cubicBezTo>
                  <a:cubicBezTo>
                    <a:pt x="84330" y="204978"/>
                    <a:pt x="94949" y="173456"/>
                    <a:pt x="104152" y="141234"/>
                  </a:cubicBezTo>
                  <a:lnTo>
                    <a:pt x="183797" y="141234"/>
                  </a:lnTo>
                  <a:cubicBezTo>
                    <a:pt x="187691" y="141234"/>
                    <a:pt x="194417" y="141234"/>
                    <a:pt x="200080" y="137731"/>
                  </a:cubicBezTo>
                  <a:cubicBezTo>
                    <a:pt x="196187" y="152442"/>
                    <a:pt x="181673" y="209532"/>
                    <a:pt x="181673" y="237201"/>
                  </a:cubicBezTo>
                  <a:cubicBezTo>
                    <a:pt x="181673" y="247358"/>
                    <a:pt x="187691" y="256464"/>
                    <a:pt x="202912" y="256464"/>
                  </a:cubicBezTo>
                  <a:cubicBezTo>
                    <a:pt x="249991" y="256464"/>
                    <a:pt x="276185" y="227394"/>
                    <a:pt x="276185" y="216186"/>
                  </a:cubicBezTo>
                  <a:cubicBezTo>
                    <a:pt x="276185" y="214085"/>
                    <a:pt x="274416" y="213384"/>
                    <a:pt x="272646" y="213384"/>
                  </a:cubicBezTo>
                  <a:cubicBezTo>
                    <a:pt x="269814" y="213384"/>
                    <a:pt x="251053" y="218288"/>
                    <a:pt x="245743" y="231947"/>
                  </a:cubicBezTo>
                  <a:cubicBezTo>
                    <a:pt x="244327" y="234749"/>
                    <a:pt x="243973" y="235100"/>
                    <a:pt x="237248" y="236150"/>
                  </a:cubicBezTo>
                  <a:cubicBezTo>
                    <a:pt x="233354" y="236851"/>
                    <a:pt x="226629" y="237201"/>
                    <a:pt x="226275" y="237201"/>
                  </a:cubicBezTo>
                  <a:cubicBezTo>
                    <a:pt x="219903" y="237201"/>
                    <a:pt x="211762" y="232998"/>
                    <a:pt x="211762" y="222140"/>
                  </a:cubicBezTo>
                  <a:cubicBezTo>
                    <a:pt x="211762" y="217937"/>
                    <a:pt x="214239" y="198674"/>
                    <a:pt x="215301" y="190969"/>
                  </a:cubicBezTo>
                  <a:cubicBezTo>
                    <a:pt x="221319" y="152091"/>
                    <a:pt x="238664" y="86245"/>
                    <a:pt x="269106" y="6389"/>
                  </a:cubicBezTo>
                  <a:cubicBezTo>
                    <a:pt x="270168" y="3937"/>
                    <a:pt x="270168" y="3237"/>
                    <a:pt x="270168" y="2536"/>
                  </a:cubicBezTo>
                  <a:cubicBezTo>
                    <a:pt x="270168" y="85"/>
                    <a:pt x="268044" y="85"/>
                    <a:pt x="266628" y="85"/>
                  </a:cubicBezTo>
                  <a:cubicBezTo>
                    <a:pt x="261318" y="85"/>
                    <a:pt x="251053" y="4988"/>
                    <a:pt x="244327" y="10942"/>
                  </a:cubicBezTo>
                  <a:cubicBezTo>
                    <a:pt x="243973" y="11643"/>
                    <a:pt x="241850" y="13394"/>
                    <a:pt x="240434" y="16546"/>
                  </a:cubicBezTo>
                  <a:cubicBezTo>
                    <a:pt x="226275" y="50870"/>
                    <a:pt x="215301" y="86245"/>
                    <a:pt x="204682" y="121970"/>
                  </a:cubicBezTo>
                  <a:lnTo>
                    <a:pt x="109816" y="12197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963A83A5-0E03-FF85-08EF-04BB1D949EBA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3825155" y="4759102"/>
              <a:ext cx="82122" cy="350245"/>
            </a:xfrm>
            <a:custGeom>
              <a:avLst/>
              <a:gdLst>
                <a:gd name="connsiteX0" fmla="*/ 82214 w 82122"/>
                <a:gd name="connsiteY0" fmla="*/ 346828 h 350245"/>
                <a:gd name="connsiteX1" fmla="*/ 76197 w 82122"/>
                <a:gd name="connsiteY1" fmla="*/ 339123 h 350245"/>
                <a:gd name="connsiteX2" fmla="*/ 20622 w 82122"/>
                <a:gd name="connsiteY2" fmla="*/ 175208 h 350245"/>
                <a:gd name="connsiteX3" fmla="*/ 77613 w 82122"/>
                <a:gd name="connsiteY3" fmla="*/ 9541 h 350245"/>
                <a:gd name="connsiteX4" fmla="*/ 82214 w 82122"/>
                <a:gd name="connsiteY4" fmla="*/ 3587 h 350245"/>
                <a:gd name="connsiteX5" fmla="*/ 78675 w 82122"/>
                <a:gd name="connsiteY5" fmla="*/ 85 h 350245"/>
                <a:gd name="connsiteX6" fmla="*/ 22392 w 82122"/>
                <a:gd name="connsiteY6" fmla="*/ 68383 h 350245"/>
                <a:gd name="connsiteX7" fmla="*/ 92 w 82122"/>
                <a:gd name="connsiteY7" fmla="*/ 175208 h 350245"/>
                <a:gd name="connsiteX8" fmla="*/ 23454 w 82122"/>
                <a:gd name="connsiteY8" fmla="*/ 284484 h 350245"/>
                <a:gd name="connsiteX9" fmla="*/ 78675 w 82122"/>
                <a:gd name="connsiteY9" fmla="*/ 350330 h 350245"/>
                <a:gd name="connsiteX10" fmla="*/ 82214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14" y="346828"/>
                  </a:moveTo>
                  <a:cubicBezTo>
                    <a:pt x="82214" y="345777"/>
                    <a:pt x="82214" y="345077"/>
                    <a:pt x="76197" y="339123"/>
                  </a:cubicBezTo>
                  <a:cubicBezTo>
                    <a:pt x="31950" y="294992"/>
                    <a:pt x="20622" y="228795"/>
                    <a:pt x="20622" y="175208"/>
                  </a:cubicBezTo>
                  <a:cubicBezTo>
                    <a:pt x="20622" y="114265"/>
                    <a:pt x="34073" y="53322"/>
                    <a:pt x="77613" y="9541"/>
                  </a:cubicBezTo>
                  <a:cubicBezTo>
                    <a:pt x="82214" y="5338"/>
                    <a:pt x="82214" y="4638"/>
                    <a:pt x="82214" y="3587"/>
                  </a:cubicBezTo>
                  <a:cubicBezTo>
                    <a:pt x="82214" y="1135"/>
                    <a:pt x="80798" y="85"/>
                    <a:pt x="78675" y="85"/>
                  </a:cubicBezTo>
                  <a:cubicBezTo>
                    <a:pt x="75135" y="85"/>
                    <a:pt x="43277" y="23901"/>
                    <a:pt x="22392" y="68383"/>
                  </a:cubicBezTo>
                  <a:cubicBezTo>
                    <a:pt x="4339" y="106910"/>
                    <a:pt x="92" y="145787"/>
                    <a:pt x="92" y="175208"/>
                  </a:cubicBezTo>
                  <a:cubicBezTo>
                    <a:pt x="92" y="202527"/>
                    <a:pt x="3985" y="244906"/>
                    <a:pt x="23454" y="284484"/>
                  </a:cubicBezTo>
                  <a:cubicBezTo>
                    <a:pt x="44693" y="327564"/>
                    <a:pt x="75135" y="350330"/>
                    <a:pt x="78675" y="350330"/>
                  </a:cubicBezTo>
                  <a:cubicBezTo>
                    <a:pt x="80798" y="350330"/>
                    <a:pt x="82214" y="349280"/>
                    <a:pt x="82214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CC889444-7C02-6663-B79E-B26ED90FBE04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3935911" y="4802533"/>
              <a:ext cx="108670" cy="223106"/>
            </a:xfrm>
            <a:custGeom>
              <a:avLst/>
              <a:gdLst>
                <a:gd name="connsiteX0" fmla="*/ 64873 w 108670"/>
                <a:gd name="connsiteY0" fmla="*/ 79240 h 223106"/>
                <a:gd name="connsiteX1" fmla="*/ 98147 w 108670"/>
                <a:gd name="connsiteY1" fmla="*/ 79240 h 223106"/>
                <a:gd name="connsiteX2" fmla="*/ 108767 w 108670"/>
                <a:gd name="connsiteY2" fmla="*/ 72235 h 223106"/>
                <a:gd name="connsiteX3" fmla="*/ 98855 w 108670"/>
                <a:gd name="connsiteY3" fmla="*/ 68383 h 223106"/>
                <a:gd name="connsiteX4" fmla="*/ 67705 w 108670"/>
                <a:gd name="connsiteY4" fmla="*/ 68383 h 223106"/>
                <a:gd name="connsiteX5" fmla="*/ 82218 w 108670"/>
                <a:gd name="connsiteY5" fmla="*/ 9541 h 223106"/>
                <a:gd name="connsiteX6" fmla="*/ 71953 w 108670"/>
                <a:gd name="connsiteY6" fmla="*/ 85 h 223106"/>
                <a:gd name="connsiteX7" fmla="*/ 57794 w 108670"/>
                <a:gd name="connsiteY7" fmla="*/ 12694 h 223106"/>
                <a:gd name="connsiteX8" fmla="*/ 43989 w 108670"/>
                <a:gd name="connsiteY8" fmla="*/ 68383 h 223106"/>
                <a:gd name="connsiteX9" fmla="*/ 10715 w 108670"/>
                <a:gd name="connsiteY9" fmla="*/ 68383 h 223106"/>
                <a:gd name="connsiteX10" fmla="*/ 96 w 108670"/>
                <a:gd name="connsiteY10" fmla="*/ 75037 h 223106"/>
                <a:gd name="connsiteX11" fmla="*/ 10007 w 108670"/>
                <a:gd name="connsiteY11" fmla="*/ 79240 h 223106"/>
                <a:gd name="connsiteX12" fmla="*/ 41157 w 108670"/>
                <a:gd name="connsiteY12" fmla="*/ 79240 h 223106"/>
                <a:gd name="connsiteX13" fmla="*/ 14255 w 108670"/>
                <a:gd name="connsiteY13" fmla="*/ 190969 h 223106"/>
                <a:gd name="connsiteX14" fmla="*/ 46821 w 108670"/>
                <a:gd name="connsiteY14" fmla="*/ 223191 h 223106"/>
                <a:gd name="connsiteX15" fmla="*/ 103103 w 108670"/>
                <a:gd name="connsiteY15" fmla="*/ 169253 h 223106"/>
                <a:gd name="connsiteX16" fmla="*/ 98855 w 108670"/>
                <a:gd name="connsiteY16" fmla="*/ 165751 h 223106"/>
                <a:gd name="connsiteX17" fmla="*/ 93546 w 108670"/>
                <a:gd name="connsiteY17" fmla="*/ 170654 h 223106"/>
                <a:gd name="connsiteX18" fmla="*/ 47528 w 108670"/>
                <a:gd name="connsiteY18" fmla="*/ 215486 h 223106"/>
                <a:gd name="connsiteX19" fmla="*/ 36555 w 108670"/>
                <a:gd name="connsiteY19" fmla="*/ 199374 h 223106"/>
                <a:gd name="connsiteX20" fmla="*/ 38679 w 108670"/>
                <a:gd name="connsiteY20" fmla="*/ 182563 h 223106"/>
                <a:gd name="connsiteX21" fmla="*/ 64873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873" y="79240"/>
                  </a:moveTo>
                  <a:lnTo>
                    <a:pt x="98147" y="79240"/>
                  </a:lnTo>
                  <a:cubicBezTo>
                    <a:pt x="105227" y="79240"/>
                    <a:pt x="108767" y="79240"/>
                    <a:pt x="108767" y="72235"/>
                  </a:cubicBezTo>
                  <a:cubicBezTo>
                    <a:pt x="108767" y="68383"/>
                    <a:pt x="105227" y="68383"/>
                    <a:pt x="98855" y="68383"/>
                  </a:cubicBezTo>
                  <a:lnTo>
                    <a:pt x="67705" y="68383"/>
                  </a:lnTo>
                  <a:cubicBezTo>
                    <a:pt x="80448" y="18648"/>
                    <a:pt x="82218" y="11643"/>
                    <a:pt x="82218" y="9541"/>
                  </a:cubicBezTo>
                  <a:cubicBezTo>
                    <a:pt x="82218" y="3587"/>
                    <a:pt x="77971" y="85"/>
                    <a:pt x="71953" y="85"/>
                  </a:cubicBezTo>
                  <a:cubicBezTo>
                    <a:pt x="70891" y="85"/>
                    <a:pt x="60980" y="435"/>
                    <a:pt x="57794" y="12694"/>
                  </a:cubicBezTo>
                  <a:lnTo>
                    <a:pt x="43989" y="68383"/>
                  </a:lnTo>
                  <a:lnTo>
                    <a:pt x="10715" y="68383"/>
                  </a:lnTo>
                  <a:cubicBezTo>
                    <a:pt x="3635" y="68383"/>
                    <a:pt x="96" y="68383"/>
                    <a:pt x="96" y="75037"/>
                  </a:cubicBezTo>
                  <a:cubicBezTo>
                    <a:pt x="96" y="79240"/>
                    <a:pt x="2927" y="79240"/>
                    <a:pt x="10007" y="79240"/>
                  </a:cubicBezTo>
                  <a:lnTo>
                    <a:pt x="41157" y="79240"/>
                  </a:lnTo>
                  <a:cubicBezTo>
                    <a:pt x="15671" y="178710"/>
                    <a:pt x="14255" y="184664"/>
                    <a:pt x="14255" y="190969"/>
                  </a:cubicBezTo>
                  <a:cubicBezTo>
                    <a:pt x="14255" y="209882"/>
                    <a:pt x="27706" y="223191"/>
                    <a:pt x="46821" y="223191"/>
                  </a:cubicBezTo>
                  <a:cubicBezTo>
                    <a:pt x="82926" y="223191"/>
                    <a:pt x="103103" y="172055"/>
                    <a:pt x="103103" y="169253"/>
                  </a:cubicBezTo>
                  <a:cubicBezTo>
                    <a:pt x="103103" y="165751"/>
                    <a:pt x="100271" y="165751"/>
                    <a:pt x="98855" y="165751"/>
                  </a:cubicBezTo>
                  <a:cubicBezTo>
                    <a:pt x="95669" y="165751"/>
                    <a:pt x="95315" y="166802"/>
                    <a:pt x="93546" y="170654"/>
                  </a:cubicBezTo>
                  <a:cubicBezTo>
                    <a:pt x="78324" y="207080"/>
                    <a:pt x="59564" y="215486"/>
                    <a:pt x="47528" y="215486"/>
                  </a:cubicBezTo>
                  <a:cubicBezTo>
                    <a:pt x="40095" y="215486"/>
                    <a:pt x="36555" y="210933"/>
                    <a:pt x="36555" y="199374"/>
                  </a:cubicBezTo>
                  <a:cubicBezTo>
                    <a:pt x="36555" y="190969"/>
                    <a:pt x="37263" y="188517"/>
                    <a:pt x="38679" y="182563"/>
                  </a:cubicBezTo>
                  <a:lnTo>
                    <a:pt x="64873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318478DC-BF25-4895-202F-83B4CAED642D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4075772" y="4759102"/>
              <a:ext cx="82122" cy="350245"/>
            </a:xfrm>
            <a:custGeom>
              <a:avLst/>
              <a:gdLst>
                <a:gd name="connsiteX0" fmla="*/ 82222 w 82122"/>
                <a:gd name="connsiteY0" fmla="*/ 175208 h 350245"/>
                <a:gd name="connsiteX1" fmla="*/ 58859 w 82122"/>
                <a:gd name="connsiteY1" fmla="*/ 65931 h 350245"/>
                <a:gd name="connsiteX2" fmla="*/ 3639 w 82122"/>
                <a:gd name="connsiteY2" fmla="*/ 85 h 350245"/>
                <a:gd name="connsiteX3" fmla="*/ 99 w 82122"/>
                <a:gd name="connsiteY3" fmla="*/ 3587 h 350245"/>
                <a:gd name="connsiteX4" fmla="*/ 6825 w 82122"/>
                <a:gd name="connsiteY4" fmla="*/ 11643 h 350245"/>
                <a:gd name="connsiteX5" fmla="*/ 61691 w 82122"/>
                <a:gd name="connsiteY5" fmla="*/ 175208 h 350245"/>
                <a:gd name="connsiteX6" fmla="*/ 4701 w 82122"/>
                <a:gd name="connsiteY6" fmla="*/ 340874 h 350245"/>
                <a:gd name="connsiteX7" fmla="*/ 99 w 82122"/>
                <a:gd name="connsiteY7" fmla="*/ 346828 h 350245"/>
                <a:gd name="connsiteX8" fmla="*/ 3639 w 82122"/>
                <a:gd name="connsiteY8" fmla="*/ 350330 h 350245"/>
                <a:gd name="connsiteX9" fmla="*/ 59921 w 82122"/>
                <a:gd name="connsiteY9" fmla="*/ 282032 h 350245"/>
                <a:gd name="connsiteX10" fmla="*/ 82222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22" y="175208"/>
                  </a:moveTo>
                  <a:cubicBezTo>
                    <a:pt x="82222" y="147888"/>
                    <a:pt x="78328" y="105509"/>
                    <a:pt x="58859" y="65931"/>
                  </a:cubicBezTo>
                  <a:cubicBezTo>
                    <a:pt x="37621" y="22851"/>
                    <a:pt x="7179" y="85"/>
                    <a:pt x="3639" y="85"/>
                  </a:cubicBezTo>
                  <a:cubicBezTo>
                    <a:pt x="1515" y="85"/>
                    <a:pt x="99" y="1486"/>
                    <a:pt x="99" y="3587"/>
                  </a:cubicBezTo>
                  <a:cubicBezTo>
                    <a:pt x="99" y="4638"/>
                    <a:pt x="99" y="5338"/>
                    <a:pt x="6825" y="11643"/>
                  </a:cubicBezTo>
                  <a:cubicBezTo>
                    <a:pt x="41514" y="46317"/>
                    <a:pt x="61691" y="102006"/>
                    <a:pt x="61691" y="175208"/>
                  </a:cubicBezTo>
                  <a:cubicBezTo>
                    <a:pt x="61691" y="235100"/>
                    <a:pt x="48594" y="296743"/>
                    <a:pt x="4701" y="340874"/>
                  </a:cubicBezTo>
                  <a:cubicBezTo>
                    <a:pt x="99" y="345077"/>
                    <a:pt x="99" y="345777"/>
                    <a:pt x="99" y="346828"/>
                  </a:cubicBezTo>
                  <a:cubicBezTo>
                    <a:pt x="99" y="348929"/>
                    <a:pt x="1515" y="350330"/>
                    <a:pt x="3639" y="350330"/>
                  </a:cubicBezTo>
                  <a:cubicBezTo>
                    <a:pt x="7179" y="350330"/>
                    <a:pt x="39037" y="326514"/>
                    <a:pt x="59921" y="282032"/>
                  </a:cubicBezTo>
                  <a:cubicBezTo>
                    <a:pt x="77974" y="243505"/>
                    <a:pt x="82222" y="204628"/>
                    <a:pt x="82222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DE6874C1-9C7B-BC0A-CBD9-B21B6D7276F6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4294371" y="4759102"/>
              <a:ext cx="14159" cy="350245"/>
            </a:xfrm>
            <a:custGeom>
              <a:avLst/>
              <a:gdLst>
                <a:gd name="connsiteX0" fmla="*/ 14264 w 14159"/>
                <a:gd name="connsiteY0" fmla="*/ 12694 h 350245"/>
                <a:gd name="connsiteX1" fmla="*/ 7184 w 14159"/>
                <a:gd name="connsiteY1" fmla="*/ 85 h 350245"/>
                <a:gd name="connsiteX2" fmla="*/ 105 w 14159"/>
                <a:gd name="connsiteY2" fmla="*/ 12694 h 350245"/>
                <a:gd name="connsiteX3" fmla="*/ 105 w 14159"/>
                <a:gd name="connsiteY3" fmla="*/ 337722 h 350245"/>
                <a:gd name="connsiteX4" fmla="*/ 7184 w 14159"/>
                <a:gd name="connsiteY4" fmla="*/ 350330 h 350245"/>
                <a:gd name="connsiteX5" fmla="*/ 14264 w 14159"/>
                <a:gd name="connsiteY5" fmla="*/ 337722 h 350245"/>
                <a:gd name="connsiteX6" fmla="*/ 14264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264" y="12694"/>
                  </a:moveTo>
                  <a:cubicBezTo>
                    <a:pt x="14264" y="6389"/>
                    <a:pt x="14264" y="85"/>
                    <a:pt x="7184" y="85"/>
                  </a:cubicBezTo>
                  <a:cubicBezTo>
                    <a:pt x="105" y="85"/>
                    <a:pt x="105" y="6389"/>
                    <a:pt x="105" y="12694"/>
                  </a:cubicBezTo>
                  <a:lnTo>
                    <a:pt x="105" y="337722"/>
                  </a:lnTo>
                  <a:cubicBezTo>
                    <a:pt x="105" y="344026"/>
                    <a:pt x="105" y="350330"/>
                    <a:pt x="7184" y="350330"/>
                  </a:cubicBezTo>
                  <a:cubicBezTo>
                    <a:pt x="14264" y="350330"/>
                    <a:pt x="14264" y="344026"/>
                    <a:pt x="14264" y="337722"/>
                  </a:cubicBezTo>
                  <a:lnTo>
                    <a:pt x="14264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1CEBA84C-9C0A-D884-0D36-A82969D10637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4360841" y="4866978"/>
              <a:ext cx="191855" cy="158661"/>
            </a:xfrm>
            <a:custGeom>
              <a:avLst/>
              <a:gdLst>
                <a:gd name="connsiteX0" fmla="*/ 20992 w 191855"/>
                <a:gd name="connsiteY0" fmla="*/ 134229 h 158661"/>
                <a:gd name="connsiteX1" fmla="*/ 17806 w 191855"/>
                <a:gd name="connsiteY1" fmla="*/ 149289 h 158661"/>
                <a:gd name="connsiteX2" fmla="*/ 28072 w 191855"/>
                <a:gd name="connsiteY2" fmla="*/ 158746 h 158661"/>
                <a:gd name="connsiteX3" fmla="*/ 41169 w 191855"/>
                <a:gd name="connsiteY3" fmla="*/ 148939 h 158661"/>
                <a:gd name="connsiteX4" fmla="*/ 47894 w 191855"/>
                <a:gd name="connsiteY4" fmla="*/ 123021 h 158661"/>
                <a:gd name="connsiteX5" fmla="*/ 55682 w 191855"/>
                <a:gd name="connsiteY5" fmla="*/ 91499 h 158661"/>
                <a:gd name="connsiteX6" fmla="*/ 61699 w 191855"/>
                <a:gd name="connsiteY6" fmla="*/ 68032 h 158661"/>
                <a:gd name="connsiteX7" fmla="*/ 66301 w 191855"/>
                <a:gd name="connsiteY7" fmla="*/ 50520 h 158661"/>
                <a:gd name="connsiteX8" fmla="*/ 123999 w 191855"/>
                <a:gd name="connsiteY8" fmla="*/ 7790 h 158661"/>
                <a:gd name="connsiteX9" fmla="*/ 143114 w 191855"/>
                <a:gd name="connsiteY9" fmla="*/ 32307 h 158661"/>
                <a:gd name="connsiteX10" fmla="*/ 120106 w 191855"/>
                <a:gd name="connsiteY10" fmla="*/ 113915 h 158661"/>
                <a:gd name="connsiteX11" fmla="*/ 116566 w 191855"/>
                <a:gd name="connsiteY11" fmla="*/ 130026 h 158661"/>
                <a:gd name="connsiteX12" fmla="*/ 145592 w 191855"/>
                <a:gd name="connsiteY12" fmla="*/ 158746 h 158661"/>
                <a:gd name="connsiteX13" fmla="*/ 191963 w 191855"/>
                <a:gd name="connsiteY13" fmla="*/ 104808 h 158661"/>
                <a:gd name="connsiteX14" fmla="*/ 187715 w 191855"/>
                <a:gd name="connsiteY14" fmla="*/ 101306 h 158661"/>
                <a:gd name="connsiteX15" fmla="*/ 182406 w 191855"/>
                <a:gd name="connsiteY15" fmla="*/ 107610 h 158661"/>
                <a:gd name="connsiteX16" fmla="*/ 146300 w 191855"/>
                <a:gd name="connsiteY16" fmla="*/ 151041 h 158661"/>
                <a:gd name="connsiteX17" fmla="*/ 137805 w 191855"/>
                <a:gd name="connsiteY17" fmla="*/ 139482 h 158661"/>
                <a:gd name="connsiteX18" fmla="*/ 144176 w 191855"/>
                <a:gd name="connsiteY18" fmla="*/ 114615 h 158661"/>
                <a:gd name="connsiteX19" fmla="*/ 165769 w 191855"/>
                <a:gd name="connsiteY19" fmla="*/ 37561 h 158661"/>
                <a:gd name="connsiteX20" fmla="*/ 125061 w 191855"/>
                <a:gd name="connsiteY20" fmla="*/ 85 h 158661"/>
                <a:gd name="connsiteX21" fmla="*/ 69841 w 191855"/>
                <a:gd name="connsiteY21" fmla="*/ 30556 h 158661"/>
                <a:gd name="connsiteX22" fmla="*/ 37275 w 191855"/>
                <a:gd name="connsiteY22" fmla="*/ 85 h 158661"/>
                <a:gd name="connsiteX23" fmla="*/ 10727 w 191855"/>
                <a:gd name="connsiteY23" fmla="*/ 20049 h 158661"/>
                <a:gd name="connsiteX24" fmla="*/ 107 w 191855"/>
                <a:gd name="connsiteY24" fmla="*/ 54023 h 158661"/>
                <a:gd name="connsiteX25" fmla="*/ 4355 w 191855"/>
                <a:gd name="connsiteY25" fmla="*/ 57525 h 158661"/>
                <a:gd name="connsiteX26" fmla="*/ 10373 w 191855"/>
                <a:gd name="connsiteY26" fmla="*/ 49469 h 158661"/>
                <a:gd name="connsiteX27" fmla="*/ 36213 w 191855"/>
                <a:gd name="connsiteY27" fmla="*/ 7790 h 158661"/>
                <a:gd name="connsiteX28" fmla="*/ 47186 w 191855"/>
                <a:gd name="connsiteY28" fmla="*/ 23901 h 158661"/>
                <a:gd name="connsiteX29" fmla="*/ 41523 w 191855"/>
                <a:gd name="connsiteY29" fmla="*/ 53322 h 158661"/>
                <a:gd name="connsiteX30" fmla="*/ 20992 w 191855"/>
                <a:gd name="connsiteY30" fmla="*/ 134229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855" h="158661">
                  <a:moveTo>
                    <a:pt x="20992" y="134229"/>
                  </a:moveTo>
                  <a:cubicBezTo>
                    <a:pt x="19930" y="139482"/>
                    <a:pt x="17806" y="147538"/>
                    <a:pt x="17806" y="149289"/>
                  </a:cubicBezTo>
                  <a:cubicBezTo>
                    <a:pt x="17806" y="155594"/>
                    <a:pt x="22762" y="158746"/>
                    <a:pt x="28072" y="158746"/>
                  </a:cubicBezTo>
                  <a:cubicBezTo>
                    <a:pt x="32319" y="158746"/>
                    <a:pt x="38691" y="155944"/>
                    <a:pt x="41169" y="148939"/>
                  </a:cubicBezTo>
                  <a:cubicBezTo>
                    <a:pt x="41523" y="148239"/>
                    <a:pt x="45770" y="131777"/>
                    <a:pt x="47894" y="123021"/>
                  </a:cubicBezTo>
                  <a:lnTo>
                    <a:pt x="55682" y="91499"/>
                  </a:lnTo>
                  <a:cubicBezTo>
                    <a:pt x="57806" y="83793"/>
                    <a:pt x="59930" y="76088"/>
                    <a:pt x="61699" y="68032"/>
                  </a:cubicBezTo>
                  <a:cubicBezTo>
                    <a:pt x="63115" y="62078"/>
                    <a:pt x="65947" y="51921"/>
                    <a:pt x="66301" y="50520"/>
                  </a:cubicBezTo>
                  <a:cubicBezTo>
                    <a:pt x="71611" y="39662"/>
                    <a:pt x="90372" y="7790"/>
                    <a:pt x="123999" y="7790"/>
                  </a:cubicBezTo>
                  <a:cubicBezTo>
                    <a:pt x="139928" y="7790"/>
                    <a:pt x="143114" y="20749"/>
                    <a:pt x="143114" y="32307"/>
                  </a:cubicBezTo>
                  <a:cubicBezTo>
                    <a:pt x="143114" y="54023"/>
                    <a:pt x="125769" y="98854"/>
                    <a:pt x="120106" y="113915"/>
                  </a:cubicBezTo>
                  <a:cubicBezTo>
                    <a:pt x="116920" y="121970"/>
                    <a:pt x="116566" y="126173"/>
                    <a:pt x="116566" y="130026"/>
                  </a:cubicBezTo>
                  <a:cubicBezTo>
                    <a:pt x="116566" y="146487"/>
                    <a:pt x="128955" y="158746"/>
                    <a:pt x="145592" y="158746"/>
                  </a:cubicBezTo>
                  <a:cubicBezTo>
                    <a:pt x="178866" y="158746"/>
                    <a:pt x="191963" y="107610"/>
                    <a:pt x="191963" y="104808"/>
                  </a:cubicBezTo>
                  <a:cubicBezTo>
                    <a:pt x="191963" y="101306"/>
                    <a:pt x="188777" y="101306"/>
                    <a:pt x="187715" y="101306"/>
                  </a:cubicBezTo>
                  <a:cubicBezTo>
                    <a:pt x="184176" y="101306"/>
                    <a:pt x="184176" y="102356"/>
                    <a:pt x="182406" y="107610"/>
                  </a:cubicBezTo>
                  <a:cubicBezTo>
                    <a:pt x="175326" y="131427"/>
                    <a:pt x="163645" y="151041"/>
                    <a:pt x="146300" y="151041"/>
                  </a:cubicBezTo>
                  <a:cubicBezTo>
                    <a:pt x="140282" y="151041"/>
                    <a:pt x="137805" y="147538"/>
                    <a:pt x="137805" y="139482"/>
                  </a:cubicBezTo>
                  <a:cubicBezTo>
                    <a:pt x="137805" y="130726"/>
                    <a:pt x="140990" y="122320"/>
                    <a:pt x="144176" y="114615"/>
                  </a:cubicBezTo>
                  <a:cubicBezTo>
                    <a:pt x="150902" y="96052"/>
                    <a:pt x="165769" y="57525"/>
                    <a:pt x="165769" y="37561"/>
                  </a:cubicBezTo>
                  <a:cubicBezTo>
                    <a:pt x="165769" y="14095"/>
                    <a:pt x="150548" y="85"/>
                    <a:pt x="125061" y="85"/>
                  </a:cubicBezTo>
                  <a:cubicBezTo>
                    <a:pt x="93203" y="85"/>
                    <a:pt x="75859" y="22500"/>
                    <a:pt x="69841" y="30556"/>
                  </a:cubicBezTo>
                  <a:cubicBezTo>
                    <a:pt x="68071" y="10942"/>
                    <a:pt x="53558" y="85"/>
                    <a:pt x="37275" y="85"/>
                  </a:cubicBezTo>
                  <a:cubicBezTo>
                    <a:pt x="20992" y="85"/>
                    <a:pt x="14266" y="13744"/>
                    <a:pt x="10727" y="20049"/>
                  </a:cubicBezTo>
                  <a:cubicBezTo>
                    <a:pt x="5063" y="31957"/>
                    <a:pt x="107" y="52622"/>
                    <a:pt x="107" y="54023"/>
                  </a:cubicBezTo>
                  <a:cubicBezTo>
                    <a:pt x="107" y="57525"/>
                    <a:pt x="3647" y="57525"/>
                    <a:pt x="4355" y="57525"/>
                  </a:cubicBezTo>
                  <a:cubicBezTo>
                    <a:pt x="7895" y="57525"/>
                    <a:pt x="8249" y="57175"/>
                    <a:pt x="10373" y="49469"/>
                  </a:cubicBezTo>
                  <a:cubicBezTo>
                    <a:pt x="16390" y="24602"/>
                    <a:pt x="23470" y="7790"/>
                    <a:pt x="36213" y="7790"/>
                  </a:cubicBezTo>
                  <a:cubicBezTo>
                    <a:pt x="43293" y="7790"/>
                    <a:pt x="47186" y="12343"/>
                    <a:pt x="47186" y="23901"/>
                  </a:cubicBezTo>
                  <a:cubicBezTo>
                    <a:pt x="47186" y="31257"/>
                    <a:pt x="46124" y="35109"/>
                    <a:pt x="41523" y="53322"/>
                  </a:cubicBezTo>
                  <a:lnTo>
                    <a:pt x="20992" y="13422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33B8E9BF-A323-1306-F400-3C47ABB15797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4598089" y="4759102"/>
              <a:ext cx="82122" cy="350245"/>
            </a:xfrm>
            <a:custGeom>
              <a:avLst/>
              <a:gdLst>
                <a:gd name="connsiteX0" fmla="*/ 82236 w 82122"/>
                <a:gd name="connsiteY0" fmla="*/ 346828 h 350245"/>
                <a:gd name="connsiteX1" fmla="*/ 76219 w 82122"/>
                <a:gd name="connsiteY1" fmla="*/ 339123 h 350245"/>
                <a:gd name="connsiteX2" fmla="*/ 20644 w 82122"/>
                <a:gd name="connsiteY2" fmla="*/ 175208 h 350245"/>
                <a:gd name="connsiteX3" fmla="*/ 77634 w 82122"/>
                <a:gd name="connsiteY3" fmla="*/ 9541 h 350245"/>
                <a:gd name="connsiteX4" fmla="*/ 82236 w 82122"/>
                <a:gd name="connsiteY4" fmla="*/ 3587 h 350245"/>
                <a:gd name="connsiteX5" fmla="*/ 78696 w 82122"/>
                <a:gd name="connsiteY5" fmla="*/ 85 h 350245"/>
                <a:gd name="connsiteX6" fmla="*/ 22414 w 82122"/>
                <a:gd name="connsiteY6" fmla="*/ 68383 h 350245"/>
                <a:gd name="connsiteX7" fmla="*/ 113 w 82122"/>
                <a:gd name="connsiteY7" fmla="*/ 175208 h 350245"/>
                <a:gd name="connsiteX8" fmla="*/ 23476 w 82122"/>
                <a:gd name="connsiteY8" fmla="*/ 284484 h 350245"/>
                <a:gd name="connsiteX9" fmla="*/ 78696 w 82122"/>
                <a:gd name="connsiteY9" fmla="*/ 350330 h 350245"/>
                <a:gd name="connsiteX10" fmla="*/ 82236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36" y="346828"/>
                  </a:moveTo>
                  <a:cubicBezTo>
                    <a:pt x="82236" y="345777"/>
                    <a:pt x="82236" y="345077"/>
                    <a:pt x="76219" y="339123"/>
                  </a:cubicBezTo>
                  <a:cubicBezTo>
                    <a:pt x="31971" y="294992"/>
                    <a:pt x="20644" y="228795"/>
                    <a:pt x="20644" y="175208"/>
                  </a:cubicBezTo>
                  <a:cubicBezTo>
                    <a:pt x="20644" y="114265"/>
                    <a:pt x="34095" y="53322"/>
                    <a:pt x="77634" y="9541"/>
                  </a:cubicBezTo>
                  <a:cubicBezTo>
                    <a:pt x="82236" y="5338"/>
                    <a:pt x="82236" y="4638"/>
                    <a:pt x="82236" y="3587"/>
                  </a:cubicBezTo>
                  <a:cubicBezTo>
                    <a:pt x="82236" y="1135"/>
                    <a:pt x="80820" y="85"/>
                    <a:pt x="78696" y="85"/>
                  </a:cubicBezTo>
                  <a:cubicBezTo>
                    <a:pt x="75157" y="85"/>
                    <a:pt x="43299" y="23901"/>
                    <a:pt x="22414" y="68383"/>
                  </a:cubicBezTo>
                  <a:cubicBezTo>
                    <a:pt x="4361" y="106910"/>
                    <a:pt x="113" y="145787"/>
                    <a:pt x="113" y="175208"/>
                  </a:cubicBezTo>
                  <a:cubicBezTo>
                    <a:pt x="113" y="202527"/>
                    <a:pt x="4007" y="244906"/>
                    <a:pt x="23476" y="284484"/>
                  </a:cubicBezTo>
                  <a:cubicBezTo>
                    <a:pt x="44715" y="327564"/>
                    <a:pt x="75157" y="350330"/>
                    <a:pt x="78696" y="350330"/>
                  </a:cubicBezTo>
                  <a:cubicBezTo>
                    <a:pt x="80820" y="350330"/>
                    <a:pt x="82236" y="349280"/>
                    <a:pt x="82236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773EC4AB-EC49-5C72-83C6-4B3D8B62EF55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4708845" y="4802533"/>
              <a:ext cx="108670" cy="223106"/>
            </a:xfrm>
            <a:custGeom>
              <a:avLst/>
              <a:gdLst>
                <a:gd name="connsiteX0" fmla="*/ 64895 w 108670"/>
                <a:gd name="connsiteY0" fmla="*/ 79240 h 223106"/>
                <a:gd name="connsiteX1" fmla="*/ 98169 w 108670"/>
                <a:gd name="connsiteY1" fmla="*/ 79240 h 223106"/>
                <a:gd name="connsiteX2" fmla="*/ 108788 w 108670"/>
                <a:gd name="connsiteY2" fmla="*/ 72235 h 223106"/>
                <a:gd name="connsiteX3" fmla="*/ 98877 w 108670"/>
                <a:gd name="connsiteY3" fmla="*/ 68383 h 223106"/>
                <a:gd name="connsiteX4" fmla="*/ 67727 w 108670"/>
                <a:gd name="connsiteY4" fmla="*/ 68383 h 223106"/>
                <a:gd name="connsiteX5" fmla="*/ 82240 w 108670"/>
                <a:gd name="connsiteY5" fmla="*/ 9541 h 223106"/>
                <a:gd name="connsiteX6" fmla="*/ 71975 w 108670"/>
                <a:gd name="connsiteY6" fmla="*/ 85 h 223106"/>
                <a:gd name="connsiteX7" fmla="*/ 57816 w 108670"/>
                <a:gd name="connsiteY7" fmla="*/ 12694 h 223106"/>
                <a:gd name="connsiteX8" fmla="*/ 44010 w 108670"/>
                <a:gd name="connsiteY8" fmla="*/ 68383 h 223106"/>
                <a:gd name="connsiteX9" fmla="*/ 10737 w 108670"/>
                <a:gd name="connsiteY9" fmla="*/ 68383 h 223106"/>
                <a:gd name="connsiteX10" fmla="*/ 117 w 108670"/>
                <a:gd name="connsiteY10" fmla="*/ 75037 h 223106"/>
                <a:gd name="connsiteX11" fmla="*/ 10029 w 108670"/>
                <a:gd name="connsiteY11" fmla="*/ 79240 h 223106"/>
                <a:gd name="connsiteX12" fmla="*/ 41179 w 108670"/>
                <a:gd name="connsiteY12" fmla="*/ 79240 h 223106"/>
                <a:gd name="connsiteX13" fmla="*/ 14276 w 108670"/>
                <a:gd name="connsiteY13" fmla="*/ 190969 h 223106"/>
                <a:gd name="connsiteX14" fmla="*/ 46842 w 108670"/>
                <a:gd name="connsiteY14" fmla="*/ 223191 h 223106"/>
                <a:gd name="connsiteX15" fmla="*/ 103125 w 108670"/>
                <a:gd name="connsiteY15" fmla="*/ 169253 h 223106"/>
                <a:gd name="connsiteX16" fmla="*/ 98877 w 108670"/>
                <a:gd name="connsiteY16" fmla="*/ 165751 h 223106"/>
                <a:gd name="connsiteX17" fmla="*/ 93567 w 108670"/>
                <a:gd name="connsiteY17" fmla="*/ 170654 h 223106"/>
                <a:gd name="connsiteX18" fmla="*/ 47550 w 108670"/>
                <a:gd name="connsiteY18" fmla="*/ 215486 h 223106"/>
                <a:gd name="connsiteX19" fmla="*/ 36577 w 108670"/>
                <a:gd name="connsiteY19" fmla="*/ 199374 h 223106"/>
                <a:gd name="connsiteX20" fmla="*/ 38701 w 108670"/>
                <a:gd name="connsiteY20" fmla="*/ 182563 h 223106"/>
                <a:gd name="connsiteX21" fmla="*/ 64895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895" y="79240"/>
                  </a:moveTo>
                  <a:lnTo>
                    <a:pt x="98169" y="79240"/>
                  </a:lnTo>
                  <a:cubicBezTo>
                    <a:pt x="105249" y="79240"/>
                    <a:pt x="108788" y="79240"/>
                    <a:pt x="108788" y="72235"/>
                  </a:cubicBezTo>
                  <a:cubicBezTo>
                    <a:pt x="108788" y="68383"/>
                    <a:pt x="105249" y="68383"/>
                    <a:pt x="98877" y="68383"/>
                  </a:cubicBezTo>
                  <a:lnTo>
                    <a:pt x="67727" y="68383"/>
                  </a:lnTo>
                  <a:cubicBezTo>
                    <a:pt x="80470" y="18648"/>
                    <a:pt x="82240" y="11643"/>
                    <a:pt x="82240" y="9541"/>
                  </a:cubicBezTo>
                  <a:cubicBezTo>
                    <a:pt x="82240" y="3587"/>
                    <a:pt x="77992" y="85"/>
                    <a:pt x="71975" y="85"/>
                  </a:cubicBezTo>
                  <a:cubicBezTo>
                    <a:pt x="70913" y="85"/>
                    <a:pt x="61001" y="435"/>
                    <a:pt x="57816" y="12694"/>
                  </a:cubicBezTo>
                  <a:lnTo>
                    <a:pt x="44010" y="68383"/>
                  </a:lnTo>
                  <a:lnTo>
                    <a:pt x="10737" y="68383"/>
                  </a:lnTo>
                  <a:cubicBezTo>
                    <a:pt x="3657" y="68383"/>
                    <a:pt x="117" y="68383"/>
                    <a:pt x="117" y="75037"/>
                  </a:cubicBezTo>
                  <a:cubicBezTo>
                    <a:pt x="117" y="79240"/>
                    <a:pt x="2949" y="79240"/>
                    <a:pt x="10029" y="79240"/>
                  </a:cubicBezTo>
                  <a:lnTo>
                    <a:pt x="41179" y="79240"/>
                  </a:lnTo>
                  <a:cubicBezTo>
                    <a:pt x="15692" y="178710"/>
                    <a:pt x="14276" y="184664"/>
                    <a:pt x="14276" y="190969"/>
                  </a:cubicBezTo>
                  <a:cubicBezTo>
                    <a:pt x="14276" y="209882"/>
                    <a:pt x="27728" y="223191"/>
                    <a:pt x="46842" y="223191"/>
                  </a:cubicBezTo>
                  <a:cubicBezTo>
                    <a:pt x="82948" y="223191"/>
                    <a:pt x="103125" y="172055"/>
                    <a:pt x="103125" y="169253"/>
                  </a:cubicBezTo>
                  <a:cubicBezTo>
                    <a:pt x="103125" y="165751"/>
                    <a:pt x="100293" y="165751"/>
                    <a:pt x="98877" y="165751"/>
                  </a:cubicBezTo>
                  <a:cubicBezTo>
                    <a:pt x="95691" y="165751"/>
                    <a:pt x="95337" y="166802"/>
                    <a:pt x="93567" y="170654"/>
                  </a:cubicBezTo>
                  <a:cubicBezTo>
                    <a:pt x="78346" y="207080"/>
                    <a:pt x="59585" y="215486"/>
                    <a:pt x="47550" y="215486"/>
                  </a:cubicBezTo>
                  <a:cubicBezTo>
                    <a:pt x="40117" y="215486"/>
                    <a:pt x="36577" y="210933"/>
                    <a:pt x="36577" y="199374"/>
                  </a:cubicBezTo>
                  <a:cubicBezTo>
                    <a:pt x="36577" y="190969"/>
                    <a:pt x="37285" y="188517"/>
                    <a:pt x="38701" y="182563"/>
                  </a:cubicBezTo>
                  <a:lnTo>
                    <a:pt x="64895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10E9DF01-44FE-5602-34B6-8810349E8426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4848705" y="4759102"/>
              <a:ext cx="82122" cy="350245"/>
            </a:xfrm>
            <a:custGeom>
              <a:avLst/>
              <a:gdLst>
                <a:gd name="connsiteX0" fmla="*/ 82244 w 82122"/>
                <a:gd name="connsiteY0" fmla="*/ 175208 h 350245"/>
                <a:gd name="connsiteX1" fmla="*/ 58881 w 82122"/>
                <a:gd name="connsiteY1" fmla="*/ 65931 h 350245"/>
                <a:gd name="connsiteX2" fmla="*/ 3661 w 82122"/>
                <a:gd name="connsiteY2" fmla="*/ 85 h 350245"/>
                <a:gd name="connsiteX3" fmla="*/ 121 w 82122"/>
                <a:gd name="connsiteY3" fmla="*/ 3587 h 350245"/>
                <a:gd name="connsiteX4" fmla="*/ 6846 w 82122"/>
                <a:gd name="connsiteY4" fmla="*/ 11643 h 350245"/>
                <a:gd name="connsiteX5" fmla="*/ 61713 w 82122"/>
                <a:gd name="connsiteY5" fmla="*/ 175208 h 350245"/>
                <a:gd name="connsiteX6" fmla="*/ 4723 w 82122"/>
                <a:gd name="connsiteY6" fmla="*/ 340874 h 350245"/>
                <a:gd name="connsiteX7" fmla="*/ 121 w 82122"/>
                <a:gd name="connsiteY7" fmla="*/ 346828 h 350245"/>
                <a:gd name="connsiteX8" fmla="*/ 3661 w 82122"/>
                <a:gd name="connsiteY8" fmla="*/ 350330 h 350245"/>
                <a:gd name="connsiteX9" fmla="*/ 59943 w 82122"/>
                <a:gd name="connsiteY9" fmla="*/ 282032 h 350245"/>
                <a:gd name="connsiteX10" fmla="*/ 82244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44" y="175208"/>
                  </a:moveTo>
                  <a:cubicBezTo>
                    <a:pt x="82244" y="147888"/>
                    <a:pt x="78350" y="105509"/>
                    <a:pt x="58881" y="65931"/>
                  </a:cubicBezTo>
                  <a:cubicBezTo>
                    <a:pt x="37642" y="22851"/>
                    <a:pt x="7200" y="85"/>
                    <a:pt x="3661" y="85"/>
                  </a:cubicBezTo>
                  <a:cubicBezTo>
                    <a:pt x="1537" y="85"/>
                    <a:pt x="121" y="1486"/>
                    <a:pt x="121" y="3587"/>
                  </a:cubicBezTo>
                  <a:cubicBezTo>
                    <a:pt x="121" y="4638"/>
                    <a:pt x="121" y="5338"/>
                    <a:pt x="6846" y="11643"/>
                  </a:cubicBezTo>
                  <a:cubicBezTo>
                    <a:pt x="41536" y="46317"/>
                    <a:pt x="61713" y="102006"/>
                    <a:pt x="61713" y="175208"/>
                  </a:cubicBezTo>
                  <a:cubicBezTo>
                    <a:pt x="61713" y="235100"/>
                    <a:pt x="48616" y="296743"/>
                    <a:pt x="4723" y="340874"/>
                  </a:cubicBezTo>
                  <a:cubicBezTo>
                    <a:pt x="121" y="345077"/>
                    <a:pt x="121" y="345777"/>
                    <a:pt x="121" y="346828"/>
                  </a:cubicBezTo>
                  <a:cubicBezTo>
                    <a:pt x="121" y="348929"/>
                    <a:pt x="1537" y="350330"/>
                    <a:pt x="3661" y="350330"/>
                  </a:cubicBezTo>
                  <a:cubicBezTo>
                    <a:pt x="7200" y="350330"/>
                    <a:pt x="39058" y="326514"/>
                    <a:pt x="59943" y="282032"/>
                  </a:cubicBezTo>
                  <a:cubicBezTo>
                    <a:pt x="77996" y="243505"/>
                    <a:pt x="82244" y="204628"/>
                    <a:pt x="82244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4D7E917E-127F-A71B-489E-B9055E108E0B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4985655" y="4759102"/>
              <a:ext cx="78936" cy="350245"/>
            </a:xfrm>
            <a:custGeom>
              <a:avLst/>
              <a:gdLst>
                <a:gd name="connsiteX0" fmla="*/ 77292 w 78936"/>
                <a:gd name="connsiteY0" fmla="*/ 181162 h 350245"/>
                <a:gd name="connsiteX1" fmla="*/ 79062 w 78936"/>
                <a:gd name="connsiteY1" fmla="*/ 175208 h 350245"/>
                <a:gd name="connsiteX2" fmla="*/ 77292 w 78936"/>
                <a:gd name="connsiteY2" fmla="*/ 169253 h 350245"/>
                <a:gd name="connsiteX3" fmla="*/ 15346 w 78936"/>
                <a:gd name="connsiteY3" fmla="*/ 8140 h 350245"/>
                <a:gd name="connsiteX4" fmla="*/ 7204 w 78936"/>
                <a:gd name="connsiteY4" fmla="*/ 85 h 350245"/>
                <a:gd name="connsiteX5" fmla="*/ 125 w 78936"/>
                <a:gd name="connsiteY5" fmla="*/ 7090 h 350245"/>
                <a:gd name="connsiteX6" fmla="*/ 1895 w 78936"/>
                <a:gd name="connsiteY6" fmla="*/ 12694 h 350245"/>
                <a:gd name="connsiteX7" fmla="*/ 64549 w 78936"/>
                <a:gd name="connsiteY7" fmla="*/ 175208 h 350245"/>
                <a:gd name="connsiteX8" fmla="*/ 1895 w 78936"/>
                <a:gd name="connsiteY8" fmla="*/ 337021 h 350245"/>
                <a:gd name="connsiteX9" fmla="*/ 125 w 78936"/>
                <a:gd name="connsiteY9" fmla="*/ 343325 h 350245"/>
                <a:gd name="connsiteX10" fmla="*/ 7204 w 78936"/>
                <a:gd name="connsiteY10" fmla="*/ 350330 h 350245"/>
                <a:gd name="connsiteX11" fmla="*/ 14638 w 78936"/>
                <a:gd name="connsiteY11" fmla="*/ 343325 h 350245"/>
                <a:gd name="connsiteX12" fmla="*/ 77292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292" y="181162"/>
                  </a:moveTo>
                  <a:cubicBezTo>
                    <a:pt x="79062" y="176959"/>
                    <a:pt x="79062" y="176258"/>
                    <a:pt x="79062" y="175208"/>
                  </a:cubicBezTo>
                  <a:cubicBezTo>
                    <a:pt x="79062" y="174157"/>
                    <a:pt x="79062" y="173456"/>
                    <a:pt x="77292" y="169253"/>
                  </a:cubicBezTo>
                  <a:lnTo>
                    <a:pt x="15346" y="8140"/>
                  </a:lnTo>
                  <a:cubicBezTo>
                    <a:pt x="13222" y="2186"/>
                    <a:pt x="11098" y="85"/>
                    <a:pt x="7204" y="85"/>
                  </a:cubicBezTo>
                  <a:cubicBezTo>
                    <a:pt x="3311" y="85"/>
                    <a:pt x="125" y="3237"/>
                    <a:pt x="125" y="7090"/>
                  </a:cubicBezTo>
                  <a:cubicBezTo>
                    <a:pt x="125" y="8140"/>
                    <a:pt x="125" y="8841"/>
                    <a:pt x="1895" y="12694"/>
                  </a:cubicBezTo>
                  <a:lnTo>
                    <a:pt x="64549" y="175208"/>
                  </a:lnTo>
                  <a:lnTo>
                    <a:pt x="1895" y="337021"/>
                  </a:lnTo>
                  <a:cubicBezTo>
                    <a:pt x="125" y="340874"/>
                    <a:pt x="125" y="341574"/>
                    <a:pt x="125" y="343325"/>
                  </a:cubicBezTo>
                  <a:cubicBezTo>
                    <a:pt x="125" y="347178"/>
                    <a:pt x="3311" y="350330"/>
                    <a:pt x="7204" y="350330"/>
                  </a:cubicBezTo>
                  <a:cubicBezTo>
                    <a:pt x="11806" y="350330"/>
                    <a:pt x="13222" y="346828"/>
                    <a:pt x="14638" y="343325"/>
                  </a:cubicBezTo>
                  <a:lnTo>
                    <a:pt x="77292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6C6B29F0-7A8E-01EC-602C-AFB41BAA1D0F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5221992" y="4893247"/>
              <a:ext cx="235394" cy="81957"/>
            </a:xfrm>
            <a:custGeom>
              <a:avLst/>
              <a:gdLst>
                <a:gd name="connsiteX0" fmla="*/ 223491 w 235394"/>
                <a:gd name="connsiteY0" fmla="*/ 14095 h 81957"/>
                <a:gd name="connsiteX1" fmla="*/ 235526 w 235394"/>
                <a:gd name="connsiteY1" fmla="*/ 7090 h 81957"/>
                <a:gd name="connsiteX2" fmla="*/ 223845 w 235394"/>
                <a:gd name="connsiteY2" fmla="*/ 85 h 81957"/>
                <a:gd name="connsiteX3" fmla="*/ 11813 w 235394"/>
                <a:gd name="connsiteY3" fmla="*/ 85 h 81957"/>
                <a:gd name="connsiteX4" fmla="*/ 131 w 235394"/>
                <a:gd name="connsiteY4" fmla="*/ 7090 h 81957"/>
                <a:gd name="connsiteX5" fmla="*/ 12167 w 235394"/>
                <a:gd name="connsiteY5" fmla="*/ 14095 h 81957"/>
                <a:gd name="connsiteX6" fmla="*/ 223491 w 235394"/>
                <a:gd name="connsiteY6" fmla="*/ 14095 h 81957"/>
                <a:gd name="connsiteX7" fmla="*/ 223845 w 235394"/>
                <a:gd name="connsiteY7" fmla="*/ 82042 h 81957"/>
                <a:gd name="connsiteX8" fmla="*/ 235526 w 235394"/>
                <a:gd name="connsiteY8" fmla="*/ 75037 h 81957"/>
                <a:gd name="connsiteX9" fmla="*/ 223491 w 235394"/>
                <a:gd name="connsiteY9" fmla="*/ 68032 h 81957"/>
                <a:gd name="connsiteX10" fmla="*/ 12167 w 235394"/>
                <a:gd name="connsiteY10" fmla="*/ 68032 h 81957"/>
                <a:gd name="connsiteX11" fmla="*/ 131 w 235394"/>
                <a:gd name="connsiteY11" fmla="*/ 75037 h 81957"/>
                <a:gd name="connsiteX12" fmla="*/ 11813 w 235394"/>
                <a:gd name="connsiteY12" fmla="*/ 82042 h 81957"/>
                <a:gd name="connsiteX13" fmla="*/ 223845 w 235394"/>
                <a:gd name="connsiteY13" fmla="*/ 82042 h 8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394" h="81957">
                  <a:moveTo>
                    <a:pt x="223491" y="14095"/>
                  </a:moveTo>
                  <a:cubicBezTo>
                    <a:pt x="228801" y="14095"/>
                    <a:pt x="235526" y="14095"/>
                    <a:pt x="235526" y="7090"/>
                  </a:cubicBezTo>
                  <a:cubicBezTo>
                    <a:pt x="235526" y="85"/>
                    <a:pt x="228801" y="85"/>
                    <a:pt x="223845" y="85"/>
                  </a:cubicBezTo>
                  <a:lnTo>
                    <a:pt x="11813" y="85"/>
                  </a:lnTo>
                  <a:cubicBezTo>
                    <a:pt x="6857" y="85"/>
                    <a:pt x="131" y="85"/>
                    <a:pt x="131" y="7090"/>
                  </a:cubicBezTo>
                  <a:cubicBezTo>
                    <a:pt x="131" y="14095"/>
                    <a:pt x="6857" y="14095"/>
                    <a:pt x="12167" y="14095"/>
                  </a:cubicBezTo>
                  <a:lnTo>
                    <a:pt x="223491" y="14095"/>
                  </a:lnTo>
                  <a:close/>
                  <a:moveTo>
                    <a:pt x="223845" y="82042"/>
                  </a:moveTo>
                  <a:cubicBezTo>
                    <a:pt x="228801" y="82042"/>
                    <a:pt x="235526" y="82042"/>
                    <a:pt x="235526" y="75037"/>
                  </a:cubicBezTo>
                  <a:cubicBezTo>
                    <a:pt x="235526" y="68032"/>
                    <a:pt x="228801" y="68032"/>
                    <a:pt x="223491" y="68032"/>
                  </a:cubicBezTo>
                  <a:lnTo>
                    <a:pt x="12167" y="68032"/>
                  </a:lnTo>
                  <a:cubicBezTo>
                    <a:pt x="6857" y="68032"/>
                    <a:pt x="131" y="68032"/>
                    <a:pt x="131" y="75037"/>
                  </a:cubicBezTo>
                  <a:cubicBezTo>
                    <a:pt x="131" y="82042"/>
                    <a:pt x="6857" y="82042"/>
                    <a:pt x="11813" y="82042"/>
                  </a:cubicBezTo>
                  <a:lnTo>
                    <a:pt x="223845" y="8204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B33F493E-4414-39C1-75C2-522035A95B44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5589262" y="4783620"/>
              <a:ext cx="256908" cy="238167"/>
            </a:xfrm>
            <a:custGeom>
              <a:avLst/>
              <a:gdLst>
                <a:gd name="connsiteX0" fmla="*/ 237307 w 256908"/>
                <a:gd name="connsiteY0" fmla="*/ 156644 h 238167"/>
                <a:gd name="connsiteX1" fmla="*/ 239077 w 256908"/>
                <a:gd name="connsiteY1" fmla="*/ 151741 h 238167"/>
                <a:gd name="connsiteX2" fmla="*/ 234829 w 256908"/>
                <a:gd name="connsiteY2" fmla="*/ 147888 h 238167"/>
                <a:gd name="connsiteX3" fmla="*/ 230227 w 256908"/>
                <a:gd name="connsiteY3" fmla="*/ 152091 h 238167"/>
                <a:gd name="connsiteX4" fmla="*/ 133591 w 256908"/>
                <a:gd name="connsiteY4" fmla="*/ 227394 h 238167"/>
                <a:gd name="connsiteX5" fmla="*/ 81911 w 256908"/>
                <a:gd name="connsiteY5" fmla="*/ 227394 h 238167"/>
                <a:gd name="connsiteX6" fmla="*/ 74123 w 256908"/>
                <a:gd name="connsiteY6" fmla="*/ 227044 h 238167"/>
                <a:gd name="connsiteX7" fmla="*/ 69521 w 256908"/>
                <a:gd name="connsiteY7" fmla="*/ 223541 h 238167"/>
                <a:gd name="connsiteX8" fmla="*/ 71291 w 256908"/>
                <a:gd name="connsiteY8" fmla="*/ 215486 h 238167"/>
                <a:gd name="connsiteX9" fmla="*/ 95362 w 256908"/>
                <a:gd name="connsiteY9" fmla="*/ 119869 h 238167"/>
                <a:gd name="connsiteX10" fmla="*/ 130406 w 256908"/>
                <a:gd name="connsiteY10" fmla="*/ 119869 h 238167"/>
                <a:gd name="connsiteX11" fmla="*/ 160494 w 256908"/>
                <a:gd name="connsiteY11" fmla="*/ 135980 h 238167"/>
                <a:gd name="connsiteX12" fmla="*/ 158016 w 256908"/>
                <a:gd name="connsiteY12" fmla="*/ 153142 h 238167"/>
                <a:gd name="connsiteX13" fmla="*/ 156954 w 256908"/>
                <a:gd name="connsiteY13" fmla="*/ 156995 h 238167"/>
                <a:gd name="connsiteX14" fmla="*/ 161556 w 256908"/>
                <a:gd name="connsiteY14" fmla="*/ 160847 h 238167"/>
                <a:gd name="connsiteX15" fmla="*/ 166865 w 256908"/>
                <a:gd name="connsiteY15" fmla="*/ 153843 h 238167"/>
                <a:gd name="connsiteX16" fmla="*/ 187042 w 256908"/>
                <a:gd name="connsiteY16" fmla="*/ 71885 h 238167"/>
                <a:gd name="connsiteX17" fmla="*/ 182794 w 256908"/>
                <a:gd name="connsiteY17" fmla="*/ 68032 h 238167"/>
                <a:gd name="connsiteX18" fmla="*/ 177838 w 256908"/>
                <a:gd name="connsiteY18" fmla="*/ 74337 h 238167"/>
                <a:gd name="connsiteX19" fmla="*/ 131467 w 256908"/>
                <a:gd name="connsiteY19" fmla="*/ 109011 h 238167"/>
                <a:gd name="connsiteX20" fmla="*/ 98194 w 256908"/>
                <a:gd name="connsiteY20" fmla="*/ 109011 h 238167"/>
                <a:gd name="connsiteX21" fmla="*/ 119432 w 256908"/>
                <a:gd name="connsiteY21" fmla="*/ 24602 h 238167"/>
                <a:gd name="connsiteX22" fmla="*/ 138547 w 256908"/>
                <a:gd name="connsiteY22" fmla="*/ 10942 h 238167"/>
                <a:gd name="connsiteX23" fmla="*/ 188458 w 256908"/>
                <a:gd name="connsiteY23" fmla="*/ 10942 h 238167"/>
                <a:gd name="connsiteX24" fmla="*/ 242262 w 256908"/>
                <a:gd name="connsiteY24" fmla="*/ 49820 h 238167"/>
                <a:gd name="connsiteX25" fmla="*/ 240846 w 256908"/>
                <a:gd name="connsiteY25" fmla="*/ 68383 h 238167"/>
                <a:gd name="connsiteX26" fmla="*/ 240492 w 256908"/>
                <a:gd name="connsiteY26" fmla="*/ 74687 h 238167"/>
                <a:gd name="connsiteX27" fmla="*/ 244740 w 256908"/>
                <a:gd name="connsiteY27" fmla="*/ 78890 h 238167"/>
                <a:gd name="connsiteX28" fmla="*/ 249696 w 256908"/>
                <a:gd name="connsiteY28" fmla="*/ 70134 h 238167"/>
                <a:gd name="connsiteX29" fmla="*/ 256775 w 256908"/>
                <a:gd name="connsiteY29" fmla="*/ 9541 h 238167"/>
                <a:gd name="connsiteX30" fmla="*/ 247218 w 256908"/>
                <a:gd name="connsiteY30" fmla="*/ 85 h 238167"/>
                <a:gd name="connsiteX31" fmla="*/ 68460 w 256908"/>
                <a:gd name="connsiteY31" fmla="*/ 85 h 238167"/>
                <a:gd name="connsiteX32" fmla="*/ 57840 w 256908"/>
                <a:gd name="connsiteY32" fmla="*/ 7090 h 238167"/>
                <a:gd name="connsiteX33" fmla="*/ 67752 w 256908"/>
                <a:gd name="connsiteY33" fmla="*/ 10942 h 238167"/>
                <a:gd name="connsiteX34" fmla="*/ 90760 w 256908"/>
                <a:gd name="connsiteY34" fmla="*/ 17247 h 238167"/>
                <a:gd name="connsiteX35" fmla="*/ 88990 w 256908"/>
                <a:gd name="connsiteY35" fmla="*/ 25653 h 238167"/>
                <a:gd name="connsiteX36" fmla="*/ 42265 w 256908"/>
                <a:gd name="connsiteY36" fmla="*/ 210933 h 238167"/>
                <a:gd name="connsiteX37" fmla="*/ 10053 w 256908"/>
                <a:gd name="connsiteY37" fmla="*/ 227394 h 238167"/>
                <a:gd name="connsiteX38" fmla="*/ 142 w 256908"/>
                <a:gd name="connsiteY38" fmla="*/ 234049 h 238167"/>
                <a:gd name="connsiteX39" fmla="*/ 10053 w 256908"/>
                <a:gd name="connsiteY39" fmla="*/ 238252 h 238167"/>
                <a:gd name="connsiteX40" fmla="*/ 193767 w 256908"/>
                <a:gd name="connsiteY40" fmla="*/ 238252 h 238167"/>
                <a:gd name="connsiteX41" fmla="*/ 204741 w 256908"/>
                <a:gd name="connsiteY41" fmla="*/ 232298 h 238167"/>
                <a:gd name="connsiteX42" fmla="*/ 237307 w 256908"/>
                <a:gd name="connsiteY42" fmla="*/ 156644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6908" h="238167">
                  <a:moveTo>
                    <a:pt x="237307" y="156644"/>
                  </a:moveTo>
                  <a:cubicBezTo>
                    <a:pt x="238015" y="154893"/>
                    <a:pt x="239077" y="152442"/>
                    <a:pt x="239077" y="151741"/>
                  </a:cubicBezTo>
                  <a:cubicBezTo>
                    <a:pt x="239077" y="151391"/>
                    <a:pt x="239077" y="147888"/>
                    <a:pt x="234829" y="147888"/>
                  </a:cubicBezTo>
                  <a:cubicBezTo>
                    <a:pt x="231643" y="147888"/>
                    <a:pt x="230935" y="149990"/>
                    <a:pt x="230227" y="152091"/>
                  </a:cubicBezTo>
                  <a:cubicBezTo>
                    <a:pt x="207219" y="203928"/>
                    <a:pt x="194121" y="227394"/>
                    <a:pt x="133591" y="227394"/>
                  </a:cubicBezTo>
                  <a:lnTo>
                    <a:pt x="81911" y="227394"/>
                  </a:lnTo>
                  <a:cubicBezTo>
                    <a:pt x="76955" y="227394"/>
                    <a:pt x="76247" y="227394"/>
                    <a:pt x="74123" y="227044"/>
                  </a:cubicBezTo>
                  <a:cubicBezTo>
                    <a:pt x="70583" y="226694"/>
                    <a:pt x="69521" y="226343"/>
                    <a:pt x="69521" y="223541"/>
                  </a:cubicBezTo>
                  <a:cubicBezTo>
                    <a:pt x="69521" y="222491"/>
                    <a:pt x="69521" y="221790"/>
                    <a:pt x="71291" y="215486"/>
                  </a:cubicBezTo>
                  <a:lnTo>
                    <a:pt x="95362" y="119869"/>
                  </a:lnTo>
                  <a:lnTo>
                    <a:pt x="130406" y="119869"/>
                  </a:lnTo>
                  <a:cubicBezTo>
                    <a:pt x="160494" y="119869"/>
                    <a:pt x="160494" y="127224"/>
                    <a:pt x="160494" y="135980"/>
                  </a:cubicBezTo>
                  <a:cubicBezTo>
                    <a:pt x="160494" y="138432"/>
                    <a:pt x="160494" y="142635"/>
                    <a:pt x="158016" y="153142"/>
                  </a:cubicBezTo>
                  <a:cubicBezTo>
                    <a:pt x="157308" y="154893"/>
                    <a:pt x="156954" y="155944"/>
                    <a:pt x="156954" y="156995"/>
                  </a:cubicBezTo>
                  <a:cubicBezTo>
                    <a:pt x="156954" y="158746"/>
                    <a:pt x="158370" y="160847"/>
                    <a:pt x="161556" y="160847"/>
                  </a:cubicBezTo>
                  <a:cubicBezTo>
                    <a:pt x="164387" y="160847"/>
                    <a:pt x="165449" y="159096"/>
                    <a:pt x="166865" y="153843"/>
                  </a:cubicBezTo>
                  <a:lnTo>
                    <a:pt x="187042" y="71885"/>
                  </a:lnTo>
                  <a:cubicBezTo>
                    <a:pt x="187042" y="69784"/>
                    <a:pt x="185272" y="68032"/>
                    <a:pt x="182794" y="68032"/>
                  </a:cubicBezTo>
                  <a:cubicBezTo>
                    <a:pt x="179608" y="68032"/>
                    <a:pt x="178900" y="70134"/>
                    <a:pt x="177838" y="74337"/>
                  </a:cubicBezTo>
                  <a:cubicBezTo>
                    <a:pt x="170405" y="100955"/>
                    <a:pt x="164033" y="109011"/>
                    <a:pt x="131467" y="109011"/>
                  </a:cubicBezTo>
                  <a:lnTo>
                    <a:pt x="98194" y="109011"/>
                  </a:lnTo>
                  <a:lnTo>
                    <a:pt x="119432" y="24602"/>
                  </a:lnTo>
                  <a:cubicBezTo>
                    <a:pt x="122618" y="12343"/>
                    <a:pt x="122972" y="10942"/>
                    <a:pt x="138547" y="10942"/>
                  </a:cubicBezTo>
                  <a:lnTo>
                    <a:pt x="188458" y="10942"/>
                  </a:lnTo>
                  <a:cubicBezTo>
                    <a:pt x="231643" y="10942"/>
                    <a:pt x="242262" y="21099"/>
                    <a:pt x="242262" y="49820"/>
                  </a:cubicBezTo>
                  <a:cubicBezTo>
                    <a:pt x="242262" y="58225"/>
                    <a:pt x="242262" y="58926"/>
                    <a:pt x="240846" y="68383"/>
                  </a:cubicBezTo>
                  <a:cubicBezTo>
                    <a:pt x="240846" y="70484"/>
                    <a:pt x="240492" y="72936"/>
                    <a:pt x="240492" y="74687"/>
                  </a:cubicBezTo>
                  <a:cubicBezTo>
                    <a:pt x="240492" y="76438"/>
                    <a:pt x="241554" y="78890"/>
                    <a:pt x="244740" y="78890"/>
                  </a:cubicBezTo>
                  <a:cubicBezTo>
                    <a:pt x="248634" y="78890"/>
                    <a:pt x="248988" y="76788"/>
                    <a:pt x="249696" y="70134"/>
                  </a:cubicBezTo>
                  <a:lnTo>
                    <a:pt x="256775" y="9541"/>
                  </a:lnTo>
                  <a:cubicBezTo>
                    <a:pt x="257837" y="85"/>
                    <a:pt x="256067" y="85"/>
                    <a:pt x="247218" y="85"/>
                  </a:cubicBezTo>
                  <a:lnTo>
                    <a:pt x="68460" y="85"/>
                  </a:lnTo>
                  <a:cubicBezTo>
                    <a:pt x="61380" y="85"/>
                    <a:pt x="57840" y="85"/>
                    <a:pt x="57840" y="7090"/>
                  </a:cubicBezTo>
                  <a:cubicBezTo>
                    <a:pt x="57840" y="10942"/>
                    <a:pt x="61026" y="10942"/>
                    <a:pt x="67752" y="10942"/>
                  </a:cubicBezTo>
                  <a:cubicBezTo>
                    <a:pt x="80849" y="10942"/>
                    <a:pt x="90760" y="10942"/>
                    <a:pt x="90760" y="17247"/>
                  </a:cubicBezTo>
                  <a:cubicBezTo>
                    <a:pt x="90760" y="18648"/>
                    <a:pt x="90760" y="19348"/>
                    <a:pt x="88990" y="25653"/>
                  </a:cubicBezTo>
                  <a:lnTo>
                    <a:pt x="42265" y="210933"/>
                  </a:lnTo>
                  <a:cubicBezTo>
                    <a:pt x="38725" y="224592"/>
                    <a:pt x="38017" y="227394"/>
                    <a:pt x="10053" y="227394"/>
                  </a:cubicBezTo>
                  <a:cubicBezTo>
                    <a:pt x="4036" y="227394"/>
                    <a:pt x="142" y="227394"/>
                    <a:pt x="142" y="234049"/>
                  </a:cubicBezTo>
                  <a:cubicBezTo>
                    <a:pt x="142" y="238252"/>
                    <a:pt x="3328" y="238252"/>
                    <a:pt x="10053" y="238252"/>
                  </a:cubicBezTo>
                  <a:lnTo>
                    <a:pt x="193767" y="238252"/>
                  </a:lnTo>
                  <a:cubicBezTo>
                    <a:pt x="201909" y="238252"/>
                    <a:pt x="202263" y="237901"/>
                    <a:pt x="204741" y="232298"/>
                  </a:cubicBezTo>
                  <a:lnTo>
                    <a:pt x="237307" y="15664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8848CAE2-4CA9-1B33-ECDB-7B3CB49A6008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5848761" y="4966202"/>
              <a:ext cx="151396" cy="110572"/>
            </a:xfrm>
            <a:custGeom>
              <a:avLst/>
              <a:gdLst>
                <a:gd name="connsiteX0" fmla="*/ 18733 w 151396"/>
                <a:gd name="connsiteY0" fmla="*/ 92761 h 110572"/>
                <a:gd name="connsiteX1" fmla="*/ 16255 w 151396"/>
                <a:gd name="connsiteY1" fmla="*/ 102813 h 110572"/>
                <a:gd name="connsiteX2" fmla="*/ 24680 w 151396"/>
                <a:gd name="connsiteY2" fmla="*/ 110659 h 110572"/>
                <a:gd name="connsiteX3" fmla="*/ 34343 w 151396"/>
                <a:gd name="connsiteY3" fmla="*/ 105265 h 110572"/>
                <a:gd name="connsiteX4" fmla="*/ 38804 w 151396"/>
                <a:gd name="connsiteY4" fmla="*/ 90064 h 110572"/>
                <a:gd name="connsiteX5" fmla="*/ 44255 w 151396"/>
                <a:gd name="connsiteY5" fmla="*/ 67999 h 110572"/>
                <a:gd name="connsiteX6" fmla="*/ 48467 w 151396"/>
                <a:gd name="connsiteY6" fmla="*/ 51572 h 110572"/>
                <a:gd name="connsiteX7" fmla="*/ 58874 w 151396"/>
                <a:gd name="connsiteY7" fmla="*/ 29507 h 110572"/>
                <a:gd name="connsiteX8" fmla="*/ 96042 w 151396"/>
                <a:gd name="connsiteY8" fmla="*/ 6951 h 110572"/>
                <a:gd name="connsiteX9" fmla="*/ 110661 w 151396"/>
                <a:gd name="connsiteY9" fmla="*/ 24113 h 110572"/>
                <a:gd name="connsiteX10" fmla="*/ 96042 w 151396"/>
                <a:gd name="connsiteY10" fmla="*/ 76335 h 110572"/>
                <a:gd name="connsiteX11" fmla="*/ 92325 w 151396"/>
                <a:gd name="connsiteY11" fmla="*/ 89574 h 110572"/>
                <a:gd name="connsiteX12" fmla="*/ 115864 w 151396"/>
                <a:gd name="connsiteY12" fmla="*/ 110659 h 110572"/>
                <a:gd name="connsiteX13" fmla="*/ 151545 w 151396"/>
                <a:gd name="connsiteY13" fmla="*/ 73147 h 110572"/>
                <a:gd name="connsiteX14" fmla="*/ 147581 w 151396"/>
                <a:gd name="connsiteY14" fmla="*/ 69960 h 110572"/>
                <a:gd name="connsiteX15" fmla="*/ 142873 w 151396"/>
                <a:gd name="connsiteY15" fmla="*/ 74128 h 110572"/>
                <a:gd name="connsiteX16" fmla="*/ 116608 w 151396"/>
                <a:gd name="connsiteY16" fmla="*/ 103794 h 110572"/>
                <a:gd name="connsiteX17" fmla="*/ 110413 w 151396"/>
                <a:gd name="connsiteY17" fmla="*/ 95213 h 110572"/>
                <a:gd name="connsiteX18" fmla="*/ 116112 w 151396"/>
                <a:gd name="connsiteY18" fmla="*/ 75354 h 110572"/>
                <a:gd name="connsiteX19" fmla="*/ 129245 w 151396"/>
                <a:gd name="connsiteY19" fmla="*/ 28036 h 110572"/>
                <a:gd name="connsiteX20" fmla="*/ 97033 w 151396"/>
                <a:gd name="connsiteY20" fmla="*/ 86 h 110572"/>
                <a:gd name="connsiteX21" fmla="*/ 55157 w 151396"/>
                <a:gd name="connsiteY21" fmla="*/ 22397 h 110572"/>
                <a:gd name="connsiteX22" fmla="*/ 28644 w 151396"/>
                <a:gd name="connsiteY22" fmla="*/ 86 h 110572"/>
                <a:gd name="connsiteX23" fmla="*/ 9069 w 151396"/>
                <a:gd name="connsiteY23" fmla="*/ 13325 h 110572"/>
                <a:gd name="connsiteX24" fmla="*/ 149 w 151396"/>
                <a:gd name="connsiteY24" fmla="*/ 37598 h 110572"/>
                <a:gd name="connsiteX25" fmla="*/ 4362 w 151396"/>
                <a:gd name="connsiteY25" fmla="*/ 40785 h 110572"/>
                <a:gd name="connsiteX26" fmla="*/ 9813 w 151396"/>
                <a:gd name="connsiteY26" fmla="*/ 33430 h 110572"/>
                <a:gd name="connsiteX27" fmla="*/ 27901 w 151396"/>
                <a:gd name="connsiteY27" fmla="*/ 6951 h 110572"/>
                <a:gd name="connsiteX28" fmla="*/ 36078 w 151396"/>
                <a:gd name="connsiteY28" fmla="*/ 18964 h 110572"/>
                <a:gd name="connsiteX29" fmla="*/ 32113 w 151396"/>
                <a:gd name="connsiteY29" fmla="*/ 39314 h 110572"/>
                <a:gd name="connsiteX30" fmla="*/ 26662 w 151396"/>
                <a:gd name="connsiteY30" fmla="*/ 61379 h 110572"/>
                <a:gd name="connsiteX31" fmla="*/ 18733 w 151396"/>
                <a:gd name="connsiteY31" fmla="*/ 9276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96" h="110572">
                  <a:moveTo>
                    <a:pt x="18733" y="92761"/>
                  </a:moveTo>
                  <a:cubicBezTo>
                    <a:pt x="17742" y="95948"/>
                    <a:pt x="16255" y="102078"/>
                    <a:pt x="16255" y="102813"/>
                  </a:cubicBezTo>
                  <a:cubicBezTo>
                    <a:pt x="16255" y="108207"/>
                    <a:pt x="20715" y="110659"/>
                    <a:pt x="24680" y="110659"/>
                  </a:cubicBezTo>
                  <a:cubicBezTo>
                    <a:pt x="29140" y="110659"/>
                    <a:pt x="33105" y="107471"/>
                    <a:pt x="34343" y="105265"/>
                  </a:cubicBezTo>
                  <a:cubicBezTo>
                    <a:pt x="35582" y="103058"/>
                    <a:pt x="37565" y="95213"/>
                    <a:pt x="38804" y="90064"/>
                  </a:cubicBezTo>
                  <a:cubicBezTo>
                    <a:pt x="40042" y="85406"/>
                    <a:pt x="42768" y="74128"/>
                    <a:pt x="44255" y="67999"/>
                  </a:cubicBezTo>
                  <a:cubicBezTo>
                    <a:pt x="45742" y="62605"/>
                    <a:pt x="47228" y="57211"/>
                    <a:pt x="48467" y="51572"/>
                  </a:cubicBezTo>
                  <a:cubicBezTo>
                    <a:pt x="51193" y="41520"/>
                    <a:pt x="51688" y="39559"/>
                    <a:pt x="58874" y="29507"/>
                  </a:cubicBezTo>
                  <a:cubicBezTo>
                    <a:pt x="65812" y="19700"/>
                    <a:pt x="77458" y="6951"/>
                    <a:pt x="96042" y="6951"/>
                  </a:cubicBezTo>
                  <a:cubicBezTo>
                    <a:pt x="110413" y="6951"/>
                    <a:pt x="110661" y="19455"/>
                    <a:pt x="110661" y="24113"/>
                  </a:cubicBezTo>
                  <a:cubicBezTo>
                    <a:pt x="110661" y="38823"/>
                    <a:pt x="100006" y="66037"/>
                    <a:pt x="96042" y="76335"/>
                  </a:cubicBezTo>
                  <a:cubicBezTo>
                    <a:pt x="93316" y="83199"/>
                    <a:pt x="92325" y="85406"/>
                    <a:pt x="92325" y="89574"/>
                  </a:cubicBezTo>
                  <a:cubicBezTo>
                    <a:pt x="92325" y="102568"/>
                    <a:pt x="103227" y="110659"/>
                    <a:pt x="115864" y="110659"/>
                  </a:cubicBezTo>
                  <a:cubicBezTo>
                    <a:pt x="140643" y="110659"/>
                    <a:pt x="151545" y="76825"/>
                    <a:pt x="151545" y="73147"/>
                  </a:cubicBezTo>
                  <a:cubicBezTo>
                    <a:pt x="151545" y="69960"/>
                    <a:pt x="148324" y="69960"/>
                    <a:pt x="147581" y="69960"/>
                  </a:cubicBezTo>
                  <a:cubicBezTo>
                    <a:pt x="144112" y="69960"/>
                    <a:pt x="143864" y="71431"/>
                    <a:pt x="142873" y="74128"/>
                  </a:cubicBezTo>
                  <a:cubicBezTo>
                    <a:pt x="137174" y="93742"/>
                    <a:pt x="126519" y="103794"/>
                    <a:pt x="116608" y="103794"/>
                  </a:cubicBezTo>
                  <a:cubicBezTo>
                    <a:pt x="111404" y="103794"/>
                    <a:pt x="110413" y="100362"/>
                    <a:pt x="110413" y="95213"/>
                  </a:cubicBezTo>
                  <a:cubicBezTo>
                    <a:pt x="110413" y="89574"/>
                    <a:pt x="111652" y="86387"/>
                    <a:pt x="116112" y="75354"/>
                  </a:cubicBezTo>
                  <a:cubicBezTo>
                    <a:pt x="119086" y="67754"/>
                    <a:pt x="129245" y="41765"/>
                    <a:pt x="129245" y="28036"/>
                  </a:cubicBezTo>
                  <a:cubicBezTo>
                    <a:pt x="129245" y="4254"/>
                    <a:pt x="110165" y="86"/>
                    <a:pt x="97033" y="86"/>
                  </a:cubicBezTo>
                  <a:cubicBezTo>
                    <a:pt x="76467" y="86"/>
                    <a:pt x="62591" y="12590"/>
                    <a:pt x="55157" y="22397"/>
                  </a:cubicBezTo>
                  <a:cubicBezTo>
                    <a:pt x="53423" y="5480"/>
                    <a:pt x="38804" y="86"/>
                    <a:pt x="28644" y="86"/>
                  </a:cubicBezTo>
                  <a:cubicBezTo>
                    <a:pt x="17990" y="86"/>
                    <a:pt x="12291" y="7687"/>
                    <a:pt x="9069" y="13325"/>
                  </a:cubicBezTo>
                  <a:cubicBezTo>
                    <a:pt x="3618" y="22397"/>
                    <a:pt x="149" y="36372"/>
                    <a:pt x="149" y="37598"/>
                  </a:cubicBezTo>
                  <a:cubicBezTo>
                    <a:pt x="149" y="40785"/>
                    <a:pt x="3618" y="40785"/>
                    <a:pt x="4362" y="40785"/>
                  </a:cubicBezTo>
                  <a:cubicBezTo>
                    <a:pt x="7831" y="40785"/>
                    <a:pt x="8078" y="40049"/>
                    <a:pt x="9813" y="33430"/>
                  </a:cubicBezTo>
                  <a:cubicBezTo>
                    <a:pt x="13530" y="18964"/>
                    <a:pt x="18238" y="6951"/>
                    <a:pt x="27901" y="6951"/>
                  </a:cubicBezTo>
                  <a:cubicBezTo>
                    <a:pt x="34343" y="6951"/>
                    <a:pt x="36078" y="12345"/>
                    <a:pt x="36078" y="18964"/>
                  </a:cubicBezTo>
                  <a:cubicBezTo>
                    <a:pt x="36078" y="23623"/>
                    <a:pt x="33848" y="32694"/>
                    <a:pt x="32113" y="39314"/>
                  </a:cubicBezTo>
                  <a:cubicBezTo>
                    <a:pt x="30379" y="45933"/>
                    <a:pt x="27901" y="55985"/>
                    <a:pt x="26662" y="61379"/>
                  </a:cubicBezTo>
                  <a:lnTo>
                    <a:pt x="18733" y="9276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3CE342AE-05D7-9C8D-40A8-3BF99FFDB73C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6064840" y="4759102"/>
              <a:ext cx="82122" cy="350245"/>
            </a:xfrm>
            <a:custGeom>
              <a:avLst/>
              <a:gdLst>
                <a:gd name="connsiteX0" fmla="*/ 82277 w 82122"/>
                <a:gd name="connsiteY0" fmla="*/ 346828 h 350245"/>
                <a:gd name="connsiteX1" fmla="*/ 76260 w 82122"/>
                <a:gd name="connsiteY1" fmla="*/ 339123 h 350245"/>
                <a:gd name="connsiteX2" fmla="*/ 20685 w 82122"/>
                <a:gd name="connsiteY2" fmla="*/ 175208 h 350245"/>
                <a:gd name="connsiteX3" fmla="*/ 77676 w 82122"/>
                <a:gd name="connsiteY3" fmla="*/ 9541 h 350245"/>
                <a:gd name="connsiteX4" fmla="*/ 82277 w 82122"/>
                <a:gd name="connsiteY4" fmla="*/ 3587 h 350245"/>
                <a:gd name="connsiteX5" fmla="*/ 78738 w 82122"/>
                <a:gd name="connsiteY5" fmla="*/ 85 h 350245"/>
                <a:gd name="connsiteX6" fmla="*/ 22455 w 82122"/>
                <a:gd name="connsiteY6" fmla="*/ 68383 h 350245"/>
                <a:gd name="connsiteX7" fmla="*/ 155 w 82122"/>
                <a:gd name="connsiteY7" fmla="*/ 175208 h 350245"/>
                <a:gd name="connsiteX8" fmla="*/ 23517 w 82122"/>
                <a:gd name="connsiteY8" fmla="*/ 284484 h 350245"/>
                <a:gd name="connsiteX9" fmla="*/ 78738 w 82122"/>
                <a:gd name="connsiteY9" fmla="*/ 350330 h 350245"/>
                <a:gd name="connsiteX10" fmla="*/ 82277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77" y="346828"/>
                  </a:moveTo>
                  <a:cubicBezTo>
                    <a:pt x="82277" y="345777"/>
                    <a:pt x="82277" y="345077"/>
                    <a:pt x="76260" y="339123"/>
                  </a:cubicBezTo>
                  <a:cubicBezTo>
                    <a:pt x="32013" y="294992"/>
                    <a:pt x="20685" y="228795"/>
                    <a:pt x="20685" y="175208"/>
                  </a:cubicBezTo>
                  <a:cubicBezTo>
                    <a:pt x="20685" y="114265"/>
                    <a:pt x="34137" y="53322"/>
                    <a:pt x="77676" y="9541"/>
                  </a:cubicBezTo>
                  <a:cubicBezTo>
                    <a:pt x="82277" y="5338"/>
                    <a:pt x="82277" y="4638"/>
                    <a:pt x="82277" y="3587"/>
                  </a:cubicBezTo>
                  <a:cubicBezTo>
                    <a:pt x="82277" y="1135"/>
                    <a:pt x="80861" y="85"/>
                    <a:pt x="78738" y="85"/>
                  </a:cubicBezTo>
                  <a:cubicBezTo>
                    <a:pt x="75198" y="85"/>
                    <a:pt x="43340" y="23901"/>
                    <a:pt x="22455" y="68383"/>
                  </a:cubicBezTo>
                  <a:cubicBezTo>
                    <a:pt x="4402" y="106910"/>
                    <a:pt x="155" y="145787"/>
                    <a:pt x="155" y="175208"/>
                  </a:cubicBezTo>
                  <a:cubicBezTo>
                    <a:pt x="155" y="202527"/>
                    <a:pt x="4048" y="244906"/>
                    <a:pt x="23517" y="284484"/>
                  </a:cubicBezTo>
                  <a:cubicBezTo>
                    <a:pt x="44756" y="327564"/>
                    <a:pt x="75198" y="350330"/>
                    <a:pt x="78738" y="350330"/>
                  </a:cubicBezTo>
                  <a:cubicBezTo>
                    <a:pt x="80861" y="350330"/>
                    <a:pt x="82277" y="349280"/>
                    <a:pt x="82277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6807F91E-9C5E-E1EB-9E81-D9AF4A4864A4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6175596" y="4802533"/>
              <a:ext cx="108670" cy="223106"/>
            </a:xfrm>
            <a:custGeom>
              <a:avLst/>
              <a:gdLst>
                <a:gd name="connsiteX0" fmla="*/ 64936 w 108670"/>
                <a:gd name="connsiteY0" fmla="*/ 79240 h 223106"/>
                <a:gd name="connsiteX1" fmla="*/ 98210 w 108670"/>
                <a:gd name="connsiteY1" fmla="*/ 79240 h 223106"/>
                <a:gd name="connsiteX2" fmla="*/ 108830 w 108670"/>
                <a:gd name="connsiteY2" fmla="*/ 72235 h 223106"/>
                <a:gd name="connsiteX3" fmla="*/ 98918 w 108670"/>
                <a:gd name="connsiteY3" fmla="*/ 68383 h 223106"/>
                <a:gd name="connsiteX4" fmla="*/ 67768 w 108670"/>
                <a:gd name="connsiteY4" fmla="*/ 68383 h 223106"/>
                <a:gd name="connsiteX5" fmla="*/ 82281 w 108670"/>
                <a:gd name="connsiteY5" fmla="*/ 9541 h 223106"/>
                <a:gd name="connsiteX6" fmla="*/ 72016 w 108670"/>
                <a:gd name="connsiteY6" fmla="*/ 85 h 223106"/>
                <a:gd name="connsiteX7" fmla="*/ 57857 w 108670"/>
                <a:gd name="connsiteY7" fmla="*/ 12694 h 223106"/>
                <a:gd name="connsiteX8" fmla="*/ 44052 w 108670"/>
                <a:gd name="connsiteY8" fmla="*/ 68383 h 223106"/>
                <a:gd name="connsiteX9" fmla="*/ 10778 w 108670"/>
                <a:gd name="connsiteY9" fmla="*/ 68383 h 223106"/>
                <a:gd name="connsiteX10" fmla="*/ 159 w 108670"/>
                <a:gd name="connsiteY10" fmla="*/ 75037 h 223106"/>
                <a:gd name="connsiteX11" fmla="*/ 10070 w 108670"/>
                <a:gd name="connsiteY11" fmla="*/ 79240 h 223106"/>
                <a:gd name="connsiteX12" fmla="*/ 41220 w 108670"/>
                <a:gd name="connsiteY12" fmla="*/ 79240 h 223106"/>
                <a:gd name="connsiteX13" fmla="*/ 14318 w 108670"/>
                <a:gd name="connsiteY13" fmla="*/ 190969 h 223106"/>
                <a:gd name="connsiteX14" fmla="*/ 46884 w 108670"/>
                <a:gd name="connsiteY14" fmla="*/ 223191 h 223106"/>
                <a:gd name="connsiteX15" fmla="*/ 103166 w 108670"/>
                <a:gd name="connsiteY15" fmla="*/ 169253 h 223106"/>
                <a:gd name="connsiteX16" fmla="*/ 98918 w 108670"/>
                <a:gd name="connsiteY16" fmla="*/ 165751 h 223106"/>
                <a:gd name="connsiteX17" fmla="*/ 93609 w 108670"/>
                <a:gd name="connsiteY17" fmla="*/ 170654 h 223106"/>
                <a:gd name="connsiteX18" fmla="*/ 47591 w 108670"/>
                <a:gd name="connsiteY18" fmla="*/ 215486 h 223106"/>
                <a:gd name="connsiteX19" fmla="*/ 36618 w 108670"/>
                <a:gd name="connsiteY19" fmla="*/ 199374 h 223106"/>
                <a:gd name="connsiteX20" fmla="*/ 38742 w 108670"/>
                <a:gd name="connsiteY20" fmla="*/ 182563 h 223106"/>
                <a:gd name="connsiteX21" fmla="*/ 64936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36" y="79240"/>
                  </a:moveTo>
                  <a:lnTo>
                    <a:pt x="98210" y="79240"/>
                  </a:lnTo>
                  <a:cubicBezTo>
                    <a:pt x="105290" y="79240"/>
                    <a:pt x="108830" y="79240"/>
                    <a:pt x="108830" y="72235"/>
                  </a:cubicBezTo>
                  <a:cubicBezTo>
                    <a:pt x="108830" y="68383"/>
                    <a:pt x="105290" y="68383"/>
                    <a:pt x="98918" y="68383"/>
                  </a:cubicBezTo>
                  <a:lnTo>
                    <a:pt x="67768" y="68383"/>
                  </a:lnTo>
                  <a:cubicBezTo>
                    <a:pt x="80511" y="18648"/>
                    <a:pt x="82281" y="11643"/>
                    <a:pt x="82281" y="9541"/>
                  </a:cubicBezTo>
                  <a:cubicBezTo>
                    <a:pt x="82281" y="3587"/>
                    <a:pt x="78034" y="85"/>
                    <a:pt x="72016" y="85"/>
                  </a:cubicBezTo>
                  <a:cubicBezTo>
                    <a:pt x="70954" y="85"/>
                    <a:pt x="61043" y="435"/>
                    <a:pt x="57857" y="12694"/>
                  </a:cubicBezTo>
                  <a:lnTo>
                    <a:pt x="44052" y="68383"/>
                  </a:lnTo>
                  <a:lnTo>
                    <a:pt x="10778" y="68383"/>
                  </a:lnTo>
                  <a:cubicBezTo>
                    <a:pt x="3698" y="68383"/>
                    <a:pt x="159" y="68383"/>
                    <a:pt x="159" y="75037"/>
                  </a:cubicBezTo>
                  <a:cubicBezTo>
                    <a:pt x="159" y="79240"/>
                    <a:pt x="2990" y="79240"/>
                    <a:pt x="10070" y="79240"/>
                  </a:cubicBezTo>
                  <a:lnTo>
                    <a:pt x="41220" y="79240"/>
                  </a:lnTo>
                  <a:cubicBezTo>
                    <a:pt x="15734" y="178710"/>
                    <a:pt x="14318" y="184664"/>
                    <a:pt x="14318" y="190969"/>
                  </a:cubicBezTo>
                  <a:cubicBezTo>
                    <a:pt x="14318" y="209882"/>
                    <a:pt x="27769" y="223191"/>
                    <a:pt x="46884" y="223191"/>
                  </a:cubicBezTo>
                  <a:cubicBezTo>
                    <a:pt x="82989" y="223191"/>
                    <a:pt x="103166" y="172055"/>
                    <a:pt x="103166" y="169253"/>
                  </a:cubicBezTo>
                  <a:cubicBezTo>
                    <a:pt x="103166" y="165751"/>
                    <a:pt x="100334" y="165751"/>
                    <a:pt x="98918" y="165751"/>
                  </a:cubicBezTo>
                  <a:cubicBezTo>
                    <a:pt x="95732" y="165751"/>
                    <a:pt x="95378" y="166802"/>
                    <a:pt x="93609" y="170654"/>
                  </a:cubicBezTo>
                  <a:cubicBezTo>
                    <a:pt x="78388" y="207080"/>
                    <a:pt x="59627" y="215486"/>
                    <a:pt x="47591" y="215486"/>
                  </a:cubicBezTo>
                  <a:cubicBezTo>
                    <a:pt x="40158" y="215486"/>
                    <a:pt x="36618" y="210933"/>
                    <a:pt x="36618" y="199374"/>
                  </a:cubicBezTo>
                  <a:cubicBezTo>
                    <a:pt x="36618" y="190969"/>
                    <a:pt x="37326" y="188517"/>
                    <a:pt x="38742" y="182563"/>
                  </a:cubicBezTo>
                  <a:lnTo>
                    <a:pt x="64936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2D6F4504-61C4-D88F-2242-B82C4FB5404A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6315457" y="4759102"/>
              <a:ext cx="82122" cy="350245"/>
            </a:xfrm>
            <a:custGeom>
              <a:avLst/>
              <a:gdLst>
                <a:gd name="connsiteX0" fmla="*/ 82285 w 82122"/>
                <a:gd name="connsiteY0" fmla="*/ 175208 h 350245"/>
                <a:gd name="connsiteX1" fmla="*/ 58922 w 82122"/>
                <a:gd name="connsiteY1" fmla="*/ 65931 h 350245"/>
                <a:gd name="connsiteX2" fmla="*/ 3702 w 82122"/>
                <a:gd name="connsiteY2" fmla="*/ 85 h 350245"/>
                <a:gd name="connsiteX3" fmla="*/ 162 w 82122"/>
                <a:gd name="connsiteY3" fmla="*/ 3587 h 350245"/>
                <a:gd name="connsiteX4" fmla="*/ 6888 w 82122"/>
                <a:gd name="connsiteY4" fmla="*/ 11643 h 350245"/>
                <a:gd name="connsiteX5" fmla="*/ 61754 w 82122"/>
                <a:gd name="connsiteY5" fmla="*/ 175208 h 350245"/>
                <a:gd name="connsiteX6" fmla="*/ 4764 w 82122"/>
                <a:gd name="connsiteY6" fmla="*/ 340874 h 350245"/>
                <a:gd name="connsiteX7" fmla="*/ 162 w 82122"/>
                <a:gd name="connsiteY7" fmla="*/ 346828 h 350245"/>
                <a:gd name="connsiteX8" fmla="*/ 3702 w 82122"/>
                <a:gd name="connsiteY8" fmla="*/ 350330 h 350245"/>
                <a:gd name="connsiteX9" fmla="*/ 59984 w 82122"/>
                <a:gd name="connsiteY9" fmla="*/ 282032 h 350245"/>
                <a:gd name="connsiteX10" fmla="*/ 82285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85" y="175208"/>
                  </a:moveTo>
                  <a:cubicBezTo>
                    <a:pt x="82285" y="147888"/>
                    <a:pt x="78391" y="105509"/>
                    <a:pt x="58922" y="65931"/>
                  </a:cubicBezTo>
                  <a:cubicBezTo>
                    <a:pt x="37684" y="22851"/>
                    <a:pt x="7242" y="85"/>
                    <a:pt x="3702" y="85"/>
                  </a:cubicBezTo>
                  <a:cubicBezTo>
                    <a:pt x="1578" y="85"/>
                    <a:pt x="162" y="1486"/>
                    <a:pt x="162" y="3587"/>
                  </a:cubicBezTo>
                  <a:cubicBezTo>
                    <a:pt x="162" y="4638"/>
                    <a:pt x="162" y="5338"/>
                    <a:pt x="6888" y="11643"/>
                  </a:cubicBezTo>
                  <a:cubicBezTo>
                    <a:pt x="41578" y="46317"/>
                    <a:pt x="61754" y="102006"/>
                    <a:pt x="61754" y="175208"/>
                  </a:cubicBezTo>
                  <a:cubicBezTo>
                    <a:pt x="61754" y="235100"/>
                    <a:pt x="48657" y="296743"/>
                    <a:pt x="4764" y="340874"/>
                  </a:cubicBezTo>
                  <a:cubicBezTo>
                    <a:pt x="162" y="345077"/>
                    <a:pt x="162" y="345777"/>
                    <a:pt x="162" y="346828"/>
                  </a:cubicBezTo>
                  <a:cubicBezTo>
                    <a:pt x="162" y="348929"/>
                    <a:pt x="1578" y="350330"/>
                    <a:pt x="3702" y="350330"/>
                  </a:cubicBezTo>
                  <a:cubicBezTo>
                    <a:pt x="7242" y="350330"/>
                    <a:pt x="39100" y="326514"/>
                    <a:pt x="59984" y="282032"/>
                  </a:cubicBezTo>
                  <a:cubicBezTo>
                    <a:pt x="78037" y="243505"/>
                    <a:pt x="82285" y="204628"/>
                    <a:pt x="82285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0DD738E4-1BDE-5746-979E-84F745B67D60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6534056" y="4759102"/>
              <a:ext cx="14159" cy="350245"/>
            </a:xfrm>
            <a:custGeom>
              <a:avLst/>
              <a:gdLst>
                <a:gd name="connsiteX0" fmla="*/ 14327 w 14159"/>
                <a:gd name="connsiteY0" fmla="*/ 12694 h 350245"/>
                <a:gd name="connsiteX1" fmla="*/ 7247 w 14159"/>
                <a:gd name="connsiteY1" fmla="*/ 85 h 350245"/>
                <a:gd name="connsiteX2" fmla="*/ 168 w 14159"/>
                <a:gd name="connsiteY2" fmla="*/ 12694 h 350245"/>
                <a:gd name="connsiteX3" fmla="*/ 168 w 14159"/>
                <a:gd name="connsiteY3" fmla="*/ 337722 h 350245"/>
                <a:gd name="connsiteX4" fmla="*/ 7247 w 14159"/>
                <a:gd name="connsiteY4" fmla="*/ 350330 h 350245"/>
                <a:gd name="connsiteX5" fmla="*/ 14327 w 14159"/>
                <a:gd name="connsiteY5" fmla="*/ 337722 h 350245"/>
                <a:gd name="connsiteX6" fmla="*/ 14327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327" y="12694"/>
                  </a:moveTo>
                  <a:cubicBezTo>
                    <a:pt x="14327" y="6389"/>
                    <a:pt x="14327" y="85"/>
                    <a:pt x="7247" y="85"/>
                  </a:cubicBezTo>
                  <a:cubicBezTo>
                    <a:pt x="168" y="85"/>
                    <a:pt x="168" y="6389"/>
                    <a:pt x="168" y="12694"/>
                  </a:cubicBezTo>
                  <a:lnTo>
                    <a:pt x="168" y="337722"/>
                  </a:lnTo>
                  <a:cubicBezTo>
                    <a:pt x="168" y="344026"/>
                    <a:pt x="168" y="350330"/>
                    <a:pt x="7247" y="350330"/>
                  </a:cubicBezTo>
                  <a:cubicBezTo>
                    <a:pt x="14327" y="350330"/>
                    <a:pt x="14327" y="344026"/>
                    <a:pt x="14327" y="337722"/>
                  </a:cubicBezTo>
                  <a:lnTo>
                    <a:pt x="14327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5801ACBE-5C46-4866-9AC8-CE864652C53F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6600526" y="4866978"/>
              <a:ext cx="191855" cy="158661"/>
            </a:xfrm>
            <a:custGeom>
              <a:avLst/>
              <a:gdLst>
                <a:gd name="connsiteX0" fmla="*/ 21055 w 191855"/>
                <a:gd name="connsiteY0" fmla="*/ 134229 h 158661"/>
                <a:gd name="connsiteX1" fmla="*/ 17869 w 191855"/>
                <a:gd name="connsiteY1" fmla="*/ 149289 h 158661"/>
                <a:gd name="connsiteX2" fmla="*/ 28135 w 191855"/>
                <a:gd name="connsiteY2" fmla="*/ 158746 h 158661"/>
                <a:gd name="connsiteX3" fmla="*/ 41232 w 191855"/>
                <a:gd name="connsiteY3" fmla="*/ 148939 h 158661"/>
                <a:gd name="connsiteX4" fmla="*/ 47957 w 191855"/>
                <a:gd name="connsiteY4" fmla="*/ 123021 h 158661"/>
                <a:gd name="connsiteX5" fmla="*/ 55745 w 191855"/>
                <a:gd name="connsiteY5" fmla="*/ 91499 h 158661"/>
                <a:gd name="connsiteX6" fmla="*/ 61762 w 191855"/>
                <a:gd name="connsiteY6" fmla="*/ 68032 h 158661"/>
                <a:gd name="connsiteX7" fmla="*/ 66364 w 191855"/>
                <a:gd name="connsiteY7" fmla="*/ 50520 h 158661"/>
                <a:gd name="connsiteX8" fmla="*/ 124062 w 191855"/>
                <a:gd name="connsiteY8" fmla="*/ 7790 h 158661"/>
                <a:gd name="connsiteX9" fmla="*/ 143177 w 191855"/>
                <a:gd name="connsiteY9" fmla="*/ 32307 h 158661"/>
                <a:gd name="connsiteX10" fmla="*/ 120169 w 191855"/>
                <a:gd name="connsiteY10" fmla="*/ 113915 h 158661"/>
                <a:gd name="connsiteX11" fmla="*/ 116629 w 191855"/>
                <a:gd name="connsiteY11" fmla="*/ 130026 h 158661"/>
                <a:gd name="connsiteX12" fmla="*/ 145655 w 191855"/>
                <a:gd name="connsiteY12" fmla="*/ 158746 h 158661"/>
                <a:gd name="connsiteX13" fmla="*/ 192026 w 191855"/>
                <a:gd name="connsiteY13" fmla="*/ 104808 h 158661"/>
                <a:gd name="connsiteX14" fmla="*/ 187778 w 191855"/>
                <a:gd name="connsiteY14" fmla="*/ 101306 h 158661"/>
                <a:gd name="connsiteX15" fmla="*/ 182469 w 191855"/>
                <a:gd name="connsiteY15" fmla="*/ 107610 h 158661"/>
                <a:gd name="connsiteX16" fmla="*/ 146363 w 191855"/>
                <a:gd name="connsiteY16" fmla="*/ 151041 h 158661"/>
                <a:gd name="connsiteX17" fmla="*/ 137868 w 191855"/>
                <a:gd name="connsiteY17" fmla="*/ 139482 h 158661"/>
                <a:gd name="connsiteX18" fmla="*/ 144239 w 191855"/>
                <a:gd name="connsiteY18" fmla="*/ 114615 h 158661"/>
                <a:gd name="connsiteX19" fmla="*/ 165832 w 191855"/>
                <a:gd name="connsiteY19" fmla="*/ 37561 h 158661"/>
                <a:gd name="connsiteX20" fmla="*/ 125124 w 191855"/>
                <a:gd name="connsiteY20" fmla="*/ 85 h 158661"/>
                <a:gd name="connsiteX21" fmla="*/ 69904 w 191855"/>
                <a:gd name="connsiteY21" fmla="*/ 30556 h 158661"/>
                <a:gd name="connsiteX22" fmla="*/ 37338 w 191855"/>
                <a:gd name="connsiteY22" fmla="*/ 85 h 158661"/>
                <a:gd name="connsiteX23" fmla="*/ 10790 w 191855"/>
                <a:gd name="connsiteY23" fmla="*/ 20049 h 158661"/>
                <a:gd name="connsiteX24" fmla="*/ 170 w 191855"/>
                <a:gd name="connsiteY24" fmla="*/ 54023 h 158661"/>
                <a:gd name="connsiteX25" fmla="*/ 4418 w 191855"/>
                <a:gd name="connsiteY25" fmla="*/ 57525 h 158661"/>
                <a:gd name="connsiteX26" fmla="*/ 10436 w 191855"/>
                <a:gd name="connsiteY26" fmla="*/ 49469 h 158661"/>
                <a:gd name="connsiteX27" fmla="*/ 36276 w 191855"/>
                <a:gd name="connsiteY27" fmla="*/ 7790 h 158661"/>
                <a:gd name="connsiteX28" fmla="*/ 47249 w 191855"/>
                <a:gd name="connsiteY28" fmla="*/ 23901 h 158661"/>
                <a:gd name="connsiteX29" fmla="*/ 41586 w 191855"/>
                <a:gd name="connsiteY29" fmla="*/ 53322 h 158661"/>
                <a:gd name="connsiteX30" fmla="*/ 21055 w 191855"/>
                <a:gd name="connsiteY30" fmla="*/ 134229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855" h="158661">
                  <a:moveTo>
                    <a:pt x="21055" y="134229"/>
                  </a:moveTo>
                  <a:cubicBezTo>
                    <a:pt x="19993" y="139482"/>
                    <a:pt x="17869" y="147538"/>
                    <a:pt x="17869" y="149289"/>
                  </a:cubicBezTo>
                  <a:cubicBezTo>
                    <a:pt x="17869" y="155594"/>
                    <a:pt x="22825" y="158746"/>
                    <a:pt x="28135" y="158746"/>
                  </a:cubicBezTo>
                  <a:cubicBezTo>
                    <a:pt x="32382" y="158746"/>
                    <a:pt x="38754" y="155944"/>
                    <a:pt x="41232" y="148939"/>
                  </a:cubicBezTo>
                  <a:cubicBezTo>
                    <a:pt x="41586" y="148239"/>
                    <a:pt x="45834" y="131777"/>
                    <a:pt x="47957" y="123021"/>
                  </a:cubicBezTo>
                  <a:lnTo>
                    <a:pt x="55745" y="91499"/>
                  </a:lnTo>
                  <a:cubicBezTo>
                    <a:pt x="57869" y="83793"/>
                    <a:pt x="59993" y="76088"/>
                    <a:pt x="61762" y="68032"/>
                  </a:cubicBezTo>
                  <a:cubicBezTo>
                    <a:pt x="63178" y="62078"/>
                    <a:pt x="66010" y="51921"/>
                    <a:pt x="66364" y="50520"/>
                  </a:cubicBezTo>
                  <a:cubicBezTo>
                    <a:pt x="71674" y="39662"/>
                    <a:pt x="90435" y="7790"/>
                    <a:pt x="124062" y="7790"/>
                  </a:cubicBezTo>
                  <a:cubicBezTo>
                    <a:pt x="139991" y="7790"/>
                    <a:pt x="143177" y="20749"/>
                    <a:pt x="143177" y="32307"/>
                  </a:cubicBezTo>
                  <a:cubicBezTo>
                    <a:pt x="143177" y="54023"/>
                    <a:pt x="125832" y="98854"/>
                    <a:pt x="120169" y="113915"/>
                  </a:cubicBezTo>
                  <a:cubicBezTo>
                    <a:pt x="116983" y="121970"/>
                    <a:pt x="116629" y="126173"/>
                    <a:pt x="116629" y="130026"/>
                  </a:cubicBezTo>
                  <a:cubicBezTo>
                    <a:pt x="116629" y="146487"/>
                    <a:pt x="129018" y="158746"/>
                    <a:pt x="145655" y="158746"/>
                  </a:cubicBezTo>
                  <a:cubicBezTo>
                    <a:pt x="178929" y="158746"/>
                    <a:pt x="192026" y="107610"/>
                    <a:pt x="192026" y="104808"/>
                  </a:cubicBezTo>
                  <a:cubicBezTo>
                    <a:pt x="192026" y="101306"/>
                    <a:pt x="188840" y="101306"/>
                    <a:pt x="187778" y="101306"/>
                  </a:cubicBezTo>
                  <a:cubicBezTo>
                    <a:pt x="184239" y="101306"/>
                    <a:pt x="184239" y="102356"/>
                    <a:pt x="182469" y="107610"/>
                  </a:cubicBezTo>
                  <a:cubicBezTo>
                    <a:pt x="175389" y="131427"/>
                    <a:pt x="163708" y="151041"/>
                    <a:pt x="146363" y="151041"/>
                  </a:cubicBezTo>
                  <a:cubicBezTo>
                    <a:pt x="140345" y="151041"/>
                    <a:pt x="137868" y="147538"/>
                    <a:pt x="137868" y="139482"/>
                  </a:cubicBezTo>
                  <a:cubicBezTo>
                    <a:pt x="137868" y="130726"/>
                    <a:pt x="141053" y="122320"/>
                    <a:pt x="144239" y="114615"/>
                  </a:cubicBezTo>
                  <a:cubicBezTo>
                    <a:pt x="150965" y="96052"/>
                    <a:pt x="165832" y="57525"/>
                    <a:pt x="165832" y="37561"/>
                  </a:cubicBezTo>
                  <a:cubicBezTo>
                    <a:pt x="165832" y="14095"/>
                    <a:pt x="150611" y="85"/>
                    <a:pt x="125124" y="85"/>
                  </a:cubicBezTo>
                  <a:cubicBezTo>
                    <a:pt x="93266" y="85"/>
                    <a:pt x="75922" y="22500"/>
                    <a:pt x="69904" y="30556"/>
                  </a:cubicBezTo>
                  <a:cubicBezTo>
                    <a:pt x="68134" y="10942"/>
                    <a:pt x="53621" y="85"/>
                    <a:pt x="37338" y="85"/>
                  </a:cubicBezTo>
                  <a:cubicBezTo>
                    <a:pt x="21055" y="85"/>
                    <a:pt x="14330" y="13744"/>
                    <a:pt x="10790" y="20049"/>
                  </a:cubicBezTo>
                  <a:cubicBezTo>
                    <a:pt x="5126" y="31957"/>
                    <a:pt x="170" y="52622"/>
                    <a:pt x="170" y="54023"/>
                  </a:cubicBezTo>
                  <a:cubicBezTo>
                    <a:pt x="170" y="57525"/>
                    <a:pt x="3710" y="57525"/>
                    <a:pt x="4418" y="57525"/>
                  </a:cubicBezTo>
                  <a:cubicBezTo>
                    <a:pt x="7958" y="57525"/>
                    <a:pt x="8312" y="57175"/>
                    <a:pt x="10436" y="49469"/>
                  </a:cubicBezTo>
                  <a:cubicBezTo>
                    <a:pt x="16453" y="24602"/>
                    <a:pt x="23533" y="7790"/>
                    <a:pt x="36276" y="7790"/>
                  </a:cubicBezTo>
                  <a:cubicBezTo>
                    <a:pt x="43356" y="7790"/>
                    <a:pt x="47249" y="12343"/>
                    <a:pt x="47249" y="23901"/>
                  </a:cubicBezTo>
                  <a:cubicBezTo>
                    <a:pt x="47249" y="31257"/>
                    <a:pt x="46187" y="35109"/>
                    <a:pt x="41586" y="53322"/>
                  </a:cubicBezTo>
                  <a:lnTo>
                    <a:pt x="21055" y="13422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1350D56A-C063-A696-BD84-D09577261C23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6837774" y="4759102"/>
              <a:ext cx="82122" cy="350245"/>
            </a:xfrm>
            <a:custGeom>
              <a:avLst/>
              <a:gdLst>
                <a:gd name="connsiteX0" fmla="*/ 82299 w 82122"/>
                <a:gd name="connsiteY0" fmla="*/ 346828 h 350245"/>
                <a:gd name="connsiteX1" fmla="*/ 76282 w 82122"/>
                <a:gd name="connsiteY1" fmla="*/ 339123 h 350245"/>
                <a:gd name="connsiteX2" fmla="*/ 20707 w 82122"/>
                <a:gd name="connsiteY2" fmla="*/ 175208 h 350245"/>
                <a:gd name="connsiteX3" fmla="*/ 77697 w 82122"/>
                <a:gd name="connsiteY3" fmla="*/ 9541 h 350245"/>
                <a:gd name="connsiteX4" fmla="*/ 82299 w 82122"/>
                <a:gd name="connsiteY4" fmla="*/ 3587 h 350245"/>
                <a:gd name="connsiteX5" fmla="*/ 78759 w 82122"/>
                <a:gd name="connsiteY5" fmla="*/ 85 h 350245"/>
                <a:gd name="connsiteX6" fmla="*/ 22477 w 82122"/>
                <a:gd name="connsiteY6" fmla="*/ 68383 h 350245"/>
                <a:gd name="connsiteX7" fmla="*/ 176 w 82122"/>
                <a:gd name="connsiteY7" fmla="*/ 175208 h 350245"/>
                <a:gd name="connsiteX8" fmla="*/ 23539 w 82122"/>
                <a:gd name="connsiteY8" fmla="*/ 284484 h 350245"/>
                <a:gd name="connsiteX9" fmla="*/ 78759 w 82122"/>
                <a:gd name="connsiteY9" fmla="*/ 350330 h 350245"/>
                <a:gd name="connsiteX10" fmla="*/ 82299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299" y="346828"/>
                  </a:moveTo>
                  <a:cubicBezTo>
                    <a:pt x="82299" y="345777"/>
                    <a:pt x="82299" y="345077"/>
                    <a:pt x="76282" y="339123"/>
                  </a:cubicBezTo>
                  <a:cubicBezTo>
                    <a:pt x="32034" y="294992"/>
                    <a:pt x="20707" y="228795"/>
                    <a:pt x="20707" y="175208"/>
                  </a:cubicBezTo>
                  <a:cubicBezTo>
                    <a:pt x="20707" y="114265"/>
                    <a:pt x="34158" y="53322"/>
                    <a:pt x="77697" y="9541"/>
                  </a:cubicBezTo>
                  <a:cubicBezTo>
                    <a:pt x="82299" y="5338"/>
                    <a:pt x="82299" y="4638"/>
                    <a:pt x="82299" y="3587"/>
                  </a:cubicBezTo>
                  <a:cubicBezTo>
                    <a:pt x="82299" y="1135"/>
                    <a:pt x="80883" y="85"/>
                    <a:pt x="78759" y="85"/>
                  </a:cubicBezTo>
                  <a:cubicBezTo>
                    <a:pt x="75220" y="85"/>
                    <a:pt x="43362" y="23901"/>
                    <a:pt x="22477" y="68383"/>
                  </a:cubicBezTo>
                  <a:cubicBezTo>
                    <a:pt x="4424" y="106910"/>
                    <a:pt x="176" y="145787"/>
                    <a:pt x="176" y="175208"/>
                  </a:cubicBezTo>
                  <a:cubicBezTo>
                    <a:pt x="176" y="202527"/>
                    <a:pt x="4070" y="244906"/>
                    <a:pt x="23539" y="284484"/>
                  </a:cubicBezTo>
                  <a:cubicBezTo>
                    <a:pt x="44778" y="327564"/>
                    <a:pt x="75220" y="350330"/>
                    <a:pt x="78759" y="350330"/>
                  </a:cubicBezTo>
                  <a:cubicBezTo>
                    <a:pt x="80883" y="350330"/>
                    <a:pt x="82299" y="349280"/>
                    <a:pt x="82299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96EE7860-BE83-864D-4B84-1754E41F07D9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6948530" y="4802533"/>
              <a:ext cx="108670" cy="223106"/>
            </a:xfrm>
            <a:custGeom>
              <a:avLst/>
              <a:gdLst>
                <a:gd name="connsiteX0" fmla="*/ 64958 w 108670"/>
                <a:gd name="connsiteY0" fmla="*/ 79240 h 223106"/>
                <a:gd name="connsiteX1" fmla="*/ 98232 w 108670"/>
                <a:gd name="connsiteY1" fmla="*/ 79240 h 223106"/>
                <a:gd name="connsiteX2" fmla="*/ 108851 w 108670"/>
                <a:gd name="connsiteY2" fmla="*/ 72235 h 223106"/>
                <a:gd name="connsiteX3" fmla="*/ 98940 w 108670"/>
                <a:gd name="connsiteY3" fmla="*/ 68383 h 223106"/>
                <a:gd name="connsiteX4" fmla="*/ 67790 w 108670"/>
                <a:gd name="connsiteY4" fmla="*/ 68383 h 223106"/>
                <a:gd name="connsiteX5" fmla="*/ 82303 w 108670"/>
                <a:gd name="connsiteY5" fmla="*/ 9541 h 223106"/>
                <a:gd name="connsiteX6" fmla="*/ 72038 w 108670"/>
                <a:gd name="connsiteY6" fmla="*/ 85 h 223106"/>
                <a:gd name="connsiteX7" fmla="*/ 57879 w 108670"/>
                <a:gd name="connsiteY7" fmla="*/ 12694 h 223106"/>
                <a:gd name="connsiteX8" fmla="*/ 44073 w 108670"/>
                <a:gd name="connsiteY8" fmla="*/ 68383 h 223106"/>
                <a:gd name="connsiteX9" fmla="*/ 10800 w 108670"/>
                <a:gd name="connsiteY9" fmla="*/ 68383 h 223106"/>
                <a:gd name="connsiteX10" fmla="*/ 180 w 108670"/>
                <a:gd name="connsiteY10" fmla="*/ 75037 h 223106"/>
                <a:gd name="connsiteX11" fmla="*/ 10092 w 108670"/>
                <a:gd name="connsiteY11" fmla="*/ 79240 h 223106"/>
                <a:gd name="connsiteX12" fmla="*/ 41242 w 108670"/>
                <a:gd name="connsiteY12" fmla="*/ 79240 h 223106"/>
                <a:gd name="connsiteX13" fmla="*/ 14339 w 108670"/>
                <a:gd name="connsiteY13" fmla="*/ 190969 h 223106"/>
                <a:gd name="connsiteX14" fmla="*/ 46905 w 108670"/>
                <a:gd name="connsiteY14" fmla="*/ 223191 h 223106"/>
                <a:gd name="connsiteX15" fmla="*/ 103188 w 108670"/>
                <a:gd name="connsiteY15" fmla="*/ 169253 h 223106"/>
                <a:gd name="connsiteX16" fmla="*/ 98940 w 108670"/>
                <a:gd name="connsiteY16" fmla="*/ 165751 h 223106"/>
                <a:gd name="connsiteX17" fmla="*/ 93630 w 108670"/>
                <a:gd name="connsiteY17" fmla="*/ 170654 h 223106"/>
                <a:gd name="connsiteX18" fmla="*/ 47613 w 108670"/>
                <a:gd name="connsiteY18" fmla="*/ 215486 h 223106"/>
                <a:gd name="connsiteX19" fmla="*/ 36640 w 108670"/>
                <a:gd name="connsiteY19" fmla="*/ 199374 h 223106"/>
                <a:gd name="connsiteX20" fmla="*/ 38764 w 108670"/>
                <a:gd name="connsiteY20" fmla="*/ 182563 h 223106"/>
                <a:gd name="connsiteX21" fmla="*/ 64958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58" y="79240"/>
                  </a:moveTo>
                  <a:lnTo>
                    <a:pt x="98232" y="79240"/>
                  </a:lnTo>
                  <a:cubicBezTo>
                    <a:pt x="105312" y="79240"/>
                    <a:pt x="108851" y="79240"/>
                    <a:pt x="108851" y="72235"/>
                  </a:cubicBezTo>
                  <a:cubicBezTo>
                    <a:pt x="108851" y="68383"/>
                    <a:pt x="105312" y="68383"/>
                    <a:pt x="98940" y="68383"/>
                  </a:cubicBezTo>
                  <a:lnTo>
                    <a:pt x="67790" y="68383"/>
                  </a:lnTo>
                  <a:cubicBezTo>
                    <a:pt x="80533" y="18648"/>
                    <a:pt x="82303" y="11643"/>
                    <a:pt x="82303" y="9541"/>
                  </a:cubicBezTo>
                  <a:cubicBezTo>
                    <a:pt x="82303" y="3587"/>
                    <a:pt x="78055" y="85"/>
                    <a:pt x="72038" y="85"/>
                  </a:cubicBezTo>
                  <a:cubicBezTo>
                    <a:pt x="70976" y="85"/>
                    <a:pt x="61064" y="435"/>
                    <a:pt x="57879" y="12694"/>
                  </a:cubicBezTo>
                  <a:lnTo>
                    <a:pt x="44073" y="68383"/>
                  </a:lnTo>
                  <a:lnTo>
                    <a:pt x="10800" y="68383"/>
                  </a:lnTo>
                  <a:cubicBezTo>
                    <a:pt x="3720" y="68383"/>
                    <a:pt x="180" y="68383"/>
                    <a:pt x="180" y="75037"/>
                  </a:cubicBezTo>
                  <a:cubicBezTo>
                    <a:pt x="180" y="79240"/>
                    <a:pt x="3012" y="79240"/>
                    <a:pt x="10092" y="79240"/>
                  </a:cubicBezTo>
                  <a:lnTo>
                    <a:pt x="41242" y="79240"/>
                  </a:lnTo>
                  <a:cubicBezTo>
                    <a:pt x="15755" y="178710"/>
                    <a:pt x="14339" y="184664"/>
                    <a:pt x="14339" y="190969"/>
                  </a:cubicBezTo>
                  <a:cubicBezTo>
                    <a:pt x="14339" y="209882"/>
                    <a:pt x="27791" y="223191"/>
                    <a:pt x="46905" y="223191"/>
                  </a:cubicBezTo>
                  <a:cubicBezTo>
                    <a:pt x="83011" y="223191"/>
                    <a:pt x="103188" y="172055"/>
                    <a:pt x="103188" y="169253"/>
                  </a:cubicBezTo>
                  <a:cubicBezTo>
                    <a:pt x="103188" y="165751"/>
                    <a:pt x="100356" y="165751"/>
                    <a:pt x="98940" y="165751"/>
                  </a:cubicBezTo>
                  <a:cubicBezTo>
                    <a:pt x="95754" y="165751"/>
                    <a:pt x="95400" y="166802"/>
                    <a:pt x="93630" y="170654"/>
                  </a:cubicBezTo>
                  <a:cubicBezTo>
                    <a:pt x="78409" y="207080"/>
                    <a:pt x="59648" y="215486"/>
                    <a:pt x="47613" y="215486"/>
                  </a:cubicBezTo>
                  <a:cubicBezTo>
                    <a:pt x="40180" y="215486"/>
                    <a:pt x="36640" y="210933"/>
                    <a:pt x="36640" y="199374"/>
                  </a:cubicBezTo>
                  <a:cubicBezTo>
                    <a:pt x="36640" y="190969"/>
                    <a:pt x="37348" y="188517"/>
                    <a:pt x="38764" y="182563"/>
                  </a:cubicBezTo>
                  <a:lnTo>
                    <a:pt x="64958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54D5DC0F-F0EA-2376-2FA6-1E2446BC6427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7088390" y="4759102"/>
              <a:ext cx="82122" cy="350245"/>
            </a:xfrm>
            <a:custGeom>
              <a:avLst/>
              <a:gdLst>
                <a:gd name="connsiteX0" fmla="*/ 82307 w 82122"/>
                <a:gd name="connsiteY0" fmla="*/ 175208 h 350245"/>
                <a:gd name="connsiteX1" fmla="*/ 58944 w 82122"/>
                <a:gd name="connsiteY1" fmla="*/ 65931 h 350245"/>
                <a:gd name="connsiteX2" fmla="*/ 3724 w 82122"/>
                <a:gd name="connsiteY2" fmla="*/ 85 h 350245"/>
                <a:gd name="connsiteX3" fmla="*/ 184 w 82122"/>
                <a:gd name="connsiteY3" fmla="*/ 3587 h 350245"/>
                <a:gd name="connsiteX4" fmla="*/ 6910 w 82122"/>
                <a:gd name="connsiteY4" fmla="*/ 11643 h 350245"/>
                <a:gd name="connsiteX5" fmla="*/ 61776 w 82122"/>
                <a:gd name="connsiteY5" fmla="*/ 175208 h 350245"/>
                <a:gd name="connsiteX6" fmla="*/ 4786 w 82122"/>
                <a:gd name="connsiteY6" fmla="*/ 340874 h 350245"/>
                <a:gd name="connsiteX7" fmla="*/ 184 w 82122"/>
                <a:gd name="connsiteY7" fmla="*/ 346828 h 350245"/>
                <a:gd name="connsiteX8" fmla="*/ 3724 w 82122"/>
                <a:gd name="connsiteY8" fmla="*/ 350330 h 350245"/>
                <a:gd name="connsiteX9" fmla="*/ 60006 w 82122"/>
                <a:gd name="connsiteY9" fmla="*/ 282032 h 350245"/>
                <a:gd name="connsiteX10" fmla="*/ 82307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307" y="175208"/>
                  </a:moveTo>
                  <a:cubicBezTo>
                    <a:pt x="82307" y="147888"/>
                    <a:pt x="78413" y="105509"/>
                    <a:pt x="58944" y="65931"/>
                  </a:cubicBezTo>
                  <a:cubicBezTo>
                    <a:pt x="37706" y="22851"/>
                    <a:pt x="7263" y="85"/>
                    <a:pt x="3724" y="85"/>
                  </a:cubicBezTo>
                  <a:cubicBezTo>
                    <a:pt x="1600" y="85"/>
                    <a:pt x="184" y="1486"/>
                    <a:pt x="184" y="3587"/>
                  </a:cubicBezTo>
                  <a:cubicBezTo>
                    <a:pt x="184" y="4638"/>
                    <a:pt x="184" y="5338"/>
                    <a:pt x="6910" y="11643"/>
                  </a:cubicBezTo>
                  <a:cubicBezTo>
                    <a:pt x="41599" y="46317"/>
                    <a:pt x="61776" y="102006"/>
                    <a:pt x="61776" y="175208"/>
                  </a:cubicBezTo>
                  <a:cubicBezTo>
                    <a:pt x="61776" y="235100"/>
                    <a:pt x="48679" y="296743"/>
                    <a:pt x="4786" y="340874"/>
                  </a:cubicBezTo>
                  <a:cubicBezTo>
                    <a:pt x="184" y="345077"/>
                    <a:pt x="184" y="345777"/>
                    <a:pt x="184" y="346828"/>
                  </a:cubicBezTo>
                  <a:cubicBezTo>
                    <a:pt x="184" y="348929"/>
                    <a:pt x="1600" y="350330"/>
                    <a:pt x="3724" y="350330"/>
                  </a:cubicBezTo>
                  <a:cubicBezTo>
                    <a:pt x="7263" y="350330"/>
                    <a:pt x="39121" y="326514"/>
                    <a:pt x="60006" y="282032"/>
                  </a:cubicBezTo>
                  <a:cubicBezTo>
                    <a:pt x="78059" y="243505"/>
                    <a:pt x="82307" y="204628"/>
                    <a:pt x="82307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9001F6B8-5922-6A6E-57BD-B8E2AB6A9F57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7225340" y="4759102"/>
              <a:ext cx="78936" cy="350245"/>
            </a:xfrm>
            <a:custGeom>
              <a:avLst/>
              <a:gdLst>
                <a:gd name="connsiteX0" fmla="*/ 77355 w 78936"/>
                <a:gd name="connsiteY0" fmla="*/ 181162 h 350245"/>
                <a:gd name="connsiteX1" fmla="*/ 79125 w 78936"/>
                <a:gd name="connsiteY1" fmla="*/ 175208 h 350245"/>
                <a:gd name="connsiteX2" fmla="*/ 77355 w 78936"/>
                <a:gd name="connsiteY2" fmla="*/ 169253 h 350245"/>
                <a:gd name="connsiteX3" fmla="*/ 15409 w 78936"/>
                <a:gd name="connsiteY3" fmla="*/ 8140 h 350245"/>
                <a:gd name="connsiteX4" fmla="*/ 7267 w 78936"/>
                <a:gd name="connsiteY4" fmla="*/ 85 h 350245"/>
                <a:gd name="connsiteX5" fmla="*/ 188 w 78936"/>
                <a:gd name="connsiteY5" fmla="*/ 7090 h 350245"/>
                <a:gd name="connsiteX6" fmla="*/ 1958 w 78936"/>
                <a:gd name="connsiteY6" fmla="*/ 12694 h 350245"/>
                <a:gd name="connsiteX7" fmla="*/ 64612 w 78936"/>
                <a:gd name="connsiteY7" fmla="*/ 175208 h 350245"/>
                <a:gd name="connsiteX8" fmla="*/ 1958 w 78936"/>
                <a:gd name="connsiteY8" fmla="*/ 337021 h 350245"/>
                <a:gd name="connsiteX9" fmla="*/ 188 w 78936"/>
                <a:gd name="connsiteY9" fmla="*/ 343325 h 350245"/>
                <a:gd name="connsiteX10" fmla="*/ 7267 w 78936"/>
                <a:gd name="connsiteY10" fmla="*/ 350330 h 350245"/>
                <a:gd name="connsiteX11" fmla="*/ 14701 w 78936"/>
                <a:gd name="connsiteY11" fmla="*/ 343325 h 350245"/>
                <a:gd name="connsiteX12" fmla="*/ 77355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355" y="181162"/>
                  </a:moveTo>
                  <a:cubicBezTo>
                    <a:pt x="79125" y="176959"/>
                    <a:pt x="79125" y="176258"/>
                    <a:pt x="79125" y="175208"/>
                  </a:cubicBezTo>
                  <a:cubicBezTo>
                    <a:pt x="79125" y="174157"/>
                    <a:pt x="79125" y="173456"/>
                    <a:pt x="77355" y="169253"/>
                  </a:cubicBezTo>
                  <a:lnTo>
                    <a:pt x="15409" y="8140"/>
                  </a:lnTo>
                  <a:cubicBezTo>
                    <a:pt x="13285" y="2186"/>
                    <a:pt x="11161" y="85"/>
                    <a:pt x="7267" y="85"/>
                  </a:cubicBezTo>
                  <a:cubicBezTo>
                    <a:pt x="3374" y="85"/>
                    <a:pt x="188" y="3237"/>
                    <a:pt x="188" y="7090"/>
                  </a:cubicBezTo>
                  <a:cubicBezTo>
                    <a:pt x="188" y="8140"/>
                    <a:pt x="188" y="8841"/>
                    <a:pt x="1958" y="12694"/>
                  </a:cubicBezTo>
                  <a:lnTo>
                    <a:pt x="64612" y="175208"/>
                  </a:lnTo>
                  <a:lnTo>
                    <a:pt x="1958" y="337021"/>
                  </a:lnTo>
                  <a:cubicBezTo>
                    <a:pt x="188" y="340874"/>
                    <a:pt x="188" y="341574"/>
                    <a:pt x="188" y="343325"/>
                  </a:cubicBezTo>
                  <a:cubicBezTo>
                    <a:pt x="188" y="347178"/>
                    <a:pt x="3374" y="350330"/>
                    <a:pt x="7267" y="350330"/>
                  </a:cubicBezTo>
                  <a:cubicBezTo>
                    <a:pt x="11869" y="350330"/>
                    <a:pt x="13285" y="346828"/>
                    <a:pt x="14701" y="343325"/>
                  </a:cubicBezTo>
                  <a:lnTo>
                    <a:pt x="77355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5EA81F5B-B94A-0BE8-F16B-A3D72A24DAD5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7520517" y="4778716"/>
              <a:ext cx="196811" cy="250775"/>
            </a:xfrm>
            <a:custGeom>
              <a:avLst/>
              <a:gdLst>
                <a:gd name="connsiteX0" fmla="*/ 195238 w 196811"/>
                <a:gd name="connsiteY0" fmla="*/ 13394 h 250775"/>
                <a:gd name="connsiteX1" fmla="*/ 197008 w 196811"/>
                <a:gd name="connsiteY1" fmla="*/ 7090 h 250775"/>
                <a:gd name="connsiteX2" fmla="*/ 189928 w 196811"/>
                <a:gd name="connsiteY2" fmla="*/ 85 h 250775"/>
                <a:gd name="connsiteX3" fmla="*/ 181787 w 196811"/>
                <a:gd name="connsiteY3" fmla="*/ 8140 h 250775"/>
                <a:gd name="connsiteX4" fmla="*/ 152407 w 196811"/>
                <a:gd name="connsiteY4" fmla="*/ 85194 h 250775"/>
                <a:gd name="connsiteX5" fmla="*/ 44798 w 196811"/>
                <a:gd name="connsiteY5" fmla="*/ 85194 h 250775"/>
                <a:gd name="connsiteX6" fmla="*/ 15418 w 196811"/>
                <a:gd name="connsiteY6" fmla="*/ 8140 h 250775"/>
                <a:gd name="connsiteX7" fmla="*/ 7276 w 196811"/>
                <a:gd name="connsiteY7" fmla="*/ 85 h 250775"/>
                <a:gd name="connsiteX8" fmla="*/ 197 w 196811"/>
                <a:gd name="connsiteY8" fmla="*/ 7090 h 250775"/>
                <a:gd name="connsiteX9" fmla="*/ 2321 w 196811"/>
                <a:gd name="connsiteY9" fmla="*/ 13394 h 250775"/>
                <a:gd name="connsiteX10" fmla="*/ 90461 w 196811"/>
                <a:gd name="connsiteY10" fmla="*/ 242805 h 250775"/>
                <a:gd name="connsiteX11" fmla="*/ 98602 w 196811"/>
                <a:gd name="connsiteY11" fmla="*/ 250861 h 250775"/>
                <a:gd name="connsiteX12" fmla="*/ 106390 w 196811"/>
                <a:gd name="connsiteY12" fmla="*/ 243505 h 250775"/>
                <a:gd name="connsiteX13" fmla="*/ 195238 w 196811"/>
                <a:gd name="connsiteY13" fmla="*/ 13394 h 250775"/>
                <a:gd name="connsiteX14" fmla="*/ 50461 w 196811"/>
                <a:gd name="connsiteY14" fmla="*/ 99204 h 250775"/>
                <a:gd name="connsiteX15" fmla="*/ 146743 w 196811"/>
                <a:gd name="connsiteY15" fmla="*/ 99204 h 250775"/>
                <a:gd name="connsiteX16" fmla="*/ 98602 w 196811"/>
                <a:gd name="connsiteY16" fmla="*/ 223892 h 250775"/>
                <a:gd name="connsiteX17" fmla="*/ 50461 w 196811"/>
                <a:gd name="connsiteY17" fmla="*/ 99204 h 2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6811" h="250775">
                  <a:moveTo>
                    <a:pt x="195238" y="13394"/>
                  </a:moveTo>
                  <a:cubicBezTo>
                    <a:pt x="197008" y="9541"/>
                    <a:pt x="197008" y="8841"/>
                    <a:pt x="197008" y="7090"/>
                  </a:cubicBezTo>
                  <a:cubicBezTo>
                    <a:pt x="197008" y="3587"/>
                    <a:pt x="194176" y="85"/>
                    <a:pt x="189928" y="85"/>
                  </a:cubicBezTo>
                  <a:cubicBezTo>
                    <a:pt x="185327" y="85"/>
                    <a:pt x="183203" y="4288"/>
                    <a:pt x="181787" y="8140"/>
                  </a:cubicBezTo>
                  <a:lnTo>
                    <a:pt x="152407" y="85194"/>
                  </a:lnTo>
                  <a:lnTo>
                    <a:pt x="44798" y="85194"/>
                  </a:lnTo>
                  <a:lnTo>
                    <a:pt x="15418" y="8140"/>
                  </a:lnTo>
                  <a:cubicBezTo>
                    <a:pt x="13648" y="3237"/>
                    <a:pt x="11878" y="85"/>
                    <a:pt x="7276" y="85"/>
                  </a:cubicBezTo>
                  <a:cubicBezTo>
                    <a:pt x="3736" y="85"/>
                    <a:pt x="197" y="3587"/>
                    <a:pt x="197" y="7090"/>
                  </a:cubicBezTo>
                  <a:cubicBezTo>
                    <a:pt x="197" y="7790"/>
                    <a:pt x="197" y="8491"/>
                    <a:pt x="2321" y="13394"/>
                  </a:cubicBezTo>
                  <a:lnTo>
                    <a:pt x="90461" y="242805"/>
                  </a:lnTo>
                  <a:cubicBezTo>
                    <a:pt x="92231" y="247708"/>
                    <a:pt x="94001" y="250861"/>
                    <a:pt x="98602" y="250861"/>
                  </a:cubicBezTo>
                  <a:cubicBezTo>
                    <a:pt x="103558" y="250861"/>
                    <a:pt x="104974" y="247008"/>
                    <a:pt x="106390" y="243505"/>
                  </a:cubicBezTo>
                  <a:lnTo>
                    <a:pt x="195238" y="13394"/>
                  </a:lnTo>
                  <a:close/>
                  <a:moveTo>
                    <a:pt x="50461" y="99204"/>
                  </a:moveTo>
                  <a:lnTo>
                    <a:pt x="146743" y="99204"/>
                  </a:lnTo>
                  <a:lnTo>
                    <a:pt x="98602" y="223892"/>
                  </a:lnTo>
                  <a:lnTo>
                    <a:pt x="50461" y="9920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D576F26D-1D1C-10FE-B506-EB135650F68C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7725313" y="4802533"/>
              <a:ext cx="108670" cy="223106"/>
            </a:xfrm>
            <a:custGeom>
              <a:avLst/>
              <a:gdLst>
                <a:gd name="connsiteX0" fmla="*/ 64980 w 108670"/>
                <a:gd name="connsiteY0" fmla="*/ 79240 h 223106"/>
                <a:gd name="connsiteX1" fmla="*/ 98254 w 108670"/>
                <a:gd name="connsiteY1" fmla="*/ 79240 h 223106"/>
                <a:gd name="connsiteX2" fmla="*/ 108873 w 108670"/>
                <a:gd name="connsiteY2" fmla="*/ 72235 h 223106"/>
                <a:gd name="connsiteX3" fmla="*/ 98962 w 108670"/>
                <a:gd name="connsiteY3" fmla="*/ 68383 h 223106"/>
                <a:gd name="connsiteX4" fmla="*/ 67812 w 108670"/>
                <a:gd name="connsiteY4" fmla="*/ 68383 h 223106"/>
                <a:gd name="connsiteX5" fmla="*/ 82325 w 108670"/>
                <a:gd name="connsiteY5" fmla="*/ 9541 h 223106"/>
                <a:gd name="connsiteX6" fmla="*/ 72060 w 108670"/>
                <a:gd name="connsiteY6" fmla="*/ 85 h 223106"/>
                <a:gd name="connsiteX7" fmla="*/ 57900 w 108670"/>
                <a:gd name="connsiteY7" fmla="*/ 12694 h 223106"/>
                <a:gd name="connsiteX8" fmla="*/ 44095 w 108670"/>
                <a:gd name="connsiteY8" fmla="*/ 68383 h 223106"/>
                <a:gd name="connsiteX9" fmla="*/ 10821 w 108670"/>
                <a:gd name="connsiteY9" fmla="*/ 68383 h 223106"/>
                <a:gd name="connsiteX10" fmla="*/ 202 w 108670"/>
                <a:gd name="connsiteY10" fmla="*/ 75037 h 223106"/>
                <a:gd name="connsiteX11" fmla="*/ 10114 w 108670"/>
                <a:gd name="connsiteY11" fmla="*/ 79240 h 223106"/>
                <a:gd name="connsiteX12" fmla="*/ 41264 w 108670"/>
                <a:gd name="connsiteY12" fmla="*/ 79240 h 223106"/>
                <a:gd name="connsiteX13" fmla="*/ 14361 w 108670"/>
                <a:gd name="connsiteY13" fmla="*/ 190969 h 223106"/>
                <a:gd name="connsiteX14" fmla="*/ 46927 w 108670"/>
                <a:gd name="connsiteY14" fmla="*/ 223191 h 223106"/>
                <a:gd name="connsiteX15" fmla="*/ 103210 w 108670"/>
                <a:gd name="connsiteY15" fmla="*/ 169253 h 223106"/>
                <a:gd name="connsiteX16" fmla="*/ 98962 w 108670"/>
                <a:gd name="connsiteY16" fmla="*/ 165751 h 223106"/>
                <a:gd name="connsiteX17" fmla="*/ 93652 w 108670"/>
                <a:gd name="connsiteY17" fmla="*/ 170654 h 223106"/>
                <a:gd name="connsiteX18" fmla="*/ 47635 w 108670"/>
                <a:gd name="connsiteY18" fmla="*/ 215486 h 223106"/>
                <a:gd name="connsiteX19" fmla="*/ 36662 w 108670"/>
                <a:gd name="connsiteY19" fmla="*/ 199374 h 223106"/>
                <a:gd name="connsiteX20" fmla="*/ 38786 w 108670"/>
                <a:gd name="connsiteY20" fmla="*/ 182563 h 223106"/>
                <a:gd name="connsiteX21" fmla="*/ 64980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80" y="79240"/>
                  </a:moveTo>
                  <a:lnTo>
                    <a:pt x="98254" y="79240"/>
                  </a:lnTo>
                  <a:cubicBezTo>
                    <a:pt x="105333" y="79240"/>
                    <a:pt x="108873" y="79240"/>
                    <a:pt x="108873" y="72235"/>
                  </a:cubicBezTo>
                  <a:cubicBezTo>
                    <a:pt x="108873" y="68383"/>
                    <a:pt x="105333" y="68383"/>
                    <a:pt x="98962" y="68383"/>
                  </a:cubicBezTo>
                  <a:lnTo>
                    <a:pt x="67812" y="68383"/>
                  </a:lnTo>
                  <a:cubicBezTo>
                    <a:pt x="80555" y="18648"/>
                    <a:pt x="82325" y="11643"/>
                    <a:pt x="82325" y="9541"/>
                  </a:cubicBezTo>
                  <a:cubicBezTo>
                    <a:pt x="82325" y="3587"/>
                    <a:pt x="78077" y="85"/>
                    <a:pt x="72060" y="85"/>
                  </a:cubicBezTo>
                  <a:cubicBezTo>
                    <a:pt x="70998" y="85"/>
                    <a:pt x="61086" y="435"/>
                    <a:pt x="57900" y="12694"/>
                  </a:cubicBezTo>
                  <a:lnTo>
                    <a:pt x="44095" y="68383"/>
                  </a:lnTo>
                  <a:lnTo>
                    <a:pt x="10821" y="68383"/>
                  </a:lnTo>
                  <a:cubicBezTo>
                    <a:pt x="3742" y="68383"/>
                    <a:pt x="202" y="68383"/>
                    <a:pt x="202" y="75037"/>
                  </a:cubicBezTo>
                  <a:cubicBezTo>
                    <a:pt x="202" y="79240"/>
                    <a:pt x="3034" y="79240"/>
                    <a:pt x="10114" y="79240"/>
                  </a:cubicBezTo>
                  <a:lnTo>
                    <a:pt x="41264" y="79240"/>
                  </a:lnTo>
                  <a:cubicBezTo>
                    <a:pt x="15777" y="178710"/>
                    <a:pt x="14361" y="184664"/>
                    <a:pt x="14361" y="190969"/>
                  </a:cubicBezTo>
                  <a:cubicBezTo>
                    <a:pt x="14361" y="209882"/>
                    <a:pt x="27812" y="223191"/>
                    <a:pt x="46927" y="223191"/>
                  </a:cubicBezTo>
                  <a:cubicBezTo>
                    <a:pt x="83033" y="223191"/>
                    <a:pt x="103210" y="172055"/>
                    <a:pt x="103210" y="169253"/>
                  </a:cubicBezTo>
                  <a:cubicBezTo>
                    <a:pt x="103210" y="165751"/>
                    <a:pt x="100378" y="165751"/>
                    <a:pt x="98962" y="165751"/>
                  </a:cubicBezTo>
                  <a:cubicBezTo>
                    <a:pt x="95776" y="165751"/>
                    <a:pt x="95422" y="166802"/>
                    <a:pt x="93652" y="170654"/>
                  </a:cubicBezTo>
                  <a:cubicBezTo>
                    <a:pt x="78431" y="207080"/>
                    <a:pt x="59670" y="215486"/>
                    <a:pt x="47635" y="215486"/>
                  </a:cubicBezTo>
                  <a:cubicBezTo>
                    <a:pt x="40202" y="215486"/>
                    <a:pt x="36662" y="210933"/>
                    <a:pt x="36662" y="199374"/>
                  </a:cubicBezTo>
                  <a:cubicBezTo>
                    <a:pt x="36662" y="190969"/>
                    <a:pt x="37370" y="188517"/>
                    <a:pt x="38786" y="182563"/>
                  </a:cubicBezTo>
                  <a:lnTo>
                    <a:pt x="64980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9954734E-7D9D-90EA-C4CC-7E93E0BAE219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7972702" y="4832654"/>
              <a:ext cx="176988" cy="203142"/>
            </a:xfrm>
            <a:custGeom>
              <a:avLst/>
              <a:gdLst>
                <a:gd name="connsiteX0" fmla="*/ 164808 w 176988"/>
                <a:gd name="connsiteY0" fmla="*/ 108661 h 203142"/>
                <a:gd name="connsiteX1" fmla="*/ 177197 w 176988"/>
                <a:gd name="connsiteY1" fmla="*/ 101656 h 203142"/>
                <a:gd name="connsiteX2" fmla="*/ 164808 w 176988"/>
                <a:gd name="connsiteY2" fmla="*/ 94651 h 203142"/>
                <a:gd name="connsiteX3" fmla="*/ 14722 w 176988"/>
                <a:gd name="connsiteY3" fmla="*/ 94651 h 203142"/>
                <a:gd name="connsiteX4" fmla="*/ 109588 w 176988"/>
                <a:gd name="connsiteY4" fmla="*/ 14095 h 203142"/>
                <a:gd name="connsiteX5" fmla="*/ 164808 w 176988"/>
                <a:gd name="connsiteY5" fmla="*/ 14095 h 203142"/>
                <a:gd name="connsiteX6" fmla="*/ 177197 w 176988"/>
                <a:gd name="connsiteY6" fmla="*/ 7090 h 203142"/>
                <a:gd name="connsiteX7" fmla="*/ 164808 w 176988"/>
                <a:gd name="connsiteY7" fmla="*/ 85 h 203142"/>
                <a:gd name="connsiteX8" fmla="*/ 108880 w 176988"/>
                <a:gd name="connsiteY8" fmla="*/ 85 h 203142"/>
                <a:gd name="connsiteX9" fmla="*/ 209 w 176988"/>
                <a:gd name="connsiteY9" fmla="*/ 101656 h 203142"/>
                <a:gd name="connsiteX10" fmla="*/ 108880 w 176988"/>
                <a:gd name="connsiteY10" fmla="*/ 203227 h 203142"/>
                <a:gd name="connsiteX11" fmla="*/ 164808 w 176988"/>
                <a:gd name="connsiteY11" fmla="*/ 203227 h 203142"/>
                <a:gd name="connsiteX12" fmla="*/ 177197 w 176988"/>
                <a:gd name="connsiteY12" fmla="*/ 196222 h 203142"/>
                <a:gd name="connsiteX13" fmla="*/ 164808 w 176988"/>
                <a:gd name="connsiteY13" fmla="*/ 189217 h 203142"/>
                <a:gd name="connsiteX14" fmla="*/ 109588 w 176988"/>
                <a:gd name="connsiteY14" fmla="*/ 189217 h 203142"/>
                <a:gd name="connsiteX15" fmla="*/ 14722 w 176988"/>
                <a:gd name="connsiteY15" fmla="*/ 108661 h 203142"/>
                <a:gd name="connsiteX16" fmla="*/ 164808 w 176988"/>
                <a:gd name="connsiteY16" fmla="*/ 108661 h 20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988" h="203142">
                  <a:moveTo>
                    <a:pt x="164808" y="108661"/>
                  </a:moveTo>
                  <a:cubicBezTo>
                    <a:pt x="170826" y="108661"/>
                    <a:pt x="177197" y="108661"/>
                    <a:pt x="177197" y="101656"/>
                  </a:cubicBezTo>
                  <a:cubicBezTo>
                    <a:pt x="177197" y="94651"/>
                    <a:pt x="170826" y="94651"/>
                    <a:pt x="164808" y="94651"/>
                  </a:cubicBezTo>
                  <a:lnTo>
                    <a:pt x="14722" y="94651"/>
                  </a:lnTo>
                  <a:cubicBezTo>
                    <a:pt x="18969" y="47718"/>
                    <a:pt x="59677" y="14095"/>
                    <a:pt x="109588" y="14095"/>
                  </a:cubicBezTo>
                  <a:lnTo>
                    <a:pt x="164808" y="14095"/>
                  </a:lnTo>
                  <a:cubicBezTo>
                    <a:pt x="170826" y="14095"/>
                    <a:pt x="177197" y="14095"/>
                    <a:pt x="177197" y="7090"/>
                  </a:cubicBezTo>
                  <a:cubicBezTo>
                    <a:pt x="177197" y="85"/>
                    <a:pt x="170826" y="85"/>
                    <a:pt x="164808" y="85"/>
                  </a:cubicBezTo>
                  <a:lnTo>
                    <a:pt x="108880" y="85"/>
                  </a:lnTo>
                  <a:cubicBezTo>
                    <a:pt x="48349" y="85"/>
                    <a:pt x="209" y="45617"/>
                    <a:pt x="209" y="101656"/>
                  </a:cubicBezTo>
                  <a:cubicBezTo>
                    <a:pt x="209" y="157695"/>
                    <a:pt x="48349" y="203227"/>
                    <a:pt x="108880" y="203227"/>
                  </a:cubicBezTo>
                  <a:lnTo>
                    <a:pt x="164808" y="203227"/>
                  </a:lnTo>
                  <a:cubicBezTo>
                    <a:pt x="170826" y="203227"/>
                    <a:pt x="177197" y="203227"/>
                    <a:pt x="177197" y="196222"/>
                  </a:cubicBezTo>
                  <a:cubicBezTo>
                    <a:pt x="177197" y="189217"/>
                    <a:pt x="170826" y="189217"/>
                    <a:pt x="164808" y="189217"/>
                  </a:cubicBezTo>
                  <a:lnTo>
                    <a:pt x="109588" y="189217"/>
                  </a:lnTo>
                  <a:cubicBezTo>
                    <a:pt x="59677" y="189217"/>
                    <a:pt x="18969" y="155594"/>
                    <a:pt x="14722" y="108661"/>
                  </a:cubicBezTo>
                  <a:lnTo>
                    <a:pt x="164808" y="10866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1CE70E25-4B08-F077-EA32-25A267297A77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8319401" y="4759102"/>
              <a:ext cx="48494" cy="350245"/>
            </a:xfrm>
            <a:custGeom>
              <a:avLst/>
              <a:gdLst>
                <a:gd name="connsiteX0" fmla="*/ 48713 w 48494"/>
                <a:gd name="connsiteY0" fmla="*/ 350330 h 350245"/>
                <a:gd name="connsiteX1" fmla="*/ 48713 w 48494"/>
                <a:gd name="connsiteY1" fmla="*/ 336321 h 350245"/>
                <a:gd name="connsiteX2" fmla="*/ 14377 w 48494"/>
                <a:gd name="connsiteY2" fmla="*/ 336321 h 350245"/>
                <a:gd name="connsiteX3" fmla="*/ 14377 w 48494"/>
                <a:gd name="connsiteY3" fmla="*/ 14095 h 350245"/>
                <a:gd name="connsiteX4" fmla="*/ 48713 w 48494"/>
                <a:gd name="connsiteY4" fmla="*/ 14095 h 350245"/>
                <a:gd name="connsiteX5" fmla="*/ 48713 w 48494"/>
                <a:gd name="connsiteY5" fmla="*/ 85 h 350245"/>
                <a:gd name="connsiteX6" fmla="*/ 218 w 48494"/>
                <a:gd name="connsiteY6" fmla="*/ 85 h 350245"/>
                <a:gd name="connsiteX7" fmla="*/ 218 w 48494"/>
                <a:gd name="connsiteY7" fmla="*/ 350330 h 350245"/>
                <a:gd name="connsiteX8" fmla="*/ 48713 w 48494"/>
                <a:gd name="connsiteY8" fmla="*/ 350330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94" h="350245">
                  <a:moveTo>
                    <a:pt x="48713" y="350330"/>
                  </a:moveTo>
                  <a:lnTo>
                    <a:pt x="48713" y="336321"/>
                  </a:lnTo>
                  <a:lnTo>
                    <a:pt x="14377" y="336321"/>
                  </a:lnTo>
                  <a:lnTo>
                    <a:pt x="14377" y="14095"/>
                  </a:lnTo>
                  <a:lnTo>
                    <a:pt x="48713" y="14095"/>
                  </a:lnTo>
                  <a:lnTo>
                    <a:pt x="48713" y="85"/>
                  </a:lnTo>
                  <a:lnTo>
                    <a:pt x="218" y="85"/>
                  </a:lnTo>
                  <a:lnTo>
                    <a:pt x="218" y="350330"/>
                  </a:lnTo>
                  <a:lnTo>
                    <a:pt x="48713" y="35033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57DC2554-D8FF-AF35-C130-7C99BDC31985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8384100" y="4802533"/>
              <a:ext cx="108670" cy="223106"/>
            </a:xfrm>
            <a:custGeom>
              <a:avLst/>
              <a:gdLst>
                <a:gd name="connsiteX0" fmla="*/ 64999 w 108670"/>
                <a:gd name="connsiteY0" fmla="*/ 79240 h 223106"/>
                <a:gd name="connsiteX1" fmla="*/ 98272 w 108670"/>
                <a:gd name="connsiteY1" fmla="*/ 79240 h 223106"/>
                <a:gd name="connsiteX2" fmla="*/ 108892 w 108670"/>
                <a:gd name="connsiteY2" fmla="*/ 72235 h 223106"/>
                <a:gd name="connsiteX3" fmla="*/ 98980 w 108670"/>
                <a:gd name="connsiteY3" fmla="*/ 68383 h 223106"/>
                <a:gd name="connsiteX4" fmla="*/ 67830 w 108670"/>
                <a:gd name="connsiteY4" fmla="*/ 68383 h 223106"/>
                <a:gd name="connsiteX5" fmla="*/ 82343 w 108670"/>
                <a:gd name="connsiteY5" fmla="*/ 9541 h 223106"/>
                <a:gd name="connsiteX6" fmla="*/ 72078 w 108670"/>
                <a:gd name="connsiteY6" fmla="*/ 85 h 223106"/>
                <a:gd name="connsiteX7" fmla="*/ 57919 w 108670"/>
                <a:gd name="connsiteY7" fmla="*/ 12694 h 223106"/>
                <a:gd name="connsiteX8" fmla="*/ 44114 w 108670"/>
                <a:gd name="connsiteY8" fmla="*/ 68383 h 223106"/>
                <a:gd name="connsiteX9" fmla="*/ 10840 w 108670"/>
                <a:gd name="connsiteY9" fmla="*/ 68383 h 223106"/>
                <a:gd name="connsiteX10" fmla="*/ 221 w 108670"/>
                <a:gd name="connsiteY10" fmla="*/ 75037 h 223106"/>
                <a:gd name="connsiteX11" fmla="*/ 10132 w 108670"/>
                <a:gd name="connsiteY11" fmla="*/ 79240 h 223106"/>
                <a:gd name="connsiteX12" fmla="*/ 41282 w 108670"/>
                <a:gd name="connsiteY12" fmla="*/ 79240 h 223106"/>
                <a:gd name="connsiteX13" fmla="*/ 14380 w 108670"/>
                <a:gd name="connsiteY13" fmla="*/ 190969 h 223106"/>
                <a:gd name="connsiteX14" fmla="*/ 46946 w 108670"/>
                <a:gd name="connsiteY14" fmla="*/ 223191 h 223106"/>
                <a:gd name="connsiteX15" fmla="*/ 103228 w 108670"/>
                <a:gd name="connsiteY15" fmla="*/ 169253 h 223106"/>
                <a:gd name="connsiteX16" fmla="*/ 98980 w 108670"/>
                <a:gd name="connsiteY16" fmla="*/ 165751 h 223106"/>
                <a:gd name="connsiteX17" fmla="*/ 93671 w 108670"/>
                <a:gd name="connsiteY17" fmla="*/ 170654 h 223106"/>
                <a:gd name="connsiteX18" fmla="*/ 47654 w 108670"/>
                <a:gd name="connsiteY18" fmla="*/ 215486 h 223106"/>
                <a:gd name="connsiteX19" fmla="*/ 36680 w 108670"/>
                <a:gd name="connsiteY19" fmla="*/ 199374 h 223106"/>
                <a:gd name="connsiteX20" fmla="*/ 38804 w 108670"/>
                <a:gd name="connsiteY20" fmla="*/ 182563 h 223106"/>
                <a:gd name="connsiteX21" fmla="*/ 64999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4999" y="79240"/>
                  </a:moveTo>
                  <a:lnTo>
                    <a:pt x="98272" y="79240"/>
                  </a:lnTo>
                  <a:cubicBezTo>
                    <a:pt x="105352" y="79240"/>
                    <a:pt x="108892" y="79240"/>
                    <a:pt x="108892" y="72235"/>
                  </a:cubicBezTo>
                  <a:cubicBezTo>
                    <a:pt x="108892" y="68383"/>
                    <a:pt x="105352" y="68383"/>
                    <a:pt x="98980" y="68383"/>
                  </a:cubicBezTo>
                  <a:lnTo>
                    <a:pt x="67830" y="68383"/>
                  </a:lnTo>
                  <a:cubicBezTo>
                    <a:pt x="80574" y="18648"/>
                    <a:pt x="82343" y="11643"/>
                    <a:pt x="82343" y="9541"/>
                  </a:cubicBezTo>
                  <a:cubicBezTo>
                    <a:pt x="82343" y="3587"/>
                    <a:pt x="78096" y="85"/>
                    <a:pt x="72078" y="85"/>
                  </a:cubicBezTo>
                  <a:cubicBezTo>
                    <a:pt x="71016" y="85"/>
                    <a:pt x="61105" y="435"/>
                    <a:pt x="57919" y="12694"/>
                  </a:cubicBezTo>
                  <a:lnTo>
                    <a:pt x="44114" y="68383"/>
                  </a:lnTo>
                  <a:lnTo>
                    <a:pt x="10840" y="68383"/>
                  </a:lnTo>
                  <a:cubicBezTo>
                    <a:pt x="3760" y="68383"/>
                    <a:pt x="221" y="68383"/>
                    <a:pt x="221" y="75037"/>
                  </a:cubicBezTo>
                  <a:cubicBezTo>
                    <a:pt x="221" y="79240"/>
                    <a:pt x="3053" y="79240"/>
                    <a:pt x="10132" y="79240"/>
                  </a:cubicBezTo>
                  <a:lnTo>
                    <a:pt x="41282" y="79240"/>
                  </a:lnTo>
                  <a:cubicBezTo>
                    <a:pt x="15796" y="178710"/>
                    <a:pt x="14380" y="184664"/>
                    <a:pt x="14380" y="190969"/>
                  </a:cubicBezTo>
                  <a:cubicBezTo>
                    <a:pt x="14380" y="209882"/>
                    <a:pt x="27831" y="223191"/>
                    <a:pt x="46946" y="223191"/>
                  </a:cubicBezTo>
                  <a:cubicBezTo>
                    <a:pt x="83051" y="223191"/>
                    <a:pt x="103228" y="172055"/>
                    <a:pt x="103228" y="169253"/>
                  </a:cubicBezTo>
                  <a:cubicBezTo>
                    <a:pt x="103228" y="165751"/>
                    <a:pt x="100396" y="165751"/>
                    <a:pt x="98980" y="165751"/>
                  </a:cubicBezTo>
                  <a:cubicBezTo>
                    <a:pt x="95795" y="165751"/>
                    <a:pt x="95441" y="166802"/>
                    <a:pt x="93671" y="170654"/>
                  </a:cubicBezTo>
                  <a:cubicBezTo>
                    <a:pt x="78450" y="207080"/>
                    <a:pt x="59689" y="215486"/>
                    <a:pt x="47654" y="215486"/>
                  </a:cubicBezTo>
                  <a:cubicBezTo>
                    <a:pt x="40220" y="215486"/>
                    <a:pt x="36680" y="210933"/>
                    <a:pt x="36680" y="199374"/>
                  </a:cubicBezTo>
                  <a:cubicBezTo>
                    <a:pt x="36680" y="190969"/>
                    <a:pt x="37388" y="188517"/>
                    <a:pt x="38804" y="182563"/>
                  </a:cubicBezTo>
                  <a:lnTo>
                    <a:pt x="64999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A5A5F46E-004F-B44B-FF3F-125026410A9A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8516669" y="4911529"/>
              <a:ext cx="114971" cy="167697"/>
            </a:xfrm>
            <a:custGeom>
              <a:avLst/>
              <a:gdLst>
                <a:gd name="connsiteX0" fmla="*/ 115196 w 114971"/>
                <a:gd name="connsiteY0" fmla="*/ 84670 h 167697"/>
                <a:gd name="connsiteX1" fmla="*/ 100577 w 114971"/>
                <a:gd name="connsiteY1" fmla="*/ 21171 h 167697"/>
                <a:gd name="connsiteX2" fmla="*/ 57710 w 114971"/>
                <a:gd name="connsiteY2" fmla="*/ 86 h 167697"/>
                <a:gd name="connsiteX3" fmla="*/ 224 w 114971"/>
                <a:gd name="connsiteY3" fmla="*/ 84670 h 167697"/>
                <a:gd name="connsiteX4" fmla="*/ 57710 w 114971"/>
                <a:gd name="connsiteY4" fmla="*/ 167784 h 167697"/>
                <a:gd name="connsiteX5" fmla="*/ 115196 w 114971"/>
                <a:gd name="connsiteY5" fmla="*/ 84670 h 167697"/>
                <a:gd name="connsiteX6" fmla="*/ 57710 w 114971"/>
                <a:gd name="connsiteY6" fmla="*/ 160919 h 167697"/>
                <a:gd name="connsiteX7" fmla="*/ 26242 w 114971"/>
                <a:gd name="connsiteY7" fmla="*/ 134195 h 167697"/>
                <a:gd name="connsiteX8" fmla="*/ 22773 w 114971"/>
                <a:gd name="connsiteY8" fmla="*/ 81483 h 167697"/>
                <a:gd name="connsiteX9" fmla="*/ 26489 w 114971"/>
                <a:gd name="connsiteY9" fmla="*/ 31468 h 167697"/>
                <a:gd name="connsiteX10" fmla="*/ 57710 w 114971"/>
                <a:gd name="connsiteY10" fmla="*/ 6951 h 167697"/>
                <a:gd name="connsiteX11" fmla="*/ 88435 w 114971"/>
                <a:gd name="connsiteY11" fmla="*/ 29262 h 167697"/>
                <a:gd name="connsiteX12" fmla="*/ 92648 w 114971"/>
                <a:gd name="connsiteY12" fmla="*/ 81483 h 167697"/>
                <a:gd name="connsiteX13" fmla="*/ 89427 w 114971"/>
                <a:gd name="connsiteY13" fmla="*/ 133215 h 167697"/>
                <a:gd name="connsiteX14" fmla="*/ 57710 w 114971"/>
                <a:gd name="connsiteY14" fmla="*/ 160919 h 167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971" h="167697">
                  <a:moveTo>
                    <a:pt x="115196" y="84670"/>
                  </a:moveTo>
                  <a:cubicBezTo>
                    <a:pt x="115196" y="57702"/>
                    <a:pt x="111975" y="38333"/>
                    <a:pt x="100577" y="21171"/>
                  </a:cubicBezTo>
                  <a:cubicBezTo>
                    <a:pt x="92896" y="9893"/>
                    <a:pt x="77533" y="86"/>
                    <a:pt x="57710" y="86"/>
                  </a:cubicBezTo>
                  <a:cubicBezTo>
                    <a:pt x="224" y="86"/>
                    <a:pt x="224" y="67018"/>
                    <a:pt x="224" y="84670"/>
                  </a:cubicBezTo>
                  <a:cubicBezTo>
                    <a:pt x="224" y="102323"/>
                    <a:pt x="224" y="167784"/>
                    <a:pt x="57710" y="167784"/>
                  </a:cubicBezTo>
                  <a:cubicBezTo>
                    <a:pt x="115196" y="167784"/>
                    <a:pt x="115196" y="102323"/>
                    <a:pt x="115196" y="84670"/>
                  </a:cubicBezTo>
                  <a:close/>
                  <a:moveTo>
                    <a:pt x="57710" y="160919"/>
                  </a:moveTo>
                  <a:cubicBezTo>
                    <a:pt x="46312" y="160919"/>
                    <a:pt x="31197" y="154299"/>
                    <a:pt x="26242" y="134195"/>
                  </a:cubicBezTo>
                  <a:cubicBezTo>
                    <a:pt x="22773" y="119730"/>
                    <a:pt x="22773" y="99626"/>
                    <a:pt x="22773" y="81483"/>
                  </a:cubicBezTo>
                  <a:cubicBezTo>
                    <a:pt x="22773" y="63586"/>
                    <a:pt x="22773" y="44953"/>
                    <a:pt x="26489" y="31468"/>
                  </a:cubicBezTo>
                  <a:cubicBezTo>
                    <a:pt x="31693" y="12100"/>
                    <a:pt x="47551" y="6951"/>
                    <a:pt x="57710" y="6951"/>
                  </a:cubicBezTo>
                  <a:cubicBezTo>
                    <a:pt x="71091" y="6951"/>
                    <a:pt x="83975" y="15042"/>
                    <a:pt x="88435" y="29262"/>
                  </a:cubicBezTo>
                  <a:cubicBezTo>
                    <a:pt x="92400" y="42501"/>
                    <a:pt x="92648" y="60153"/>
                    <a:pt x="92648" y="81483"/>
                  </a:cubicBezTo>
                  <a:cubicBezTo>
                    <a:pt x="92648" y="99626"/>
                    <a:pt x="92648" y="117769"/>
                    <a:pt x="89427" y="133215"/>
                  </a:cubicBezTo>
                  <a:cubicBezTo>
                    <a:pt x="84471" y="155525"/>
                    <a:pt x="67622" y="160919"/>
                    <a:pt x="57710" y="160919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D4E49E2A-B895-5B84-CC84-919D94187BC8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8693025" y="4984661"/>
              <a:ext cx="41415" cy="104723"/>
            </a:xfrm>
            <a:custGeom>
              <a:avLst/>
              <a:gdLst>
                <a:gd name="connsiteX0" fmla="*/ 41644 w 41415"/>
                <a:gd name="connsiteY0" fmla="*/ 36860 h 104723"/>
                <a:gd name="connsiteX1" fmla="*/ 18990 w 41415"/>
                <a:gd name="connsiteY1" fmla="*/ 85 h 104723"/>
                <a:gd name="connsiteX2" fmla="*/ 229 w 41415"/>
                <a:gd name="connsiteY2" fmla="*/ 18648 h 104723"/>
                <a:gd name="connsiteX3" fmla="*/ 18990 w 41415"/>
                <a:gd name="connsiteY3" fmla="*/ 37211 h 104723"/>
                <a:gd name="connsiteX4" fmla="*/ 31379 w 41415"/>
                <a:gd name="connsiteY4" fmla="*/ 32658 h 104723"/>
                <a:gd name="connsiteX5" fmla="*/ 33149 w 41415"/>
                <a:gd name="connsiteY5" fmla="*/ 31607 h 104723"/>
                <a:gd name="connsiteX6" fmla="*/ 33857 w 41415"/>
                <a:gd name="connsiteY6" fmla="*/ 36860 h 104723"/>
                <a:gd name="connsiteX7" fmla="*/ 9786 w 41415"/>
                <a:gd name="connsiteY7" fmla="*/ 95352 h 104723"/>
                <a:gd name="connsiteX8" fmla="*/ 5892 w 41415"/>
                <a:gd name="connsiteY8" fmla="*/ 100955 h 104723"/>
                <a:gd name="connsiteX9" fmla="*/ 9432 w 41415"/>
                <a:gd name="connsiteY9" fmla="*/ 104808 h 104723"/>
                <a:gd name="connsiteX10" fmla="*/ 41644 w 41415"/>
                <a:gd name="connsiteY10" fmla="*/ 36860 h 10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415" h="104723">
                  <a:moveTo>
                    <a:pt x="41644" y="36860"/>
                  </a:moveTo>
                  <a:cubicBezTo>
                    <a:pt x="41644" y="13744"/>
                    <a:pt x="32795" y="85"/>
                    <a:pt x="18990" y="85"/>
                  </a:cubicBezTo>
                  <a:cubicBezTo>
                    <a:pt x="7308" y="85"/>
                    <a:pt x="229" y="8841"/>
                    <a:pt x="229" y="18648"/>
                  </a:cubicBezTo>
                  <a:cubicBezTo>
                    <a:pt x="229" y="28104"/>
                    <a:pt x="7308" y="37211"/>
                    <a:pt x="18990" y="37211"/>
                  </a:cubicBezTo>
                  <a:cubicBezTo>
                    <a:pt x="23237" y="37211"/>
                    <a:pt x="27839" y="35810"/>
                    <a:pt x="31379" y="32658"/>
                  </a:cubicBezTo>
                  <a:cubicBezTo>
                    <a:pt x="32441" y="31957"/>
                    <a:pt x="32795" y="31607"/>
                    <a:pt x="33149" y="31607"/>
                  </a:cubicBezTo>
                  <a:cubicBezTo>
                    <a:pt x="33503" y="31607"/>
                    <a:pt x="33857" y="31957"/>
                    <a:pt x="33857" y="36860"/>
                  </a:cubicBezTo>
                  <a:cubicBezTo>
                    <a:pt x="33857" y="62779"/>
                    <a:pt x="21467" y="83793"/>
                    <a:pt x="9786" y="95352"/>
                  </a:cubicBezTo>
                  <a:cubicBezTo>
                    <a:pt x="5892" y="99204"/>
                    <a:pt x="5892" y="99905"/>
                    <a:pt x="5892" y="100955"/>
                  </a:cubicBezTo>
                  <a:cubicBezTo>
                    <a:pt x="5892" y="103407"/>
                    <a:pt x="7662" y="104808"/>
                    <a:pt x="9432" y="104808"/>
                  </a:cubicBezTo>
                  <a:cubicBezTo>
                    <a:pt x="13326" y="104808"/>
                    <a:pt x="41644" y="77839"/>
                    <a:pt x="41644" y="36860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69793197-24BD-1278-D22D-440F6A447C78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8828047" y="4802533"/>
              <a:ext cx="108670" cy="223106"/>
            </a:xfrm>
            <a:custGeom>
              <a:avLst/>
              <a:gdLst>
                <a:gd name="connsiteX0" fmla="*/ 65011 w 108670"/>
                <a:gd name="connsiteY0" fmla="*/ 79240 h 223106"/>
                <a:gd name="connsiteX1" fmla="*/ 98285 w 108670"/>
                <a:gd name="connsiteY1" fmla="*/ 79240 h 223106"/>
                <a:gd name="connsiteX2" fmla="*/ 108904 w 108670"/>
                <a:gd name="connsiteY2" fmla="*/ 72235 h 223106"/>
                <a:gd name="connsiteX3" fmla="*/ 98993 w 108670"/>
                <a:gd name="connsiteY3" fmla="*/ 68383 h 223106"/>
                <a:gd name="connsiteX4" fmla="*/ 67843 w 108670"/>
                <a:gd name="connsiteY4" fmla="*/ 68383 h 223106"/>
                <a:gd name="connsiteX5" fmla="*/ 82356 w 108670"/>
                <a:gd name="connsiteY5" fmla="*/ 9541 h 223106"/>
                <a:gd name="connsiteX6" fmla="*/ 72091 w 108670"/>
                <a:gd name="connsiteY6" fmla="*/ 85 h 223106"/>
                <a:gd name="connsiteX7" fmla="*/ 57931 w 108670"/>
                <a:gd name="connsiteY7" fmla="*/ 12694 h 223106"/>
                <a:gd name="connsiteX8" fmla="*/ 44126 w 108670"/>
                <a:gd name="connsiteY8" fmla="*/ 68383 h 223106"/>
                <a:gd name="connsiteX9" fmla="*/ 10853 w 108670"/>
                <a:gd name="connsiteY9" fmla="*/ 68383 h 223106"/>
                <a:gd name="connsiteX10" fmla="*/ 233 w 108670"/>
                <a:gd name="connsiteY10" fmla="*/ 75037 h 223106"/>
                <a:gd name="connsiteX11" fmla="*/ 10145 w 108670"/>
                <a:gd name="connsiteY11" fmla="*/ 79240 h 223106"/>
                <a:gd name="connsiteX12" fmla="*/ 41295 w 108670"/>
                <a:gd name="connsiteY12" fmla="*/ 79240 h 223106"/>
                <a:gd name="connsiteX13" fmla="*/ 14392 w 108670"/>
                <a:gd name="connsiteY13" fmla="*/ 190969 h 223106"/>
                <a:gd name="connsiteX14" fmla="*/ 46958 w 108670"/>
                <a:gd name="connsiteY14" fmla="*/ 223191 h 223106"/>
                <a:gd name="connsiteX15" fmla="*/ 103241 w 108670"/>
                <a:gd name="connsiteY15" fmla="*/ 169253 h 223106"/>
                <a:gd name="connsiteX16" fmla="*/ 98993 w 108670"/>
                <a:gd name="connsiteY16" fmla="*/ 165751 h 223106"/>
                <a:gd name="connsiteX17" fmla="*/ 93683 w 108670"/>
                <a:gd name="connsiteY17" fmla="*/ 170654 h 223106"/>
                <a:gd name="connsiteX18" fmla="*/ 47666 w 108670"/>
                <a:gd name="connsiteY18" fmla="*/ 215486 h 223106"/>
                <a:gd name="connsiteX19" fmla="*/ 36693 w 108670"/>
                <a:gd name="connsiteY19" fmla="*/ 199374 h 223106"/>
                <a:gd name="connsiteX20" fmla="*/ 38817 w 108670"/>
                <a:gd name="connsiteY20" fmla="*/ 182563 h 223106"/>
                <a:gd name="connsiteX21" fmla="*/ 65011 w 108670"/>
                <a:gd name="connsiteY21" fmla="*/ 7924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670" h="223106">
                  <a:moveTo>
                    <a:pt x="65011" y="79240"/>
                  </a:moveTo>
                  <a:lnTo>
                    <a:pt x="98285" y="79240"/>
                  </a:lnTo>
                  <a:cubicBezTo>
                    <a:pt x="105364" y="79240"/>
                    <a:pt x="108904" y="79240"/>
                    <a:pt x="108904" y="72235"/>
                  </a:cubicBezTo>
                  <a:cubicBezTo>
                    <a:pt x="108904" y="68383"/>
                    <a:pt x="105364" y="68383"/>
                    <a:pt x="98993" y="68383"/>
                  </a:cubicBezTo>
                  <a:lnTo>
                    <a:pt x="67843" y="68383"/>
                  </a:lnTo>
                  <a:cubicBezTo>
                    <a:pt x="80586" y="18648"/>
                    <a:pt x="82356" y="11643"/>
                    <a:pt x="82356" y="9541"/>
                  </a:cubicBezTo>
                  <a:cubicBezTo>
                    <a:pt x="82356" y="3587"/>
                    <a:pt x="78108" y="85"/>
                    <a:pt x="72091" y="85"/>
                  </a:cubicBezTo>
                  <a:cubicBezTo>
                    <a:pt x="71029" y="85"/>
                    <a:pt x="61117" y="435"/>
                    <a:pt x="57931" y="12694"/>
                  </a:cubicBezTo>
                  <a:lnTo>
                    <a:pt x="44126" y="68383"/>
                  </a:lnTo>
                  <a:lnTo>
                    <a:pt x="10853" y="68383"/>
                  </a:lnTo>
                  <a:cubicBezTo>
                    <a:pt x="3773" y="68383"/>
                    <a:pt x="233" y="68383"/>
                    <a:pt x="233" y="75037"/>
                  </a:cubicBezTo>
                  <a:cubicBezTo>
                    <a:pt x="233" y="79240"/>
                    <a:pt x="3065" y="79240"/>
                    <a:pt x="10145" y="79240"/>
                  </a:cubicBezTo>
                  <a:lnTo>
                    <a:pt x="41295" y="79240"/>
                  </a:lnTo>
                  <a:cubicBezTo>
                    <a:pt x="15808" y="178710"/>
                    <a:pt x="14392" y="184664"/>
                    <a:pt x="14392" y="190969"/>
                  </a:cubicBezTo>
                  <a:cubicBezTo>
                    <a:pt x="14392" y="209882"/>
                    <a:pt x="27843" y="223191"/>
                    <a:pt x="46958" y="223191"/>
                  </a:cubicBezTo>
                  <a:cubicBezTo>
                    <a:pt x="83064" y="223191"/>
                    <a:pt x="103241" y="172055"/>
                    <a:pt x="103241" y="169253"/>
                  </a:cubicBezTo>
                  <a:cubicBezTo>
                    <a:pt x="103241" y="165751"/>
                    <a:pt x="100409" y="165751"/>
                    <a:pt x="98993" y="165751"/>
                  </a:cubicBezTo>
                  <a:cubicBezTo>
                    <a:pt x="95807" y="165751"/>
                    <a:pt x="95453" y="166802"/>
                    <a:pt x="93683" y="170654"/>
                  </a:cubicBezTo>
                  <a:cubicBezTo>
                    <a:pt x="78462" y="207080"/>
                    <a:pt x="59701" y="215486"/>
                    <a:pt x="47666" y="215486"/>
                  </a:cubicBezTo>
                  <a:cubicBezTo>
                    <a:pt x="40233" y="215486"/>
                    <a:pt x="36693" y="210933"/>
                    <a:pt x="36693" y="199374"/>
                  </a:cubicBezTo>
                  <a:cubicBezTo>
                    <a:pt x="36693" y="190969"/>
                    <a:pt x="37401" y="188517"/>
                    <a:pt x="38817" y="182563"/>
                  </a:cubicBezTo>
                  <a:lnTo>
                    <a:pt x="65011" y="79240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0D67C0AC-A02F-5835-0E7D-C7513A72224F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8965819" y="4901722"/>
              <a:ext cx="131573" cy="222616"/>
            </a:xfrm>
            <a:custGeom>
              <a:avLst/>
              <a:gdLst>
                <a:gd name="connsiteX0" fmla="*/ 82997 w 131573"/>
                <a:gd name="connsiteY0" fmla="*/ 75844 h 222616"/>
                <a:gd name="connsiteX1" fmla="*/ 107280 w 131573"/>
                <a:gd name="connsiteY1" fmla="*/ 75844 h 222616"/>
                <a:gd name="connsiteX2" fmla="*/ 115456 w 131573"/>
                <a:gd name="connsiteY2" fmla="*/ 70451 h 222616"/>
                <a:gd name="connsiteX3" fmla="*/ 107775 w 131573"/>
                <a:gd name="connsiteY3" fmla="*/ 67018 h 222616"/>
                <a:gd name="connsiteX4" fmla="*/ 84731 w 131573"/>
                <a:gd name="connsiteY4" fmla="*/ 67018 h 222616"/>
                <a:gd name="connsiteX5" fmla="*/ 94395 w 131573"/>
                <a:gd name="connsiteY5" fmla="*/ 17493 h 222616"/>
                <a:gd name="connsiteX6" fmla="*/ 107032 w 131573"/>
                <a:gd name="connsiteY6" fmla="*/ 6951 h 222616"/>
                <a:gd name="connsiteX7" fmla="*/ 118678 w 131573"/>
                <a:gd name="connsiteY7" fmla="*/ 9893 h 222616"/>
                <a:gd name="connsiteX8" fmla="*/ 107775 w 131573"/>
                <a:gd name="connsiteY8" fmla="*/ 23378 h 222616"/>
                <a:gd name="connsiteX9" fmla="*/ 117686 w 131573"/>
                <a:gd name="connsiteY9" fmla="*/ 32449 h 222616"/>
                <a:gd name="connsiteX10" fmla="*/ 131810 w 131573"/>
                <a:gd name="connsiteY10" fmla="*/ 17493 h 222616"/>
                <a:gd name="connsiteX11" fmla="*/ 107032 w 131573"/>
                <a:gd name="connsiteY11" fmla="*/ 86 h 222616"/>
                <a:gd name="connsiteX12" fmla="*/ 77298 w 131573"/>
                <a:gd name="connsiteY12" fmla="*/ 18474 h 222616"/>
                <a:gd name="connsiteX13" fmla="*/ 65156 w 131573"/>
                <a:gd name="connsiteY13" fmla="*/ 67018 h 222616"/>
                <a:gd name="connsiteX14" fmla="*/ 45581 w 131573"/>
                <a:gd name="connsiteY14" fmla="*/ 67018 h 222616"/>
                <a:gd name="connsiteX15" fmla="*/ 37404 w 131573"/>
                <a:gd name="connsiteY15" fmla="*/ 72412 h 222616"/>
                <a:gd name="connsiteX16" fmla="*/ 45086 w 131573"/>
                <a:gd name="connsiteY16" fmla="*/ 75844 h 222616"/>
                <a:gd name="connsiteX17" fmla="*/ 63422 w 131573"/>
                <a:gd name="connsiteY17" fmla="*/ 75844 h 222616"/>
                <a:gd name="connsiteX18" fmla="*/ 41617 w 131573"/>
                <a:gd name="connsiteY18" fmla="*/ 191811 h 222616"/>
                <a:gd name="connsiteX19" fmla="*/ 24272 w 131573"/>
                <a:gd name="connsiteY19" fmla="*/ 215837 h 222616"/>
                <a:gd name="connsiteX20" fmla="*/ 13369 w 131573"/>
                <a:gd name="connsiteY20" fmla="*/ 212895 h 222616"/>
                <a:gd name="connsiteX21" fmla="*/ 24272 w 131573"/>
                <a:gd name="connsiteY21" fmla="*/ 199411 h 222616"/>
                <a:gd name="connsiteX22" fmla="*/ 14360 w 131573"/>
                <a:gd name="connsiteY22" fmla="*/ 190340 h 222616"/>
                <a:gd name="connsiteX23" fmla="*/ 237 w 131573"/>
                <a:gd name="connsiteY23" fmla="*/ 205295 h 222616"/>
                <a:gd name="connsiteX24" fmla="*/ 24272 w 131573"/>
                <a:gd name="connsiteY24" fmla="*/ 222702 h 222616"/>
                <a:gd name="connsiteX25" fmla="*/ 54006 w 131573"/>
                <a:gd name="connsiteY25" fmla="*/ 201127 h 222616"/>
                <a:gd name="connsiteX26" fmla="*/ 69121 w 131573"/>
                <a:gd name="connsiteY26" fmla="*/ 151602 h 222616"/>
                <a:gd name="connsiteX27" fmla="*/ 82997 w 131573"/>
                <a:gd name="connsiteY27" fmla="*/ 75844 h 22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1573" h="222616">
                  <a:moveTo>
                    <a:pt x="82997" y="75844"/>
                  </a:moveTo>
                  <a:lnTo>
                    <a:pt x="107280" y="75844"/>
                  </a:lnTo>
                  <a:cubicBezTo>
                    <a:pt x="112235" y="75844"/>
                    <a:pt x="115456" y="75844"/>
                    <a:pt x="115456" y="70451"/>
                  </a:cubicBezTo>
                  <a:cubicBezTo>
                    <a:pt x="115456" y="67018"/>
                    <a:pt x="112235" y="67018"/>
                    <a:pt x="107775" y="67018"/>
                  </a:cubicBezTo>
                  <a:lnTo>
                    <a:pt x="84731" y="67018"/>
                  </a:lnTo>
                  <a:cubicBezTo>
                    <a:pt x="90430" y="35881"/>
                    <a:pt x="92412" y="24603"/>
                    <a:pt x="94395" y="17493"/>
                  </a:cubicBezTo>
                  <a:cubicBezTo>
                    <a:pt x="95634" y="12100"/>
                    <a:pt x="101085" y="6951"/>
                    <a:pt x="107032" y="6951"/>
                  </a:cubicBezTo>
                  <a:cubicBezTo>
                    <a:pt x="107280" y="6951"/>
                    <a:pt x="113970" y="6951"/>
                    <a:pt x="118678" y="9893"/>
                  </a:cubicBezTo>
                  <a:cubicBezTo>
                    <a:pt x="108518" y="13080"/>
                    <a:pt x="107775" y="21906"/>
                    <a:pt x="107775" y="23378"/>
                  </a:cubicBezTo>
                  <a:cubicBezTo>
                    <a:pt x="107775" y="28771"/>
                    <a:pt x="111987" y="32449"/>
                    <a:pt x="117686" y="32449"/>
                  </a:cubicBezTo>
                  <a:cubicBezTo>
                    <a:pt x="124377" y="32449"/>
                    <a:pt x="131810" y="26810"/>
                    <a:pt x="131810" y="17493"/>
                  </a:cubicBezTo>
                  <a:cubicBezTo>
                    <a:pt x="131810" y="6215"/>
                    <a:pt x="119669" y="86"/>
                    <a:pt x="107032" y="86"/>
                  </a:cubicBezTo>
                  <a:cubicBezTo>
                    <a:pt x="96129" y="86"/>
                    <a:pt x="83988" y="6215"/>
                    <a:pt x="77298" y="18474"/>
                  </a:cubicBezTo>
                  <a:cubicBezTo>
                    <a:pt x="72342" y="27545"/>
                    <a:pt x="70360" y="38578"/>
                    <a:pt x="65156" y="67018"/>
                  </a:cubicBezTo>
                  <a:lnTo>
                    <a:pt x="45581" y="67018"/>
                  </a:lnTo>
                  <a:cubicBezTo>
                    <a:pt x="40626" y="67018"/>
                    <a:pt x="37404" y="67018"/>
                    <a:pt x="37404" y="72412"/>
                  </a:cubicBezTo>
                  <a:cubicBezTo>
                    <a:pt x="37404" y="75844"/>
                    <a:pt x="40626" y="75844"/>
                    <a:pt x="45086" y="75844"/>
                  </a:cubicBezTo>
                  <a:lnTo>
                    <a:pt x="63422" y="75844"/>
                  </a:lnTo>
                  <a:cubicBezTo>
                    <a:pt x="63174" y="77315"/>
                    <a:pt x="47564" y="165577"/>
                    <a:pt x="41617" y="191811"/>
                  </a:cubicBezTo>
                  <a:cubicBezTo>
                    <a:pt x="40378" y="197204"/>
                    <a:pt x="36166" y="215837"/>
                    <a:pt x="24272" y="215837"/>
                  </a:cubicBezTo>
                  <a:cubicBezTo>
                    <a:pt x="24024" y="215837"/>
                    <a:pt x="18077" y="215837"/>
                    <a:pt x="13369" y="212895"/>
                  </a:cubicBezTo>
                  <a:cubicBezTo>
                    <a:pt x="23529" y="209708"/>
                    <a:pt x="24272" y="200882"/>
                    <a:pt x="24272" y="199411"/>
                  </a:cubicBezTo>
                  <a:cubicBezTo>
                    <a:pt x="24272" y="194017"/>
                    <a:pt x="20060" y="190340"/>
                    <a:pt x="14360" y="190340"/>
                  </a:cubicBezTo>
                  <a:cubicBezTo>
                    <a:pt x="7670" y="190340"/>
                    <a:pt x="237" y="195979"/>
                    <a:pt x="237" y="205295"/>
                  </a:cubicBezTo>
                  <a:cubicBezTo>
                    <a:pt x="237" y="216328"/>
                    <a:pt x="11883" y="222702"/>
                    <a:pt x="24272" y="222702"/>
                  </a:cubicBezTo>
                  <a:cubicBezTo>
                    <a:pt x="40130" y="222702"/>
                    <a:pt x="51033" y="206521"/>
                    <a:pt x="54006" y="201127"/>
                  </a:cubicBezTo>
                  <a:cubicBezTo>
                    <a:pt x="62926" y="184701"/>
                    <a:pt x="68625" y="154545"/>
                    <a:pt x="69121" y="151602"/>
                  </a:cubicBezTo>
                  <a:lnTo>
                    <a:pt x="82997" y="7584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24124F8-BF19-E676-F7C0-A0CBE3DB1864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9139023" y="4759102"/>
              <a:ext cx="48494" cy="350245"/>
            </a:xfrm>
            <a:custGeom>
              <a:avLst/>
              <a:gdLst>
                <a:gd name="connsiteX0" fmla="*/ 48737 w 48494"/>
                <a:gd name="connsiteY0" fmla="*/ 85 h 350245"/>
                <a:gd name="connsiteX1" fmla="*/ 242 w 48494"/>
                <a:gd name="connsiteY1" fmla="*/ 85 h 350245"/>
                <a:gd name="connsiteX2" fmla="*/ 242 w 48494"/>
                <a:gd name="connsiteY2" fmla="*/ 14095 h 350245"/>
                <a:gd name="connsiteX3" fmla="*/ 34578 w 48494"/>
                <a:gd name="connsiteY3" fmla="*/ 14095 h 350245"/>
                <a:gd name="connsiteX4" fmla="*/ 34578 w 48494"/>
                <a:gd name="connsiteY4" fmla="*/ 336321 h 350245"/>
                <a:gd name="connsiteX5" fmla="*/ 242 w 48494"/>
                <a:gd name="connsiteY5" fmla="*/ 336321 h 350245"/>
                <a:gd name="connsiteX6" fmla="*/ 242 w 48494"/>
                <a:gd name="connsiteY6" fmla="*/ 350330 h 350245"/>
                <a:gd name="connsiteX7" fmla="*/ 48737 w 48494"/>
                <a:gd name="connsiteY7" fmla="*/ 350330 h 350245"/>
                <a:gd name="connsiteX8" fmla="*/ 48737 w 48494"/>
                <a:gd name="connsiteY8" fmla="*/ 85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94" h="350245">
                  <a:moveTo>
                    <a:pt x="48737" y="85"/>
                  </a:moveTo>
                  <a:lnTo>
                    <a:pt x="242" y="85"/>
                  </a:lnTo>
                  <a:lnTo>
                    <a:pt x="242" y="14095"/>
                  </a:lnTo>
                  <a:lnTo>
                    <a:pt x="34578" y="14095"/>
                  </a:lnTo>
                  <a:lnTo>
                    <a:pt x="34578" y="336321"/>
                  </a:lnTo>
                  <a:lnTo>
                    <a:pt x="242" y="336321"/>
                  </a:lnTo>
                  <a:lnTo>
                    <a:pt x="242" y="350330"/>
                  </a:lnTo>
                  <a:lnTo>
                    <a:pt x="48737" y="350330"/>
                  </a:lnTo>
                  <a:lnTo>
                    <a:pt x="48737" y="85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2F3A3114-5F79-BC5A-F98A-FF7EC2579B1A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9589911" y="4870831"/>
              <a:ext cx="242474" cy="154808"/>
            </a:xfrm>
            <a:custGeom>
              <a:avLst/>
              <a:gdLst>
                <a:gd name="connsiteX0" fmla="*/ 212995 w 242474"/>
                <a:gd name="connsiteY0" fmla="*/ 33358 h 154808"/>
                <a:gd name="connsiteX1" fmla="*/ 242729 w 242474"/>
                <a:gd name="connsiteY1" fmla="*/ 10942 h 154808"/>
                <a:gd name="connsiteX2" fmla="*/ 242729 w 242474"/>
                <a:gd name="connsiteY2" fmla="*/ 85 h 154808"/>
                <a:gd name="connsiteX3" fmla="*/ 216889 w 242474"/>
                <a:gd name="connsiteY3" fmla="*/ 1135 h 154808"/>
                <a:gd name="connsiteX4" fmla="*/ 183969 w 242474"/>
                <a:gd name="connsiteY4" fmla="*/ 85 h 154808"/>
                <a:gd name="connsiteX5" fmla="*/ 183969 w 242474"/>
                <a:gd name="connsiteY5" fmla="*/ 10942 h 154808"/>
                <a:gd name="connsiteX6" fmla="*/ 204500 w 242474"/>
                <a:gd name="connsiteY6" fmla="*/ 27754 h 154808"/>
                <a:gd name="connsiteX7" fmla="*/ 202730 w 242474"/>
                <a:gd name="connsiteY7" fmla="*/ 35109 h 154808"/>
                <a:gd name="connsiteX8" fmla="*/ 170518 w 242474"/>
                <a:gd name="connsiteY8" fmla="*/ 124772 h 154808"/>
                <a:gd name="connsiteX9" fmla="*/ 135474 w 242474"/>
                <a:gd name="connsiteY9" fmla="*/ 27054 h 154808"/>
                <a:gd name="connsiteX10" fmla="*/ 133704 w 242474"/>
                <a:gd name="connsiteY10" fmla="*/ 20399 h 154808"/>
                <a:gd name="connsiteX11" fmla="*/ 154589 w 242474"/>
                <a:gd name="connsiteY11" fmla="*/ 10942 h 154808"/>
                <a:gd name="connsiteX12" fmla="*/ 154589 w 242474"/>
                <a:gd name="connsiteY12" fmla="*/ 85 h 154808"/>
                <a:gd name="connsiteX13" fmla="*/ 117775 w 242474"/>
                <a:gd name="connsiteY13" fmla="*/ 1135 h 154808"/>
                <a:gd name="connsiteX14" fmla="*/ 86271 w 242474"/>
                <a:gd name="connsiteY14" fmla="*/ 85 h 154808"/>
                <a:gd name="connsiteX15" fmla="*/ 86271 w 242474"/>
                <a:gd name="connsiteY15" fmla="*/ 10942 h 154808"/>
                <a:gd name="connsiteX16" fmla="*/ 108572 w 242474"/>
                <a:gd name="connsiteY16" fmla="*/ 16196 h 154808"/>
                <a:gd name="connsiteX17" fmla="*/ 116713 w 242474"/>
                <a:gd name="connsiteY17" fmla="*/ 35460 h 154808"/>
                <a:gd name="connsiteX18" fmla="*/ 86271 w 242474"/>
                <a:gd name="connsiteY18" fmla="*/ 120219 h 154808"/>
                <a:gd name="connsiteX19" fmla="*/ 52643 w 242474"/>
                <a:gd name="connsiteY19" fmla="*/ 26703 h 154808"/>
                <a:gd name="connsiteX20" fmla="*/ 50873 w 242474"/>
                <a:gd name="connsiteY20" fmla="*/ 20399 h 154808"/>
                <a:gd name="connsiteX21" fmla="*/ 71758 w 242474"/>
                <a:gd name="connsiteY21" fmla="*/ 10942 h 154808"/>
                <a:gd name="connsiteX22" fmla="*/ 71758 w 242474"/>
                <a:gd name="connsiteY22" fmla="*/ 85 h 154808"/>
                <a:gd name="connsiteX23" fmla="*/ 33175 w 242474"/>
                <a:gd name="connsiteY23" fmla="*/ 1135 h 154808"/>
                <a:gd name="connsiteX24" fmla="*/ 255 w 242474"/>
                <a:gd name="connsiteY24" fmla="*/ 85 h 154808"/>
                <a:gd name="connsiteX25" fmla="*/ 255 w 242474"/>
                <a:gd name="connsiteY25" fmla="*/ 10942 h 154808"/>
                <a:gd name="connsiteX26" fmla="*/ 26449 w 242474"/>
                <a:gd name="connsiteY26" fmla="*/ 23201 h 154808"/>
                <a:gd name="connsiteX27" fmla="*/ 71050 w 242474"/>
                <a:gd name="connsiteY27" fmla="*/ 147188 h 154808"/>
                <a:gd name="connsiteX28" fmla="*/ 78484 w 242474"/>
                <a:gd name="connsiteY28" fmla="*/ 154893 h 154808"/>
                <a:gd name="connsiteX29" fmla="*/ 85563 w 242474"/>
                <a:gd name="connsiteY29" fmla="*/ 147888 h 154808"/>
                <a:gd name="connsiteX30" fmla="*/ 121315 w 242474"/>
                <a:gd name="connsiteY30" fmla="*/ 48769 h 154808"/>
                <a:gd name="connsiteX31" fmla="*/ 157421 w 242474"/>
                <a:gd name="connsiteY31" fmla="*/ 148239 h 154808"/>
                <a:gd name="connsiteX32" fmla="*/ 164500 w 242474"/>
                <a:gd name="connsiteY32" fmla="*/ 154893 h 154808"/>
                <a:gd name="connsiteX33" fmla="*/ 171580 w 242474"/>
                <a:gd name="connsiteY33" fmla="*/ 148239 h 154808"/>
                <a:gd name="connsiteX34" fmla="*/ 212995 w 242474"/>
                <a:gd name="connsiteY34" fmla="*/ 33358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474" h="154808">
                  <a:moveTo>
                    <a:pt x="212995" y="33358"/>
                  </a:moveTo>
                  <a:cubicBezTo>
                    <a:pt x="219367" y="15846"/>
                    <a:pt x="230340" y="11293"/>
                    <a:pt x="242729" y="10942"/>
                  </a:cubicBezTo>
                  <a:lnTo>
                    <a:pt x="242729" y="85"/>
                  </a:lnTo>
                  <a:cubicBezTo>
                    <a:pt x="234942" y="785"/>
                    <a:pt x="224676" y="1135"/>
                    <a:pt x="216889" y="1135"/>
                  </a:cubicBezTo>
                  <a:cubicBezTo>
                    <a:pt x="206623" y="1135"/>
                    <a:pt x="190694" y="435"/>
                    <a:pt x="183969" y="85"/>
                  </a:cubicBezTo>
                  <a:lnTo>
                    <a:pt x="183969" y="10942"/>
                  </a:lnTo>
                  <a:cubicBezTo>
                    <a:pt x="196712" y="11293"/>
                    <a:pt x="204500" y="17597"/>
                    <a:pt x="204500" y="27754"/>
                  </a:cubicBezTo>
                  <a:cubicBezTo>
                    <a:pt x="204500" y="29856"/>
                    <a:pt x="204500" y="30556"/>
                    <a:pt x="202730" y="35109"/>
                  </a:cubicBezTo>
                  <a:lnTo>
                    <a:pt x="170518" y="124772"/>
                  </a:lnTo>
                  <a:lnTo>
                    <a:pt x="135474" y="27054"/>
                  </a:lnTo>
                  <a:cubicBezTo>
                    <a:pt x="134058" y="22851"/>
                    <a:pt x="133704" y="22150"/>
                    <a:pt x="133704" y="20399"/>
                  </a:cubicBezTo>
                  <a:cubicBezTo>
                    <a:pt x="133704" y="10942"/>
                    <a:pt x="147509" y="10942"/>
                    <a:pt x="154589" y="10942"/>
                  </a:cubicBezTo>
                  <a:lnTo>
                    <a:pt x="154589" y="85"/>
                  </a:lnTo>
                  <a:cubicBezTo>
                    <a:pt x="144323" y="435"/>
                    <a:pt x="126271" y="1135"/>
                    <a:pt x="117775" y="1135"/>
                  </a:cubicBezTo>
                  <a:cubicBezTo>
                    <a:pt x="107156" y="1135"/>
                    <a:pt x="96890" y="785"/>
                    <a:pt x="86271" y="85"/>
                  </a:cubicBezTo>
                  <a:lnTo>
                    <a:pt x="86271" y="10942"/>
                  </a:lnTo>
                  <a:cubicBezTo>
                    <a:pt x="99368" y="10942"/>
                    <a:pt x="105032" y="11643"/>
                    <a:pt x="108572" y="16196"/>
                  </a:cubicBezTo>
                  <a:cubicBezTo>
                    <a:pt x="110342" y="18297"/>
                    <a:pt x="114235" y="28805"/>
                    <a:pt x="116713" y="35460"/>
                  </a:cubicBezTo>
                  <a:lnTo>
                    <a:pt x="86271" y="120219"/>
                  </a:lnTo>
                  <a:lnTo>
                    <a:pt x="52643" y="26703"/>
                  </a:lnTo>
                  <a:cubicBezTo>
                    <a:pt x="50873" y="22500"/>
                    <a:pt x="50873" y="21800"/>
                    <a:pt x="50873" y="20399"/>
                  </a:cubicBezTo>
                  <a:cubicBezTo>
                    <a:pt x="50873" y="10942"/>
                    <a:pt x="64679" y="10942"/>
                    <a:pt x="71758" y="10942"/>
                  </a:cubicBezTo>
                  <a:lnTo>
                    <a:pt x="71758" y="85"/>
                  </a:lnTo>
                  <a:cubicBezTo>
                    <a:pt x="61139" y="435"/>
                    <a:pt x="41316" y="1135"/>
                    <a:pt x="33175" y="1135"/>
                  </a:cubicBezTo>
                  <a:cubicBezTo>
                    <a:pt x="31759" y="1135"/>
                    <a:pt x="12998" y="785"/>
                    <a:pt x="255" y="85"/>
                  </a:cubicBezTo>
                  <a:lnTo>
                    <a:pt x="255" y="10942"/>
                  </a:lnTo>
                  <a:cubicBezTo>
                    <a:pt x="17954" y="10942"/>
                    <a:pt x="22201" y="11993"/>
                    <a:pt x="26449" y="23201"/>
                  </a:cubicBezTo>
                  <a:lnTo>
                    <a:pt x="71050" y="147188"/>
                  </a:lnTo>
                  <a:cubicBezTo>
                    <a:pt x="72820" y="152091"/>
                    <a:pt x="73882" y="154893"/>
                    <a:pt x="78484" y="154893"/>
                  </a:cubicBezTo>
                  <a:cubicBezTo>
                    <a:pt x="83085" y="154893"/>
                    <a:pt x="83793" y="152792"/>
                    <a:pt x="85563" y="147888"/>
                  </a:cubicBezTo>
                  <a:lnTo>
                    <a:pt x="121315" y="48769"/>
                  </a:lnTo>
                  <a:lnTo>
                    <a:pt x="157421" y="148239"/>
                  </a:lnTo>
                  <a:cubicBezTo>
                    <a:pt x="158836" y="152091"/>
                    <a:pt x="159898" y="154893"/>
                    <a:pt x="164500" y="154893"/>
                  </a:cubicBezTo>
                  <a:cubicBezTo>
                    <a:pt x="169102" y="154893"/>
                    <a:pt x="170164" y="151741"/>
                    <a:pt x="171580" y="148239"/>
                  </a:cubicBezTo>
                  <a:lnTo>
                    <a:pt x="212995" y="33358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9353B130-DBFE-0C17-71D4-ED376EBCAB75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9850872" y="4787472"/>
              <a:ext cx="75751" cy="234314"/>
            </a:xfrm>
            <a:custGeom>
              <a:avLst/>
              <a:gdLst>
                <a:gd name="connsiteX0" fmla="*/ 51235 w 75751"/>
                <a:gd name="connsiteY0" fmla="*/ 79590 h 234314"/>
                <a:gd name="connsiteX1" fmla="*/ 1678 w 75751"/>
                <a:gd name="connsiteY1" fmla="*/ 83443 h 234314"/>
                <a:gd name="connsiteX2" fmla="*/ 1678 w 75751"/>
                <a:gd name="connsiteY2" fmla="*/ 94301 h 234314"/>
                <a:gd name="connsiteX3" fmla="*/ 27872 w 75751"/>
                <a:gd name="connsiteY3" fmla="*/ 113564 h 234314"/>
                <a:gd name="connsiteX4" fmla="*/ 27872 w 75751"/>
                <a:gd name="connsiteY4" fmla="*/ 207780 h 234314"/>
                <a:gd name="connsiteX5" fmla="*/ 262 w 75751"/>
                <a:gd name="connsiteY5" fmla="*/ 223541 h 234314"/>
                <a:gd name="connsiteX6" fmla="*/ 262 w 75751"/>
                <a:gd name="connsiteY6" fmla="*/ 234399 h 234314"/>
                <a:gd name="connsiteX7" fmla="*/ 39199 w 75751"/>
                <a:gd name="connsiteY7" fmla="*/ 233348 h 234314"/>
                <a:gd name="connsiteX8" fmla="*/ 76013 w 75751"/>
                <a:gd name="connsiteY8" fmla="*/ 234399 h 234314"/>
                <a:gd name="connsiteX9" fmla="*/ 76013 w 75751"/>
                <a:gd name="connsiteY9" fmla="*/ 223541 h 234314"/>
                <a:gd name="connsiteX10" fmla="*/ 51235 w 75751"/>
                <a:gd name="connsiteY10" fmla="*/ 208131 h 234314"/>
                <a:gd name="connsiteX11" fmla="*/ 51235 w 75751"/>
                <a:gd name="connsiteY11" fmla="*/ 79590 h 234314"/>
                <a:gd name="connsiteX12" fmla="*/ 52651 w 75751"/>
                <a:gd name="connsiteY12" fmla="*/ 18648 h 234314"/>
                <a:gd name="connsiteX13" fmla="*/ 33890 w 75751"/>
                <a:gd name="connsiteY13" fmla="*/ 85 h 234314"/>
                <a:gd name="connsiteX14" fmla="*/ 15129 w 75751"/>
                <a:gd name="connsiteY14" fmla="*/ 18648 h 234314"/>
                <a:gd name="connsiteX15" fmla="*/ 33890 w 75751"/>
                <a:gd name="connsiteY15" fmla="*/ 37211 h 234314"/>
                <a:gd name="connsiteX16" fmla="*/ 52651 w 75751"/>
                <a:gd name="connsiteY16" fmla="*/ 18648 h 23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751" h="234314">
                  <a:moveTo>
                    <a:pt x="51235" y="79590"/>
                  </a:moveTo>
                  <a:lnTo>
                    <a:pt x="1678" y="83443"/>
                  </a:lnTo>
                  <a:lnTo>
                    <a:pt x="1678" y="94301"/>
                  </a:lnTo>
                  <a:cubicBezTo>
                    <a:pt x="24686" y="94301"/>
                    <a:pt x="27872" y="96402"/>
                    <a:pt x="27872" y="113564"/>
                  </a:cubicBezTo>
                  <a:lnTo>
                    <a:pt x="27872" y="207780"/>
                  </a:lnTo>
                  <a:cubicBezTo>
                    <a:pt x="27872" y="223541"/>
                    <a:pt x="23978" y="223541"/>
                    <a:pt x="262" y="223541"/>
                  </a:cubicBezTo>
                  <a:lnTo>
                    <a:pt x="262" y="234399"/>
                  </a:lnTo>
                  <a:cubicBezTo>
                    <a:pt x="11589" y="234049"/>
                    <a:pt x="30704" y="233348"/>
                    <a:pt x="39199" y="233348"/>
                  </a:cubicBezTo>
                  <a:cubicBezTo>
                    <a:pt x="51589" y="233348"/>
                    <a:pt x="63978" y="234049"/>
                    <a:pt x="76013" y="234399"/>
                  </a:cubicBezTo>
                  <a:lnTo>
                    <a:pt x="76013" y="223541"/>
                  </a:lnTo>
                  <a:cubicBezTo>
                    <a:pt x="52651" y="223541"/>
                    <a:pt x="51235" y="221790"/>
                    <a:pt x="51235" y="208131"/>
                  </a:cubicBezTo>
                  <a:lnTo>
                    <a:pt x="51235" y="79590"/>
                  </a:lnTo>
                  <a:close/>
                  <a:moveTo>
                    <a:pt x="52651" y="18648"/>
                  </a:moveTo>
                  <a:cubicBezTo>
                    <a:pt x="52651" y="7440"/>
                    <a:pt x="43801" y="85"/>
                    <a:pt x="33890" y="85"/>
                  </a:cubicBezTo>
                  <a:cubicBezTo>
                    <a:pt x="22916" y="85"/>
                    <a:pt x="15129" y="9541"/>
                    <a:pt x="15129" y="18648"/>
                  </a:cubicBezTo>
                  <a:cubicBezTo>
                    <a:pt x="15129" y="28104"/>
                    <a:pt x="22916" y="37211"/>
                    <a:pt x="33890" y="37211"/>
                  </a:cubicBezTo>
                  <a:cubicBezTo>
                    <a:pt x="43801" y="37211"/>
                    <a:pt x="52651" y="29856"/>
                    <a:pt x="52651" y="186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78070A19-9342-D02F-DAE9-4EAAAD4A0533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9944243" y="4806386"/>
              <a:ext cx="110794" cy="219253"/>
            </a:xfrm>
            <a:custGeom>
              <a:avLst/>
              <a:gdLst>
                <a:gd name="connsiteX0" fmla="*/ 54777 w 110794"/>
                <a:gd name="connsiteY0" fmla="*/ 75388 h 219253"/>
                <a:gd name="connsiteX1" fmla="*/ 105396 w 110794"/>
                <a:gd name="connsiteY1" fmla="*/ 75388 h 219253"/>
                <a:gd name="connsiteX2" fmla="*/ 105396 w 110794"/>
                <a:gd name="connsiteY2" fmla="*/ 64530 h 219253"/>
                <a:gd name="connsiteX3" fmla="*/ 54777 w 110794"/>
                <a:gd name="connsiteY3" fmla="*/ 64530 h 219253"/>
                <a:gd name="connsiteX4" fmla="*/ 54777 w 110794"/>
                <a:gd name="connsiteY4" fmla="*/ 85 h 219253"/>
                <a:gd name="connsiteX5" fmla="*/ 45928 w 110794"/>
                <a:gd name="connsiteY5" fmla="*/ 85 h 219253"/>
                <a:gd name="connsiteX6" fmla="*/ 265 w 110794"/>
                <a:gd name="connsiteY6" fmla="*/ 67682 h 219253"/>
                <a:gd name="connsiteX7" fmla="*/ 265 w 110794"/>
                <a:gd name="connsiteY7" fmla="*/ 75388 h 219253"/>
                <a:gd name="connsiteX8" fmla="*/ 30353 w 110794"/>
                <a:gd name="connsiteY8" fmla="*/ 75388 h 219253"/>
                <a:gd name="connsiteX9" fmla="*/ 30353 w 110794"/>
                <a:gd name="connsiteY9" fmla="*/ 172055 h 219253"/>
                <a:gd name="connsiteX10" fmla="*/ 76016 w 110794"/>
                <a:gd name="connsiteY10" fmla="*/ 219338 h 219253"/>
                <a:gd name="connsiteX11" fmla="*/ 111060 w 110794"/>
                <a:gd name="connsiteY11" fmla="*/ 172055 h 219253"/>
                <a:gd name="connsiteX12" fmla="*/ 111060 w 110794"/>
                <a:gd name="connsiteY12" fmla="*/ 152091 h 219253"/>
                <a:gd name="connsiteX13" fmla="*/ 102210 w 110794"/>
                <a:gd name="connsiteY13" fmla="*/ 152091 h 219253"/>
                <a:gd name="connsiteX14" fmla="*/ 102210 w 110794"/>
                <a:gd name="connsiteY14" fmla="*/ 171355 h 219253"/>
                <a:gd name="connsiteX15" fmla="*/ 78494 w 110794"/>
                <a:gd name="connsiteY15" fmla="*/ 210582 h 219253"/>
                <a:gd name="connsiteX16" fmla="*/ 54777 w 110794"/>
                <a:gd name="connsiteY16" fmla="*/ 172756 h 219253"/>
                <a:gd name="connsiteX17" fmla="*/ 54777 w 110794"/>
                <a:gd name="connsiteY17" fmla="*/ 75388 h 21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94" h="219253">
                  <a:moveTo>
                    <a:pt x="54777" y="75388"/>
                  </a:moveTo>
                  <a:lnTo>
                    <a:pt x="105396" y="75388"/>
                  </a:lnTo>
                  <a:lnTo>
                    <a:pt x="105396" y="64530"/>
                  </a:lnTo>
                  <a:lnTo>
                    <a:pt x="54777" y="64530"/>
                  </a:lnTo>
                  <a:lnTo>
                    <a:pt x="54777" y="85"/>
                  </a:lnTo>
                  <a:lnTo>
                    <a:pt x="45928" y="85"/>
                  </a:lnTo>
                  <a:cubicBezTo>
                    <a:pt x="45574" y="28805"/>
                    <a:pt x="34954" y="66281"/>
                    <a:pt x="265" y="67682"/>
                  </a:cubicBezTo>
                  <a:lnTo>
                    <a:pt x="265" y="75388"/>
                  </a:lnTo>
                  <a:lnTo>
                    <a:pt x="30353" y="75388"/>
                  </a:lnTo>
                  <a:lnTo>
                    <a:pt x="30353" y="172055"/>
                  </a:lnTo>
                  <a:cubicBezTo>
                    <a:pt x="30353" y="215136"/>
                    <a:pt x="63273" y="219338"/>
                    <a:pt x="76016" y="219338"/>
                  </a:cubicBezTo>
                  <a:cubicBezTo>
                    <a:pt x="101148" y="219338"/>
                    <a:pt x="111060" y="194471"/>
                    <a:pt x="111060" y="172055"/>
                  </a:cubicBezTo>
                  <a:lnTo>
                    <a:pt x="111060" y="152091"/>
                  </a:lnTo>
                  <a:lnTo>
                    <a:pt x="102210" y="152091"/>
                  </a:lnTo>
                  <a:lnTo>
                    <a:pt x="102210" y="171355"/>
                  </a:lnTo>
                  <a:cubicBezTo>
                    <a:pt x="102210" y="197273"/>
                    <a:pt x="91591" y="210582"/>
                    <a:pt x="78494" y="210582"/>
                  </a:cubicBezTo>
                  <a:cubicBezTo>
                    <a:pt x="54777" y="210582"/>
                    <a:pt x="54777" y="178710"/>
                    <a:pt x="54777" y="172756"/>
                  </a:cubicBezTo>
                  <a:lnTo>
                    <a:pt x="54777" y="75388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F3AF9A6A-D635-DDBC-018F-14C0198F0813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10086503" y="4778716"/>
              <a:ext cx="178050" cy="243070"/>
            </a:xfrm>
            <a:custGeom>
              <a:avLst/>
              <a:gdLst>
                <a:gd name="connsiteX0" fmla="*/ 27879 w 178050"/>
                <a:gd name="connsiteY0" fmla="*/ 216536 h 243070"/>
                <a:gd name="connsiteX1" fmla="*/ 269 w 178050"/>
                <a:gd name="connsiteY1" fmla="*/ 232298 h 243070"/>
                <a:gd name="connsiteX2" fmla="*/ 269 w 178050"/>
                <a:gd name="connsiteY2" fmla="*/ 243155 h 243070"/>
                <a:gd name="connsiteX3" fmla="*/ 40268 w 178050"/>
                <a:gd name="connsiteY3" fmla="*/ 242104 h 243070"/>
                <a:gd name="connsiteX4" fmla="*/ 79913 w 178050"/>
                <a:gd name="connsiteY4" fmla="*/ 243155 h 243070"/>
                <a:gd name="connsiteX5" fmla="*/ 79913 w 178050"/>
                <a:gd name="connsiteY5" fmla="*/ 232298 h 243070"/>
                <a:gd name="connsiteX6" fmla="*/ 52303 w 178050"/>
                <a:gd name="connsiteY6" fmla="*/ 216536 h 243070"/>
                <a:gd name="connsiteX7" fmla="*/ 52303 w 178050"/>
                <a:gd name="connsiteY7" fmla="*/ 152091 h 243070"/>
                <a:gd name="connsiteX8" fmla="*/ 100090 w 178050"/>
                <a:gd name="connsiteY8" fmla="*/ 96052 h 243070"/>
                <a:gd name="connsiteX9" fmla="*/ 126284 w 178050"/>
                <a:gd name="connsiteY9" fmla="*/ 134929 h 243070"/>
                <a:gd name="connsiteX10" fmla="*/ 126284 w 178050"/>
                <a:gd name="connsiteY10" fmla="*/ 216536 h 243070"/>
                <a:gd name="connsiteX11" fmla="*/ 98674 w 178050"/>
                <a:gd name="connsiteY11" fmla="*/ 232298 h 243070"/>
                <a:gd name="connsiteX12" fmla="*/ 98674 w 178050"/>
                <a:gd name="connsiteY12" fmla="*/ 243155 h 243070"/>
                <a:gd name="connsiteX13" fmla="*/ 138674 w 178050"/>
                <a:gd name="connsiteY13" fmla="*/ 242104 h 243070"/>
                <a:gd name="connsiteX14" fmla="*/ 178319 w 178050"/>
                <a:gd name="connsiteY14" fmla="*/ 243155 h 243070"/>
                <a:gd name="connsiteX15" fmla="*/ 178319 w 178050"/>
                <a:gd name="connsiteY15" fmla="*/ 232298 h 243070"/>
                <a:gd name="connsiteX16" fmla="*/ 150709 w 178050"/>
                <a:gd name="connsiteY16" fmla="*/ 221790 h 243070"/>
                <a:gd name="connsiteX17" fmla="*/ 150709 w 178050"/>
                <a:gd name="connsiteY17" fmla="*/ 154893 h 243070"/>
                <a:gd name="connsiteX18" fmla="*/ 139736 w 178050"/>
                <a:gd name="connsiteY18" fmla="*/ 101306 h 243070"/>
                <a:gd name="connsiteX19" fmla="*/ 102568 w 178050"/>
                <a:gd name="connsiteY19" fmla="*/ 88347 h 243070"/>
                <a:gd name="connsiteX20" fmla="*/ 51241 w 178050"/>
                <a:gd name="connsiteY20" fmla="*/ 122671 h 243070"/>
                <a:gd name="connsiteX21" fmla="*/ 51241 w 178050"/>
                <a:gd name="connsiteY21" fmla="*/ 85 h 243070"/>
                <a:gd name="connsiteX22" fmla="*/ 269 w 178050"/>
                <a:gd name="connsiteY22" fmla="*/ 3937 h 243070"/>
                <a:gd name="connsiteX23" fmla="*/ 269 w 178050"/>
                <a:gd name="connsiteY23" fmla="*/ 14795 h 243070"/>
                <a:gd name="connsiteX24" fmla="*/ 27879 w 178050"/>
                <a:gd name="connsiteY24" fmla="*/ 34409 h 243070"/>
                <a:gd name="connsiteX25" fmla="*/ 27879 w 178050"/>
                <a:gd name="connsiteY25" fmla="*/ 216536 h 24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8050" h="243070">
                  <a:moveTo>
                    <a:pt x="27879" y="216536"/>
                  </a:moveTo>
                  <a:cubicBezTo>
                    <a:pt x="27879" y="232298"/>
                    <a:pt x="23985" y="232298"/>
                    <a:pt x="269" y="232298"/>
                  </a:cubicBezTo>
                  <a:lnTo>
                    <a:pt x="269" y="243155"/>
                  </a:lnTo>
                  <a:cubicBezTo>
                    <a:pt x="12658" y="242805"/>
                    <a:pt x="30711" y="242104"/>
                    <a:pt x="40268" y="242104"/>
                  </a:cubicBezTo>
                  <a:cubicBezTo>
                    <a:pt x="49471" y="242104"/>
                    <a:pt x="67878" y="242805"/>
                    <a:pt x="79913" y="243155"/>
                  </a:cubicBezTo>
                  <a:lnTo>
                    <a:pt x="79913" y="232298"/>
                  </a:lnTo>
                  <a:cubicBezTo>
                    <a:pt x="56197" y="232298"/>
                    <a:pt x="52303" y="232298"/>
                    <a:pt x="52303" y="216536"/>
                  </a:cubicBezTo>
                  <a:lnTo>
                    <a:pt x="52303" y="152091"/>
                  </a:lnTo>
                  <a:cubicBezTo>
                    <a:pt x="52303" y="115666"/>
                    <a:pt x="77436" y="96052"/>
                    <a:pt x="100090" y="96052"/>
                  </a:cubicBezTo>
                  <a:cubicBezTo>
                    <a:pt x="122391" y="96052"/>
                    <a:pt x="126284" y="114965"/>
                    <a:pt x="126284" y="134929"/>
                  </a:cubicBezTo>
                  <a:lnTo>
                    <a:pt x="126284" y="216536"/>
                  </a:lnTo>
                  <a:cubicBezTo>
                    <a:pt x="126284" y="232298"/>
                    <a:pt x="122391" y="232298"/>
                    <a:pt x="98674" y="232298"/>
                  </a:cubicBezTo>
                  <a:lnTo>
                    <a:pt x="98674" y="243155"/>
                  </a:lnTo>
                  <a:cubicBezTo>
                    <a:pt x="111063" y="242805"/>
                    <a:pt x="129116" y="242104"/>
                    <a:pt x="138674" y="242104"/>
                  </a:cubicBezTo>
                  <a:cubicBezTo>
                    <a:pt x="147877" y="242104"/>
                    <a:pt x="166284" y="242805"/>
                    <a:pt x="178319" y="243155"/>
                  </a:cubicBezTo>
                  <a:lnTo>
                    <a:pt x="178319" y="232298"/>
                  </a:lnTo>
                  <a:cubicBezTo>
                    <a:pt x="159912" y="232298"/>
                    <a:pt x="151063" y="232298"/>
                    <a:pt x="150709" y="221790"/>
                  </a:cubicBezTo>
                  <a:lnTo>
                    <a:pt x="150709" y="154893"/>
                  </a:lnTo>
                  <a:cubicBezTo>
                    <a:pt x="150709" y="124772"/>
                    <a:pt x="150709" y="113915"/>
                    <a:pt x="139736" y="101306"/>
                  </a:cubicBezTo>
                  <a:cubicBezTo>
                    <a:pt x="134780" y="95352"/>
                    <a:pt x="123099" y="88347"/>
                    <a:pt x="102568" y="88347"/>
                  </a:cubicBezTo>
                  <a:cubicBezTo>
                    <a:pt x="72834" y="88347"/>
                    <a:pt x="57259" y="109361"/>
                    <a:pt x="51241" y="122671"/>
                  </a:cubicBezTo>
                  <a:lnTo>
                    <a:pt x="51241" y="85"/>
                  </a:lnTo>
                  <a:lnTo>
                    <a:pt x="269" y="3937"/>
                  </a:lnTo>
                  <a:lnTo>
                    <a:pt x="269" y="14795"/>
                  </a:lnTo>
                  <a:cubicBezTo>
                    <a:pt x="25047" y="14795"/>
                    <a:pt x="27879" y="17247"/>
                    <a:pt x="27879" y="34409"/>
                  </a:cubicBezTo>
                  <a:lnTo>
                    <a:pt x="27879" y="216536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2C9E7577-3A08-ACEC-4430-3EB616F94B24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10490940" y="4759102"/>
              <a:ext cx="14159" cy="350245"/>
            </a:xfrm>
            <a:custGeom>
              <a:avLst/>
              <a:gdLst>
                <a:gd name="connsiteX0" fmla="*/ 14438 w 14159"/>
                <a:gd name="connsiteY0" fmla="*/ 12694 h 350245"/>
                <a:gd name="connsiteX1" fmla="*/ 7359 w 14159"/>
                <a:gd name="connsiteY1" fmla="*/ 85 h 350245"/>
                <a:gd name="connsiteX2" fmla="*/ 279 w 14159"/>
                <a:gd name="connsiteY2" fmla="*/ 12694 h 350245"/>
                <a:gd name="connsiteX3" fmla="*/ 279 w 14159"/>
                <a:gd name="connsiteY3" fmla="*/ 337722 h 350245"/>
                <a:gd name="connsiteX4" fmla="*/ 7359 w 14159"/>
                <a:gd name="connsiteY4" fmla="*/ 350330 h 350245"/>
                <a:gd name="connsiteX5" fmla="*/ 14438 w 14159"/>
                <a:gd name="connsiteY5" fmla="*/ 337722 h 350245"/>
                <a:gd name="connsiteX6" fmla="*/ 14438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438" y="12694"/>
                  </a:moveTo>
                  <a:cubicBezTo>
                    <a:pt x="14438" y="6389"/>
                    <a:pt x="14438" y="85"/>
                    <a:pt x="7359" y="85"/>
                  </a:cubicBezTo>
                  <a:cubicBezTo>
                    <a:pt x="279" y="85"/>
                    <a:pt x="279" y="6389"/>
                    <a:pt x="279" y="12694"/>
                  </a:cubicBezTo>
                  <a:lnTo>
                    <a:pt x="279" y="337722"/>
                  </a:lnTo>
                  <a:cubicBezTo>
                    <a:pt x="279" y="344026"/>
                    <a:pt x="279" y="350330"/>
                    <a:pt x="7359" y="350330"/>
                  </a:cubicBezTo>
                  <a:cubicBezTo>
                    <a:pt x="14438" y="350330"/>
                    <a:pt x="14438" y="344026"/>
                    <a:pt x="14438" y="337722"/>
                  </a:cubicBezTo>
                  <a:lnTo>
                    <a:pt x="14438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A444F314-186F-7C02-2F27-BB40B9049286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10557410" y="4778716"/>
              <a:ext cx="214510" cy="314870"/>
            </a:xfrm>
            <a:custGeom>
              <a:avLst/>
              <a:gdLst>
                <a:gd name="connsiteX0" fmla="*/ 160633 w 214510"/>
                <a:gd name="connsiteY0" fmla="*/ 9191 h 314870"/>
                <a:gd name="connsiteX1" fmla="*/ 161695 w 214510"/>
                <a:gd name="connsiteY1" fmla="*/ 3937 h 314870"/>
                <a:gd name="connsiteX2" fmla="*/ 157448 w 214510"/>
                <a:gd name="connsiteY2" fmla="*/ 85 h 314870"/>
                <a:gd name="connsiteX3" fmla="*/ 152138 w 214510"/>
                <a:gd name="connsiteY3" fmla="*/ 7090 h 314870"/>
                <a:gd name="connsiteX4" fmla="*/ 93378 w 214510"/>
                <a:gd name="connsiteY4" fmla="*/ 238602 h 314870"/>
                <a:gd name="connsiteX5" fmla="*/ 53024 w 214510"/>
                <a:gd name="connsiteY5" fmla="*/ 199374 h 314870"/>
                <a:gd name="connsiteX6" fmla="*/ 72139 w 214510"/>
                <a:gd name="connsiteY6" fmla="*/ 134229 h 314870"/>
                <a:gd name="connsiteX7" fmla="*/ 76033 w 214510"/>
                <a:gd name="connsiteY7" fmla="*/ 117067 h 314870"/>
                <a:gd name="connsiteX8" fmla="*/ 47007 w 214510"/>
                <a:gd name="connsiteY8" fmla="*/ 88347 h 314870"/>
                <a:gd name="connsiteX9" fmla="*/ 282 w 214510"/>
                <a:gd name="connsiteY9" fmla="*/ 142284 h 314870"/>
                <a:gd name="connsiteX10" fmla="*/ 4530 w 214510"/>
                <a:gd name="connsiteY10" fmla="*/ 145787 h 314870"/>
                <a:gd name="connsiteX11" fmla="*/ 10193 w 214510"/>
                <a:gd name="connsiteY11" fmla="*/ 139482 h 314870"/>
                <a:gd name="connsiteX12" fmla="*/ 45945 w 214510"/>
                <a:gd name="connsiteY12" fmla="*/ 96052 h 314870"/>
                <a:gd name="connsiteX13" fmla="*/ 54794 w 214510"/>
                <a:gd name="connsiteY13" fmla="*/ 107260 h 314870"/>
                <a:gd name="connsiteX14" fmla="*/ 46653 w 214510"/>
                <a:gd name="connsiteY14" fmla="*/ 137381 h 314870"/>
                <a:gd name="connsiteX15" fmla="*/ 29662 w 214510"/>
                <a:gd name="connsiteY15" fmla="*/ 196573 h 314870"/>
                <a:gd name="connsiteX16" fmla="*/ 91254 w 214510"/>
                <a:gd name="connsiteY16" fmla="*/ 246307 h 314870"/>
                <a:gd name="connsiteX17" fmla="*/ 83466 w 214510"/>
                <a:gd name="connsiteY17" fmla="*/ 278180 h 314870"/>
                <a:gd name="connsiteX18" fmla="*/ 75325 w 214510"/>
                <a:gd name="connsiteY18" fmla="*/ 311453 h 314870"/>
                <a:gd name="connsiteX19" fmla="*/ 79573 w 214510"/>
                <a:gd name="connsiteY19" fmla="*/ 314956 h 314870"/>
                <a:gd name="connsiteX20" fmla="*/ 82759 w 214510"/>
                <a:gd name="connsiteY20" fmla="*/ 313555 h 314870"/>
                <a:gd name="connsiteX21" fmla="*/ 87006 w 214510"/>
                <a:gd name="connsiteY21" fmla="*/ 299194 h 314870"/>
                <a:gd name="connsiteX22" fmla="*/ 100457 w 214510"/>
                <a:gd name="connsiteY22" fmla="*/ 247008 h 314870"/>
                <a:gd name="connsiteX23" fmla="*/ 177978 w 214510"/>
                <a:gd name="connsiteY23" fmla="*/ 209532 h 314870"/>
                <a:gd name="connsiteX24" fmla="*/ 203819 w 214510"/>
                <a:gd name="connsiteY24" fmla="*/ 167502 h 314870"/>
                <a:gd name="connsiteX25" fmla="*/ 214792 w 214510"/>
                <a:gd name="connsiteY25" fmla="*/ 112864 h 314870"/>
                <a:gd name="connsiteX26" fmla="*/ 199217 w 214510"/>
                <a:gd name="connsiteY26" fmla="*/ 88347 h 314870"/>
                <a:gd name="connsiteX27" fmla="*/ 181518 w 214510"/>
                <a:gd name="connsiteY27" fmla="*/ 105158 h 314870"/>
                <a:gd name="connsiteX28" fmla="*/ 186828 w 214510"/>
                <a:gd name="connsiteY28" fmla="*/ 114615 h 314870"/>
                <a:gd name="connsiteX29" fmla="*/ 199571 w 214510"/>
                <a:gd name="connsiteY29" fmla="*/ 144386 h 314870"/>
                <a:gd name="connsiteX30" fmla="*/ 168775 w 214510"/>
                <a:gd name="connsiteY30" fmla="*/ 208131 h 314870"/>
                <a:gd name="connsiteX31" fmla="*/ 102227 w 214510"/>
                <a:gd name="connsiteY31" fmla="*/ 239302 h 314870"/>
                <a:gd name="connsiteX32" fmla="*/ 160633 w 214510"/>
                <a:gd name="connsiteY32" fmla="*/ 9191 h 3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510" h="314870">
                  <a:moveTo>
                    <a:pt x="160633" y="9191"/>
                  </a:moveTo>
                  <a:cubicBezTo>
                    <a:pt x="160987" y="7790"/>
                    <a:pt x="161695" y="5689"/>
                    <a:pt x="161695" y="3937"/>
                  </a:cubicBezTo>
                  <a:cubicBezTo>
                    <a:pt x="161695" y="435"/>
                    <a:pt x="159218" y="85"/>
                    <a:pt x="157448" y="85"/>
                  </a:cubicBezTo>
                  <a:cubicBezTo>
                    <a:pt x="153908" y="85"/>
                    <a:pt x="153554" y="785"/>
                    <a:pt x="152138" y="7090"/>
                  </a:cubicBezTo>
                  <a:lnTo>
                    <a:pt x="93378" y="238602"/>
                  </a:lnTo>
                  <a:cubicBezTo>
                    <a:pt x="66476" y="235450"/>
                    <a:pt x="53024" y="222491"/>
                    <a:pt x="53024" y="199374"/>
                  </a:cubicBezTo>
                  <a:cubicBezTo>
                    <a:pt x="53024" y="192370"/>
                    <a:pt x="53024" y="183263"/>
                    <a:pt x="72139" y="134229"/>
                  </a:cubicBezTo>
                  <a:cubicBezTo>
                    <a:pt x="73555" y="130026"/>
                    <a:pt x="76033" y="124072"/>
                    <a:pt x="76033" y="117067"/>
                  </a:cubicBezTo>
                  <a:cubicBezTo>
                    <a:pt x="76033" y="101306"/>
                    <a:pt x="64706" y="88347"/>
                    <a:pt x="47007" y="88347"/>
                  </a:cubicBezTo>
                  <a:cubicBezTo>
                    <a:pt x="13379" y="88347"/>
                    <a:pt x="282" y="139132"/>
                    <a:pt x="282" y="142284"/>
                  </a:cubicBezTo>
                  <a:cubicBezTo>
                    <a:pt x="282" y="145787"/>
                    <a:pt x="3822" y="145787"/>
                    <a:pt x="4530" y="145787"/>
                  </a:cubicBezTo>
                  <a:cubicBezTo>
                    <a:pt x="8069" y="145787"/>
                    <a:pt x="8423" y="145086"/>
                    <a:pt x="10193" y="139482"/>
                  </a:cubicBezTo>
                  <a:cubicBezTo>
                    <a:pt x="19751" y="106209"/>
                    <a:pt x="33910" y="96052"/>
                    <a:pt x="45945" y="96052"/>
                  </a:cubicBezTo>
                  <a:cubicBezTo>
                    <a:pt x="48777" y="96052"/>
                    <a:pt x="54794" y="96052"/>
                    <a:pt x="54794" y="107260"/>
                  </a:cubicBezTo>
                  <a:cubicBezTo>
                    <a:pt x="54794" y="116366"/>
                    <a:pt x="51255" y="125122"/>
                    <a:pt x="46653" y="137381"/>
                  </a:cubicBezTo>
                  <a:cubicBezTo>
                    <a:pt x="29662" y="181512"/>
                    <a:pt x="29662" y="190618"/>
                    <a:pt x="29662" y="196573"/>
                  </a:cubicBezTo>
                  <a:cubicBezTo>
                    <a:pt x="29662" y="229846"/>
                    <a:pt x="57272" y="244206"/>
                    <a:pt x="91254" y="246307"/>
                  </a:cubicBezTo>
                  <a:cubicBezTo>
                    <a:pt x="88422" y="258916"/>
                    <a:pt x="88422" y="259617"/>
                    <a:pt x="83466" y="278180"/>
                  </a:cubicBezTo>
                  <a:cubicBezTo>
                    <a:pt x="82405" y="282032"/>
                    <a:pt x="75325" y="310402"/>
                    <a:pt x="75325" y="311453"/>
                  </a:cubicBezTo>
                  <a:cubicBezTo>
                    <a:pt x="75325" y="311803"/>
                    <a:pt x="75325" y="314956"/>
                    <a:pt x="79573" y="314956"/>
                  </a:cubicBezTo>
                  <a:cubicBezTo>
                    <a:pt x="80281" y="314956"/>
                    <a:pt x="82051" y="314956"/>
                    <a:pt x="82759" y="313555"/>
                  </a:cubicBezTo>
                  <a:cubicBezTo>
                    <a:pt x="83820" y="312854"/>
                    <a:pt x="85944" y="304098"/>
                    <a:pt x="87006" y="299194"/>
                  </a:cubicBezTo>
                  <a:lnTo>
                    <a:pt x="100457" y="247008"/>
                  </a:lnTo>
                  <a:cubicBezTo>
                    <a:pt x="113555" y="247008"/>
                    <a:pt x="144705" y="247008"/>
                    <a:pt x="177978" y="209532"/>
                  </a:cubicBezTo>
                  <a:cubicBezTo>
                    <a:pt x="192491" y="193420"/>
                    <a:pt x="199925" y="178009"/>
                    <a:pt x="203819" y="167502"/>
                  </a:cubicBezTo>
                  <a:cubicBezTo>
                    <a:pt x="207004" y="158746"/>
                    <a:pt x="214792" y="128275"/>
                    <a:pt x="214792" y="112864"/>
                  </a:cubicBezTo>
                  <a:cubicBezTo>
                    <a:pt x="214792" y="93250"/>
                    <a:pt x="205235" y="88347"/>
                    <a:pt x="199217" y="88347"/>
                  </a:cubicBezTo>
                  <a:cubicBezTo>
                    <a:pt x="190368" y="88347"/>
                    <a:pt x="181518" y="97453"/>
                    <a:pt x="181518" y="105158"/>
                  </a:cubicBezTo>
                  <a:cubicBezTo>
                    <a:pt x="181518" y="109712"/>
                    <a:pt x="183642" y="111813"/>
                    <a:pt x="186828" y="114615"/>
                  </a:cubicBezTo>
                  <a:cubicBezTo>
                    <a:pt x="190722" y="118468"/>
                    <a:pt x="199571" y="127574"/>
                    <a:pt x="199571" y="144386"/>
                  </a:cubicBezTo>
                  <a:cubicBezTo>
                    <a:pt x="199571" y="166802"/>
                    <a:pt x="181164" y="195522"/>
                    <a:pt x="168775" y="208131"/>
                  </a:cubicBezTo>
                  <a:cubicBezTo>
                    <a:pt x="137625" y="239302"/>
                    <a:pt x="114970" y="239302"/>
                    <a:pt x="102227" y="239302"/>
                  </a:cubicBezTo>
                  <a:lnTo>
                    <a:pt x="160633" y="919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BA837E67-5F87-56FB-ACC7-2B233202E0F2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10825466" y="4759102"/>
              <a:ext cx="82122" cy="350245"/>
            </a:xfrm>
            <a:custGeom>
              <a:avLst/>
              <a:gdLst>
                <a:gd name="connsiteX0" fmla="*/ 82411 w 82122"/>
                <a:gd name="connsiteY0" fmla="*/ 346828 h 350245"/>
                <a:gd name="connsiteX1" fmla="*/ 76394 w 82122"/>
                <a:gd name="connsiteY1" fmla="*/ 339123 h 350245"/>
                <a:gd name="connsiteX2" fmla="*/ 20819 w 82122"/>
                <a:gd name="connsiteY2" fmla="*/ 175208 h 350245"/>
                <a:gd name="connsiteX3" fmla="*/ 77810 w 82122"/>
                <a:gd name="connsiteY3" fmla="*/ 9541 h 350245"/>
                <a:gd name="connsiteX4" fmla="*/ 82411 w 82122"/>
                <a:gd name="connsiteY4" fmla="*/ 3587 h 350245"/>
                <a:gd name="connsiteX5" fmla="*/ 78872 w 82122"/>
                <a:gd name="connsiteY5" fmla="*/ 85 h 350245"/>
                <a:gd name="connsiteX6" fmla="*/ 22589 w 82122"/>
                <a:gd name="connsiteY6" fmla="*/ 68383 h 350245"/>
                <a:gd name="connsiteX7" fmla="*/ 289 w 82122"/>
                <a:gd name="connsiteY7" fmla="*/ 175208 h 350245"/>
                <a:gd name="connsiteX8" fmla="*/ 23651 w 82122"/>
                <a:gd name="connsiteY8" fmla="*/ 284484 h 350245"/>
                <a:gd name="connsiteX9" fmla="*/ 78872 w 82122"/>
                <a:gd name="connsiteY9" fmla="*/ 350330 h 350245"/>
                <a:gd name="connsiteX10" fmla="*/ 82411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11" y="346828"/>
                  </a:moveTo>
                  <a:cubicBezTo>
                    <a:pt x="82411" y="345777"/>
                    <a:pt x="82411" y="345077"/>
                    <a:pt x="76394" y="339123"/>
                  </a:cubicBezTo>
                  <a:cubicBezTo>
                    <a:pt x="32147" y="294992"/>
                    <a:pt x="20819" y="228795"/>
                    <a:pt x="20819" y="175208"/>
                  </a:cubicBezTo>
                  <a:cubicBezTo>
                    <a:pt x="20819" y="114265"/>
                    <a:pt x="34271" y="53322"/>
                    <a:pt x="77810" y="9541"/>
                  </a:cubicBezTo>
                  <a:cubicBezTo>
                    <a:pt x="82411" y="5338"/>
                    <a:pt x="82411" y="4638"/>
                    <a:pt x="82411" y="3587"/>
                  </a:cubicBezTo>
                  <a:cubicBezTo>
                    <a:pt x="82411" y="1135"/>
                    <a:pt x="80995" y="85"/>
                    <a:pt x="78872" y="85"/>
                  </a:cubicBezTo>
                  <a:cubicBezTo>
                    <a:pt x="75332" y="85"/>
                    <a:pt x="43474" y="23901"/>
                    <a:pt x="22589" y="68383"/>
                  </a:cubicBezTo>
                  <a:cubicBezTo>
                    <a:pt x="4536" y="106910"/>
                    <a:pt x="289" y="145787"/>
                    <a:pt x="289" y="175208"/>
                  </a:cubicBezTo>
                  <a:cubicBezTo>
                    <a:pt x="289" y="202527"/>
                    <a:pt x="4182" y="244906"/>
                    <a:pt x="23651" y="284484"/>
                  </a:cubicBezTo>
                  <a:cubicBezTo>
                    <a:pt x="44890" y="327564"/>
                    <a:pt x="75332" y="350330"/>
                    <a:pt x="78872" y="350330"/>
                  </a:cubicBezTo>
                  <a:cubicBezTo>
                    <a:pt x="80995" y="350330"/>
                    <a:pt x="82411" y="349280"/>
                    <a:pt x="82411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B68F15A8-8369-21B5-5149-6E6D4A2AEB9A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0941886" y="4788523"/>
              <a:ext cx="149024" cy="240969"/>
            </a:xfrm>
            <a:custGeom>
              <a:avLst/>
              <a:gdLst>
                <a:gd name="connsiteX0" fmla="*/ 149317 w 149024"/>
                <a:gd name="connsiteY0" fmla="*/ 121270 h 240969"/>
                <a:gd name="connsiteX1" fmla="*/ 135158 w 149024"/>
                <a:gd name="connsiteY1" fmla="*/ 39312 h 240969"/>
                <a:gd name="connsiteX2" fmla="*/ 74982 w 149024"/>
                <a:gd name="connsiteY2" fmla="*/ 85 h 240969"/>
                <a:gd name="connsiteX3" fmla="*/ 13390 w 149024"/>
                <a:gd name="connsiteY3" fmla="*/ 41764 h 240969"/>
                <a:gd name="connsiteX4" fmla="*/ 293 w 149024"/>
                <a:gd name="connsiteY4" fmla="*/ 121270 h 240969"/>
                <a:gd name="connsiteX5" fmla="*/ 16222 w 149024"/>
                <a:gd name="connsiteY5" fmla="*/ 205679 h 240969"/>
                <a:gd name="connsiteX6" fmla="*/ 74628 w 149024"/>
                <a:gd name="connsiteY6" fmla="*/ 241054 h 240969"/>
                <a:gd name="connsiteX7" fmla="*/ 136220 w 149024"/>
                <a:gd name="connsiteY7" fmla="*/ 200425 h 240969"/>
                <a:gd name="connsiteX8" fmla="*/ 149317 w 149024"/>
                <a:gd name="connsiteY8" fmla="*/ 121270 h 240969"/>
                <a:gd name="connsiteX9" fmla="*/ 74628 w 149024"/>
                <a:gd name="connsiteY9" fmla="*/ 233348 h 240969"/>
                <a:gd name="connsiteX10" fmla="*/ 33566 w 149024"/>
                <a:gd name="connsiteY10" fmla="*/ 190969 h 240969"/>
                <a:gd name="connsiteX11" fmla="*/ 29673 w 149024"/>
                <a:gd name="connsiteY11" fmla="*/ 117067 h 240969"/>
                <a:gd name="connsiteX12" fmla="*/ 32504 w 149024"/>
                <a:gd name="connsiteY12" fmla="*/ 52622 h 240969"/>
                <a:gd name="connsiteX13" fmla="*/ 74628 w 149024"/>
                <a:gd name="connsiteY13" fmla="*/ 7790 h 240969"/>
                <a:gd name="connsiteX14" fmla="*/ 116397 w 149024"/>
                <a:gd name="connsiteY14" fmla="*/ 48769 h 240969"/>
                <a:gd name="connsiteX15" fmla="*/ 119937 w 149024"/>
                <a:gd name="connsiteY15" fmla="*/ 117067 h 240969"/>
                <a:gd name="connsiteX16" fmla="*/ 116043 w 149024"/>
                <a:gd name="connsiteY16" fmla="*/ 189568 h 240969"/>
                <a:gd name="connsiteX17" fmla="*/ 74628 w 149024"/>
                <a:gd name="connsiteY17" fmla="*/ 23334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9024" h="240969">
                  <a:moveTo>
                    <a:pt x="149317" y="121270"/>
                  </a:moveTo>
                  <a:cubicBezTo>
                    <a:pt x="149317" y="93250"/>
                    <a:pt x="147547" y="65230"/>
                    <a:pt x="135158" y="39312"/>
                  </a:cubicBezTo>
                  <a:cubicBezTo>
                    <a:pt x="118875" y="5689"/>
                    <a:pt x="89849" y="85"/>
                    <a:pt x="74982" y="85"/>
                  </a:cubicBezTo>
                  <a:cubicBezTo>
                    <a:pt x="53743" y="85"/>
                    <a:pt x="27903" y="9191"/>
                    <a:pt x="13390" y="41764"/>
                  </a:cubicBezTo>
                  <a:cubicBezTo>
                    <a:pt x="2062" y="65931"/>
                    <a:pt x="293" y="93250"/>
                    <a:pt x="293" y="121270"/>
                  </a:cubicBezTo>
                  <a:cubicBezTo>
                    <a:pt x="293" y="147538"/>
                    <a:pt x="1708" y="179060"/>
                    <a:pt x="16222" y="205679"/>
                  </a:cubicBezTo>
                  <a:cubicBezTo>
                    <a:pt x="31443" y="234049"/>
                    <a:pt x="57283" y="241054"/>
                    <a:pt x="74628" y="241054"/>
                  </a:cubicBezTo>
                  <a:cubicBezTo>
                    <a:pt x="93743" y="241054"/>
                    <a:pt x="120645" y="233699"/>
                    <a:pt x="136220" y="200425"/>
                  </a:cubicBezTo>
                  <a:cubicBezTo>
                    <a:pt x="147547" y="176258"/>
                    <a:pt x="149317" y="148939"/>
                    <a:pt x="149317" y="121270"/>
                  </a:cubicBezTo>
                  <a:close/>
                  <a:moveTo>
                    <a:pt x="74628" y="233348"/>
                  </a:moveTo>
                  <a:cubicBezTo>
                    <a:pt x="60823" y="233348"/>
                    <a:pt x="39938" y="224592"/>
                    <a:pt x="33566" y="190969"/>
                  </a:cubicBezTo>
                  <a:cubicBezTo>
                    <a:pt x="29673" y="169954"/>
                    <a:pt x="29673" y="137731"/>
                    <a:pt x="29673" y="117067"/>
                  </a:cubicBezTo>
                  <a:cubicBezTo>
                    <a:pt x="29673" y="94651"/>
                    <a:pt x="29673" y="71535"/>
                    <a:pt x="32504" y="52622"/>
                  </a:cubicBezTo>
                  <a:cubicBezTo>
                    <a:pt x="39230" y="10942"/>
                    <a:pt x="65778" y="7790"/>
                    <a:pt x="74628" y="7790"/>
                  </a:cubicBezTo>
                  <a:cubicBezTo>
                    <a:pt x="86309" y="7790"/>
                    <a:pt x="109672" y="14094"/>
                    <a:pt x="116397" y="48769"/>
                  </a:cubicBezTo>
                  <a:cubicBezTo>
                    <a:pt x="119937" y="68383"/>
                    <a:pt x="119937" y="95001"/>
                    <a:pt x="119937" y="117067"/>
                  </a:cubicBezTo>
                  <a:cubicBezTo>
                    <a:pt x="119937" y="143335"/>
                    <a:pt x="119937" y="167152"/>
                    <a:pt x="116043" y="189568"/>
                  </a:cubicBezTo>
                  <a:cubicBezTo>
                    <a:pt x="110733" y="222841"/>
                    <a:pt x="90557" y="233348"/>
                    <a:pt x="74628" y="2333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BC305A68-126D-1DEC-C042-0568B80BEF09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11125246" y="4759102"/>
              <a:ext cx="82122" cy="350245"/>
            </a:xfrm>
            <a:custGeom>
              <a:avLst/>
              <a:gdLst>
                <a:gd name="connsiteX0" fmla="*/ 82420 w 82122"/>
                <a:gd name="connsiteY0" fmla="*/ 175208 h 350245"/>
                <a:gd name="connsiteX1" fmla="*/ 59058 w 82122"/>
                <a:gd name="connsiteY1" fmla="*/ 65931 h 350245"/>
                <a:gd name="connsiteX2" fmla="*/ 3837 w 82122"/>
                <a:gd name="connsiteY2" fmla="*/ 85 h 350245"/>
                <a:gd name="connsiteX3" fmla="*/ 298 w 82122"/>
                <a:gd name="connsiteY3" fmla="*/ 3587 h 350245"/>
                <a:gd name="connsiteX4" fmla="*/ 7023 w 82122"/>
                <a:gd name="connsiteY4" fmla="*/ 11643 h 350245"/>
                <a:gd name="connsiteX5" fmla="*/ 61890 w 82122"/>
                <a:gd name="connsiteY5" fmla="*/ 175208 h 350245"/>
                <a:gd name="connsiteX6" fmla="*/ 4899 w 82122"/>
                <a:gd name="connsiteY6" fmla="*/ 340874 h 350245"/>
                <a:gd name="connsiteX7" fmla="*/ 298 w 82122"/>
                <a:gd name="connsiteY7" fmla="*/ 346828 h 350245"/>
                <a:gd name="connsiteX8" fmla="*/ 3837 w 82122"/>
                <a:gd name="connsiteY8" fmla="*/ 350330 h 350245"/>
                <a:gd name="connsiteX9" fmla="*/ 60120 w 82122"/>
                <a:gd name="connsiteY9" fmla="*/ 282032 h 350245"/>
                <a:gd name="connsiteX10" fmla="*/ 82420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20" y="175208"/>
                  </a:moveTo>
                  <a:cubicBezTo>
                    <a:pt x="82420" y="147888"/>
                    <a:pt x="78527" y="105509"/>
                    <a:pt x="59058" y="65931"/>
                  </a:cubicBezTo>
                  <a:cubicBezTo>
                    <a:pt x="37819" y="22851"/>
                    <a:pt x="7377" y="85"/>
                    <a:pt x="3837" y="85"/>
                  </a:cubicBezTo>
                  <a:cubicBezTo>
                    <a:pt x="1713" y="85"/>
                    <a:pt x="298" y="1486"/>
                    <a:pt x="298" y="3587"/>
                  </a:cubicBezTo>
                  <a:cubicBezTo>
                    <a:pt x="298" y="4638"/>
                    <a:pt x="298" y="5338"/>
                    <a:pt x="7023" y="11643"/>
                  </a:cubicBezTo>
                  <a:cubicBezTo>
                    <a:pt x="41713" y="46317"/>
                    <a:pt x="61890" y="102006"/>
                    <a:pt x="61890" y="175208"/>
                  </a:cubicBezTo>
                  <a:cubicBezTo>
                    <a:pt x="61890" y="235100"/>
                    <a:pt x="48792" y="296743"/>
                    <a:pt x="4899" y="340874"/>
                  </a:cubicBezTo>
                  <a:cubicBezTo>
                    <a:pt x="298" y="345077"/>
                    <a:pt x="298" y="345777"/>
                    <a:pt x="298" y="346828"/>
                  </a:cubicBezTo>
                  <a:cubicBezTo>
                    <a:pt x="298" y="348929"/>
                    <a:pt x="1713" y="350330"/>
                    <a:pt x="3837" y="350330"/>
                  </a:cubicBezTo>
                  <a:cubicBezTo>
                    <a:pt x="7377" y="350330"/>
                    <a:pt x="39235" y="326514"/>
                    <a:pt x="60120" y="282032"/>
                  </a:cubicBezTo>
                  <a:cubicBezTo>
                    <a:pt x="78173" y="243505"/>
                    <a:pt x="82420" y="204628"/>
                    <a:pt x="82420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9142290D-42D6-E3CD-2AF2-53CCEDEE5453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11262196" y="4759102"/>
              <a:ext cx="78936" cy="350245"/>
            </a:xfrm>
            <a:custGeom>
              <a:avLst/>
              <a:gdLst>
                <a:gd name="connsiteX0" fmla="*/ 77468 w 78936"/>
                <a:gd name="connsiteY0" fmla="*/ 181162 h 350245"/>
                <a:gd name="connsiteX1" fmla="*/ 79238 w 78936"/>
                <a:gd name="connsiteY1" fmla="*/ 175208 h 350245"/>
                <a:gd name="connsiteX2" fmla="*/ 77468 w 78936"/>
                <a:gd name="connsiteY2" fmla="*/ 169253 h 350245"/>
                <a:gd name="connsiteX3" fmla="*/ 15522 w 78936"/>
                <a:gd name="connsiteY3" fmla="*/ 8140 h 350245"/>
                <a:gd name="connsiteX4" fmla="*/ 7381 w 78936"/>
                <a:gd name="connsiteY4" fmla="*/ 85 h 350245"/>
                <a:gd name="connsiteX5" fmla="*/ 301 w 78936"/>
                <a:gd name="connsiteY5" fmla="*/ 7090 h 350245"/>
                <a:gd name="connsiteX6" fmla="*/ 2071 w 78936"/>
                <a:gd name="connsiteY6" fmla="*/ 12694 h 350245"/>
                <a:gd name="connsiteX7" fmla="*/ 64725 w 78936"/>
                <a:gd name="connsiteY7" fmla="*/ 175208 h 350245"/>
                <a:gd name="connsiteX8" fmla="*/ 2071 w 78936"/>
                <a:gd name="connsiteY8" fmla="*/ 337021 h 350245"/>
                <a:gd name="connsiteX9" fmla="*/ 301 w 78936"/>
                <a:gd name="connsiteY9" fmla="*/ 343325 h 350245"/>
                <a:gd name="connsiteX10" fmla="*/ 7381 w 78936"/>
                <a:gd name="connsiteY10" fmla="*/ 350330 h 350245"/>
                <a:gd name="connsiteX11" fmla="*/ 14814 w 78936"/>
                <a:gd name="connsiteY11" fmla="*/ 343325 h 350245"/>
                <a:gd name="connsiteX12" fmla="*/ 77468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468" y="181162"/>
                  </a:moveTo>
                  <a:cubicBezTo>
                    <a:pt x="79238" y="176959"/>
                    <a:pt x="79238" y="176258"/>
                    <a:pt x="79238" y="175208"/>
                  </a:cubicBezTo>
                  <a:cubicBezTo>
                    <a:pt x="79238" y="174157"/>
                    <a:pt x="79238" y="173456"/>
                    <a:pt x="77468" y="169253"/>
                  </a:cubicBezTo>
                  <a:lnTo>
                    <a:pt x="15522" y="8140"/>
                  </a:lnTo>
                  <a:cubicBezTo>
                    <a:pt x="13399" y="2186"/>
                    <a:pt x="11275" y="85"/>
                    <a:pt x="7381" y="85"/>
                  </a:cubicBezTo>
                  <a:cubicBezTo>
                    <a:pt x="3487" y="85"/>
                    <a:pt x="301" y="3237"/>
                    <a:pt x="301" y="7090"/>
                  </a:cubicBezTo>
                  <a:cubicBezTo>
                    <a:pt x="301" y="8140"/>
                    <a:pt x="301" y="8841"/>
                    <a:pt x="2071" y="12694"/>
                  </a:cubicBezTo>
                  <a:lnTo>
                    <a:pt x="64725" y="175208"/>
                  </a:lnTo>
                  <a:lnTo>
                    <a:pt x="2071" y="337021"/>
                  </a:lnTo>
                  <a:cubicBezTo>
                    <a:pt x="301" y="340874"/>
                    <a:pt x="301" y="341574"/>
                    <a:pt x="301" y="343325"/>
                  </a:cubicBezTo>
                  <a:cubicBezTo>
                    <a:pt x="301" y="347178"/>
                    <a:pt x="3487" y="350330"/>
                    <a:pt x="7381" y="350330"/>
                  </a:cubicBezTo>
                  <a:cubicBezTo>
                    <a:pt x="11983" y="350330"/>
                    <a:pt x="13399" y="346828"/>
                    <a:pt x="14814" y="343325"/>
                  </a:cubicBezTo>
                  <a:lnTo>
                    <a:pt x="77468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543216B5-1222-4BE6-EDB1-778E1BDC6D40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11498533" y="4893247"/>
              <a:ext cx="235394" cy="81957"/>
            </a:xfrm>
            <a:custGeom>
              <a:avLst/>
              <a:gdLst>
                <a:gd name="connsiteX0" fmla="*/ 223668 w 235394"/>
                <a:gd name="connsiteY0" fmla="*/ 14095 h 81957"/>
                <a:gd name="connsiteX1" fmla="*/ 235703 w 235394"/>
                <a:gd name="connsiteY1" fmla="*/ 7090 h 81957"/>
                <a:gd name="connsiteX2" fmla="*/ 224022 w 235394"/>
                <a:gd name="connsiteY2" fmla="*/ 85 h 81957"/>
                <a:gd name="connsiteX3" fmla="*/ 11989 w 235394"/>
                <a:gd name="connsiteY3" fmla="*/ 85 h 81957"/>
                <a:gd name="connsiteX4" fmla="*/ 308 w 235394"/>
                <a:gd name="connsiteY4" fmla="*/ 7090 h 81957"/>
                <a:gd name="connsiteX5" fmla="*/ 12343 w 235394"/>
                <a:gd name="connsiteY5" fmla="*/ 14095 h 81957"/>
                <a:gd name="connsiteX6" fmla="*/ 223668 w 235394"/>
                <a:gd name="connsiteY6" fmla="*/ 14095 h 81957"/>
                <a:gd name="connsiteX7" fmla="*/ 224022 w 235394"/>
                <a:gd name="connsiteY7" fmla="*/ 82042 h 81957"/>
                <a:gd name="connsiteX8" fmla="*/ 235703 w 235394"/>
                <a:gd name="connsiteY8" fmla="*/ 75037 h 81957"/>
                <a:gd name="connsiteX9" fmla="*/ 223668 w 235394"/>
                <a:gd name="connsiteY9" fmla="*/ 68032 h 81957"/>
                <a:gd name="connsiteX10" fmla="*/ 12343 w 235394"/>
                <a:gd name="connsiteY10" fmla="*/ 68032 h 81957"/>
                <a:gd name="connsiteX11" fmla="*/ 308 w 235394"/>
                <a:gd name="connsiteY11" fmla="*/ 75037 h 81957"/>
                <a:gd name="connsiteX12" fmla="*/ 11989 w 235394"/>
                <a:gd name="connsiteY12" fmla="*/ 82042 h 81957"/>
                <a:gd name="connsiteX13" fmla="*/ 224022 w 235394"/>
                <a:gd name="connsiteY13" fmla="*/ 82042 h 8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394" h="81957">
                  <a:moveTo>
                    <a:pt x="223668" y="14095"/>
                  </a:moveTo>
                  <a:cubicBezTo>
                    <a:pt x="228977" y="14095"/>
                    <a:pt x="235703" y="14095"/>
                    <a:pt x="235703" y="7090"/>
                  </a:cubicBezTo>
                  <a:cubicBezTo>
                    <a:pt x="235703" y="85"/>
                    <a:pt x="228977" y="85"/>
                    <a:pt x="224022" y="85"/>
                  </a:cubicBezTo>
                  <a:lnTo>
                    <a:pt x="11989" y="85"/>
                  </a:lnTo>
                  <a:cubicBezTo>
                    <a:pt x="7034" y="85"/>
                    <a:pt x="308" y="85"/>
                    <a:pt x="308" y="7090"/>
                  </a:cubicBezTo>
                  <a:cubicBezTo>
                    <a:pt x="308" y="14095"/>
                    <a:pt x="7034" y="14095"/>
                    <a:pt x="12343" y="14095"/>
                  </a:cubicBezTo>
                  <a:lnTo>
                    <a:pt x="223668" y="14095"/>
                  </a:lnTo>
                  <a:close/>
                  <a:moveTo>
                    <a:pt x="224022" y="82042"/>
                  </a:moveTo>
                  <a:cubicBezTo>
                    <a:pt x="228977" y="82042"/>
                    <a:pt x="235703" y="82042"/>
                    <a:pt x="235703" y="75037"/>
                  </a:cubicBezTo>
                  <a:cubicBezTo>
                    <a:pt x="235703" y="68032"/>
                    <a:pt x="228977" y="68032"/>
                    <a:pt x="223668" y="68032"/>
                  </a:cubicBezTo>
                  <a:lnTo>
                    <a:pt x="12343" y="68032"/>
                  </a:lnTo>
                  <a:cubicBezTo>
                    <a:pt x="7034" y="68032"/>
                    <a:pt x="308" y="68032"/>
                    <a:pt x="308" y="75037"/>
                  </a:cubicBezTo>
                  <a:cubicBezTo>
                    <a:pt x="308" y="82042"/>
                    <a:pt x="7034" y="82042"/>
                    <a:pt x="11989" y="82042"/>
                  </a:cubicBezTo>
                  <a:lnTo>
                    <a:pt x="224022" y="8204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015E43C7-A2B1-DE83-DBE2-F3BADE8284ED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11872174" y="4689051"/>
              <a:ext cx="471143" cy="490343"/>
            </a:xfrm>
            <a:custGeom>
              <a:avLst/>
              <a:gdLst>
                <a:gd name="connsiteX0" fmla="*/ 428631 w 471143"/>
                <a:gd name="connsiteY0" fmla="*/ 490419 h 490343"/>
                <a:gd name="connsiteX1" fmla="*/ 471462 w 471143"/>
                <a:gd name="connsiteY1" fmla="*/ 378341 h 490343"/>
                <a:gd name="connsiteX2" fmla="*/ 462613 w 471143"/>
                <a:gd name="connsiteY2" fmla="*/ 378341 h 490343"/>
                <a:gd name="connsiteX3" fmla="*/ 370579 w 471143"/>
                <a:gd name="connsiteY3" fmla="*/ 449090 h 490343"/>
                <a:gd name="connsiteX4" fmla="*/ 260492 w 471143"/>
                <a:gd name="connsiteY4" fmla="*/ 459948 h 490343"/>
                <a:gd name="connsiteX5" fmla="*/ 47044 w 471143"/>
                <a:gd name="connsiteY5" fmla="*/ 459948 h 490343"/>
                <a:gd name="connsiteX6" fmla="*/ 227218 w 471143"/>
                <a:gd name="connsiteY6" fmla="*/ 250851 h 490343"/>
                <a:gd name="connsiteX7" fmla="*/ 230404 w 471143"/>
                <a:gd name="connsiteY7" fmla="*/ 245247 h 490343"/>
                <a:gd name="connsiteX8" fmla="*/ 227926 w 471143"/>
                <a:gd name="connsiteY8" fmla="*/ 239993 h 490343"/>
                <a:gd name="connsiteX9" fmla="*/ 62973 w 471143"/>
                <a:gd name="connsiteY9" fmla="*/ 16887 h 490343"/>
                <a:gd name="connsiteX10" fmla="*/ 256952 w 471143"/>
                <a:gd name="connsiteY10" fmla="*/ 16887 h 490343"/>
                <a:gd name="connsiteX11" fmla="*/ 339783 w 471143"/>
                <a:gd name="connsiteY11" fmla="*/ 22491 h 490343"/>
                <a:gd name="connsiteX12" fmla="*/ 417658 w 471143"/>
                <a:gd name="connsiteY12" fmla="*/ 48759 h 490343"/>
                <a:gd name="connsiteX13" fmla="*/ 462613 w 471143"/>
                <a:gd name="connsiteY13" fmla="*/ 98494 h 490343"/>
                <a:gd name="connsiteX14" fmla="*/ 471462 w 471143"/>
                <a:gd name="connsiteY14" fmla="*/ 98494 h 490343"/>
                <a:gd name="connsiteX15" fmla="*/ 428631 w 471143"/>
                <a:gd name="connsiteY15" fmla="*/ 75 h 490343"/>
                <a:gd name="connsiteX16" fmla="*/ 10230 w 471143"/>
                <a:gd name="connsiteY16" fmla="*/ 75 h 490343"/>
                <a:gd name="connsiteX17" fmla="*/ 673 w 471143"/>
                <a:gd name="connsiteY17" fmla="*/ 2527 h 490343"/>
                <a:gd name="connsiteX18" fmla="*/ 319 w 471143"/>
                <a:gd name="connsiteY18" fmla="*/ 14085 h 490343"/>
                <a:gd name="connsiteX19" fmla="*/ 187572 w 471143"/>
                <a:gd name="connsiteY19" fmla="*/ 267663 h 490343"/>
                <a:gd name="connsiteX20" fmla="*/ 4212 w 471143"/>
                <a:gd name="connsiteY20" fmla="*/ 480262 h 490343"/>
                <a:gd name="connsiteX21" fmla="*/ 673 w 471143"/>
                <a:gd name="connsiteY21" fmla="*/ 486566 h 490343"/>
                <a:gd name="connsiteX22" fmla="*/ 10230 w 471143"/>
                <a:gd name="connsiteY22" fmla="*/ 490419 h 490343"/>
                <a:gd name="connsiteX23" fmla="*/ 428631 w 471143"/>
                <a:gd name="connsiteY23" fmla="*/ 490419 h 49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1143" h="490343">
                  <a:moveTo>
                    <a:pt x="428631" y="490419"/>
                  </a:moveTo>
                  <a:lnTo>
                    <a:pt x="471462" y="378341"/>
                  </a:lnTo>
                  <a:lnTo>
                    <a:pt x="462613" y="378341"/>
                  </a:lnTo>
                  <a:cubicBezTo>
                    <a:pt x="448808" y="414766"/>
                    <a:pt x="411286" y="438583"/>
                    <a:pt x="370579" y="449090"/>
                  </a:cubicBezTo>
                  <a:cubicBezTo>
                    <a:pt x="363145" y="450841"/>
                    <a:pt x="328455" y="459948"/>
                    <a:pt x="260492" y="459948"/>
                  </a:cubicBezTo>
                  <a:lnTo>
                    <a:pt x="47044" y="459948"/>
                  </a:lnTo>
                  <a:lnTo>
                    <a:pt x="227218" y="250851"/>
                  </a:lnTo>
                  <a:cubicBezTo>
                    <a:pt x="229696" y="248049"/>
                    <a:pt x="230404" y="246998"/>
                    <a:pt x="230404" y="245247"/>
                  </a:cubicBezTo>
                  <a:cubicBezTo>
                    <a:pt x="230404" y="244547"/>
                    <a:pt x="230404" y="243496"/>
                    <a:pt x="227926" y="239993"/>
                  </a:cubicBezTo>
                  <a:lnTo>
                    <a:pt x="62973" y="16887"/>
                  </a:lnTo>
                  <a:lnTo>
                    <a:pt x="256952" y="16887"/>
                  </a:lnTo>
                  <a:cubicBezTo>
                    <a:pt x="304385" y="16887"/>
                    <a:pt x="336597" y="21790"/>
                    <a:pt x="339783" y="22491"/>
                  </a:cubicBezTo>
                  <a:cubicBezTo>
                    <a:pt x="358897" y="25293"/>
                    <a:pt x="389693" y="31247"/>
                    <a:pt x="417658" y="48759"/>
                  </a:cubicBezTo>
                  <a:cubicBezTo>
                    <a:pt x="426507" y="54363"/>
                    <a:pt x="450578" y="70124"/>
                    <a:pt x="462613" y="98494"/>
                  </a:cubicBezTo>
                  <a:lnTo>
                    <a:pt x="471462" y="98494"/>
                  </a:lnTo>
                  <a:lnTo>
                    <a:pt x="428631" y="75"/>
                  </a:lnTo>
                  <a:lnTo>
                    <a:pt x="10230" y="75"/>
                  </a:lnTo>
                  <a:cubicBezTo>
                    <a:pt x="2088" y="75"/>
                    <a:pt x="1734" y="425"/>
                    <a:pt x="673" y="2527"/>
                  </a:cubicBezTo>
                  <a:cubicBezTo>
                    <a:pt x="319" y="3578"/>
                    <a:pt x="319" y="10232"/>
                    <a:pt x="319" y="14085"/>
                  </a:cubicBezTo>
                  <a:lnTo>
                    <a:pt x="187572" y="267663"/>
                  </a:lnTo>
                  <a:lnTo>
                    <a:pt x="4212" y="480262"/>
                  </a:lnTo>
                  <a:cubicBezTo>
                    <a:pt x="673" y="484465"/>
                    <a:pt x="673" y="486216"/>
                    <a:pt x="673" y="486566"/>
                  </a:cubicBezTo>
                  <a:cubicBezTo>
                    <a:pt x="673" y="490419"/>
                    <a:pt x="3858" y="490419"/>
                    <a:pt x="10230" y="490419"/>
                  </a:cubicBezTo>
                  <a:lnTo>
                    <a:pt x="428631" y="49041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 dirty="0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5FF54433-8C61-CCC0-C046-EA97B3F0F85D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12032157" y="5316451"/>
              <a:ext cx="151396" cy="110572"/>
            </a:xfrm>
            <a:custGeom>
              <a:avLst/>
              <a:gdLst>
                <a:gd name="connsiteX0" fmla="*/ 18907 w 151396"/>
                <a:gd name="connsiteY0" fmla="*/ 92771 h 110572"/>
                <a:gd name="connsiteX1" fmla="*/ 16429 w 151396"/>
                <a:gd name="connsiteY1" fmla="*/ 102823 h 110572"/>
                <a:gd name="connsiteX2" fmla="*/ 24854 w 151396"/>
                <a:gd name="connsiteY2" fmla="*/ 110669 h 110572"/>
                <a:gd name="connsiteX3" fmla="*/ 34517 w 151396"/>
                <a:gd name="connsiteY3" fmla="*/ 105275 h 110572"/>
                <a:gd name="connsiteX4" fmla="*/ 38978 w 151396"/>
                <a:gd name="connsiteY4" fmla="*/ 90074 h 110572"/>
                <a:gd name="connsiteX5" fmla="*/ 44429 w 151396"/>
                <a:gd name="connsiteY5" fmla="*/ 68009 h 110572"/>
                <a:gd name="connsiteX6" fmla="*/ 48641 w 151396"/>
                <a:gd name="connsiteY6" fmla="*/ 51582 h 110572"/>
                <a:gd name="connsiteX7" fmla="*/ 59048 w 151396"/>
                <a:gd name="connsiteY7" fmla="*/ 29517 h 110572"/>
                <a:gd name="connsiteX8" fmla="*/ 96216 w 151396"/>
                <a:gd name="connsiteY8" fmla="*/ 6961 h 110572"/>
                <a:gd name="connsiteX9" fmla="*/ 110835 w 151396"/>
                <a:gd name="connsiteY9" fmla="*/ 24123 h 110572"/>
                <a:gd name="connsiteX10" fmla="*/ 96216 w 151396"/>
                <a:gd name="connsiteY10" fmla="*/ 76345 h 110572"/>
                <a:gd name="connsiteX11" fmla="*/ 92499 w 151396"/>
                <a:gd name="connsiteY11" fmla="*/ 89584 h 110572"/>
                <a:gd name="connsiteX12" fmla="*/ 116038 w 151396"/>
                <a:gd name="connsiteY12" fmla="*/ 110669 h 110572"/>
                <a:gd name="connsiteX13" fmla="*/ 151719 w 151396"/>
                <a:gd name="connsiteY13" fmla="*/ 73157 h 110572"/>
                <a:gd name="connsiteX14" fmla="*/ 147755 w 151396"/>
                <a:gd name="connsiteY14" fmla="*/ 69970 h 110572"/>
                <a:gd name="connsiteX15" fmla="*/ 143047 w 151396"/>
                <a:gd name="connsiteY15" fmla="*/ 74138 h 110572"/>
                <a:gd name="connsiteX16" fmla="*/ 116782 w 151396"/>
                <a:gd name="connsiteY16" fmla="*/ 103804 h 110572"/>
                <a:gd name="connsiteX17" fmla="*/ 110587 w 151396"/>
                <a:gd name="connsiteY17" fmla="*/ 95223 h 110572"/>
                <a:gd name="connsiteX18" fmla="*/ 116286 w 151396"/>
                <a:gd name="connsiteY18" fmla="*/ 75364 h 110572"/>
                <a:gd name="connsiteX19" fmla="*/ 129419 w 151396"/>
                <a:gd name="connsiteY19" fmla="*/ 28046 h 110572"/>
                <a:gd name="connsiteX20" fmla="*/ 97207 w 151396"/>
                <a:gd name="connsiteY20" fmla="*/ 96 h 110572"/>
                <a:gd name="connsiteX21" fmla="*/ 55331 w 151396"/>
                <a:gd name="connsiteY21" fmla="*/ 22407 h 110572"/>
                <a:gd name="connsiteX22" fmla="*/ 28818 w 151396"/>
                <a:gd name="connsiteY22" fmla="*/ 96 h 110572"/>
                <a:gd name="connsiteX23" fmla="*/ 9244 w 151396"/>
                <a:gd name="connsiteY23" fmla="*/ 13335 h 110572"/>
                <a:gd name="connsiteX24" fmla="*/ 323 w 151396"/>
                <a:gd name="connsiteY24" fmla="*/ 37607 h 110572"/>
                <a:gd name="connsiteX25" fmla="*/ 4536 w 151396"/>
                <a:gd name="connsiteY25" fmla="*/ 40795 h 110572"/>
                <a:gd name="connsiteX26" fmla="*/ 9987 w 151396"/>
                <a:gd name="connsiteY26" fmla="*/ 33440 h 110572"/>
                <a:gd name="connsiteX27" fmla="*/ 28075 w 151396"/>
                <a:gd name="connsiteY27" fmla="*/ 6961 h 110572"/>
                <a:gd name="connsiteX28" fmla="*/ 36252 w 151396"/>
                <a:gd name="connsiteY28" fmla="*/ 18974 h 110572"/>
                <a:gd name="connsiteX29" fmla="*/ 32287 w 151396"/>
                <a:gd name="connsiteY29" fmla="*/ 39324 h 110572"/>
                <a:gd name="connsiteX30" fmla="*/ 26836 w 151396"/>
                <a:gd name="connsiteY30" fmla="*/ 61389 h 110572"/>
                <a:gd name="connsiteX31" fmla="*/ 18907 w 151396"/>
                <a:gd name="connsiteY31" fmla="*/ 9277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96" h="110572">
                  <a:moveTo>
                    <a:pt x="18907" y="92771"/>
                  </a:moveTo>
                  <a:cubicBezTo>
                    <a:pt x="17916" y="95958"/>
                    <a:pt x="16429" y="102088"/>
                    <a:pt x="16429" y="102823"/>
                  </a:cubicBezTo>
                  <a:cubicBezTo>
                    <a:pt x="16429" y="108217"/>
                    <a:pt x="20889" y="110669"/>
                    <a:pt x="24854" y="110669"/>
                  </a:cubicBezTo>
                  <a:cubicBezTo>
                    <a:pt x="29314" y="110669"/>
                    <a:pt x="33279" y="107481"/>
                    <a:pt x="34517" y="105275"/>
                  </a:cubicBezTo>
                  <a:cubicBezTo>
                    <a:pt x="35756" y="103068"/>
                    <a:pt x="37739" y="95223"/>
                    <a:pt x="38978" y="90074"/>
                  </a:cubicBezTo>
                  <a:cubicBezTo>
                    <a:pt x="40217" y="85416"/>
                    <a:pt x="42942" y="74138"/>
                    <a:pt x="44429" y="68009"/>
                  </a:cubicBezTo>
                  <a:cubicBezTo>
                    <a:pt x="45916" y="62615"/>
                    <a:pt x="47402" y="57221"/>
                    <a:pt x="48641" y="51582"/>
                  </a:cubicBezTo>
                  <a:cubicBezTo>
                    <a:pt x="51367" y="41530"/>
                    <a:pt x="51862" y="39569"/>
                    <a:pt x="59048" y="29517"/>
                  </a:cubicBezTo>
                  <a:cubicBezTo>
                    <a:pt x="65986" y="19710"/>
                    <a:pt x="77632" y="6961"/>
                    <a:pt x="96216" y="6961"/>
                  </a:cubicBezTo>
                  <a:cubicBezTo>
                    <a:pt x="110587" y="6961"/>
                    <a:pt x="110835" y="19465"/>
                    <a:pt x="110835" y="24123"/>
                  </a:cubicBezTo>
                  <a:cubicBezTo>
                    <a:pt x="110835" y="38833"/>
                    <a:pt x="100180" y="66047"/>
                    <a:pt x="96216" y="76345"/>
                  </a:cubicBezTo>
                  <a:cubicBezTo>
                    <a:pt x="93490" y="83209"/>
                    <a:pt x="92499" y="85416"/>
                    <a:pt x="92499" y="89584"/>
                  </a:cubicBezTo>
                  <a:cubicBezTo>
                    <a:pt x="92499" y="102578"/>
                    <a:pt x="103401" y="110669"/>
                    <a:pt x="116038" y="110669"/>
                  </a:cubicBezTo>
                  <a:cubicBezTo>
                    <a:pt x="140817" y="110669"/>
                    <a:pt x="151719" y="76835"/>
                    <a:pt x="151719" y="73157"/>
                  </a:cubicBezTo>
                  <a:cubicBezTo>
                    <a:pt x="151719" y="69970"/>
                    <a:pt x="148498" y="69970"/>
                    <a:pt x="147755" y="69970"/>
                  </a:cubicBezTo>
                  <a:cubicBezTo>
                    <a:pt x="144286" y="69970"/>
                    <a:pt x="144038" y="71441"/>
                    <a:pt x="143047" y="74138"/>
                  </a:cubicBezTo>
                  <a:cubicBezTo>
                    <a:pt x="137348" y="93752"/>
                    <a:pt x="126693" y="103804"/>
                    <a:pt x="116782" y="103804"/>
                  </a:cubicBezTo>
                  <a:cubicBezTo>
                    <a:pt x="111578" y="103804"/>
                    <a:pt x="110587" y="100371"/>
                    <a:pt x="110587" y="95223"/>
                  </a:cubicBezTo>
                  <a:cubicBezTo>
                    <a:pt x="110587" y="89584"/>
                    <a:pt x="111826" y="86397"/>
                    <a:pt x="116286" y="75364"/>
                  </a:cubicBezTo>
                  <a:cubicBezTo>
                    <a:pt x="119260" y="67764"/>
                    <a:pt x="129419" y="41775"/>
                    <a:pt x="129419" y="28046"/>
                  </a:cubicBezTo>
                  <a:cubicBezTo>
                    <a:pt x="129419" y="4264"/>
                    <a:pt x="110339" y="96"/>
                    <a:pt x="97207" y="96"/>
                  </a:cubicBezTo>
                  <a:cubicBezTo>
                    <a:pt x="76641" y="96"/>
                    <a:pt x="62765" y="12600"/>
                    <a:pt x="55331" y="22407"/>
                  </a:cubicBezTo>
                  <a:cubicBezTo>
                    <a:pt x="53597" y="5490"/>
                    <a:pt x="38978" y="96"/>
                    <a:pt x="28818" y="96"/>
                  </a:cubicBezTo>
                  <a:cubicBezTo>
                    <a:pt x="18164" y="96"/>
                    <a:pt x="12465" y="7696"/>
                    <a:pt x="9244" y="13335"/>
                  </a:cubicBezTo>
                  <a:cubicBezTo>
                    <a:pt x="3792" y="22407"/>
                    <a:pt x="323" y="36382"/>
                    <a:pt x="323" y="37607"/>
                  </a:cubicBezTo>
                  <a:cubicBezTo>
                    <a:pt x="323" y="40795"/>
                    <a:pt x="3792" y="40795"/>
                    <a:pt x="4536" y="40795"/>
                  </a:cubicBezTo>
                  <a:cubicBezTo>
                    <a:pt x="8005" y="40795"/>
                    <a:pt x="8252" y="40059"/>
                    <a:pt x="9987" y="33440"/>
                  </a:cubicBezTo>
                  <a:cubicBezTo>
                    <a:pt x="13704" y="18974"/>
                    <a:pt x="18412" y="6961"/>
                    <a:pt x="28075" y="6961"/>
                  </a:cubicBezTo>
                  <a:cubicBezTo>
                    <a:pt x="34517" y="6961"/>
                    <a:pt x="36252" y="12355"/>
                    <a:pt x="36252" y="18974"/>
                  </a:cubicBezTo>
                  <a:cubicBezTo>
                    <a:pt x="36252" y="23633"/>
                    <a:pt x="34022" y="32704"/>
                    <a:pt x="32287" y="39324"/>
                  </a:cubicBezTo>
                  <a:cubicBezTo>
                    <a:pt x="30553" y="45943"/>
                    <a:pt x="28075" y="55995"/>
                    <a:pt x="26836" y="61389"/>
                  </a:cubicBezTo>
                  <a:lnTo>
                    <a:pt x="18907" y="9277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CD8E3538-0227-A911-E593-17E8B903E38E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12437161" y="4866978"/>
              <a:ext cx="137697" cy="158661"/>
            </a:xfrm>
            <a:custGeom>
              <a:avLst/>
              <a:gdLst>
                <a:gd name="connsiteX0" fmla="*/ 125997 w 137697"/>
                <a:gd name="connsiteY0" fmla="*/ 21800 h 158661"/>
                <a:gd name="connsiteX1" fmla="*/ 110422 w 137697"/>
                <a:gd name="connsiteY1" fmla="*/ 26703 h 158661"/>
                <a:gd name="connsiteX2" fmla="*/ 104050 w 137697"/>
                <a:gd name="connsiteY2" fmla="*/ 40363 h 158661"/>
                <a:gd name="connsiteX3" fmla="*/ 117147 w 137697"/>
                <a:gd name="connsiteY3" fmla="*/ 52622 h 158661"/>
                <a:gd name="connsiteX4" fmla="*/ 136970 w 137697"/>
                <a:gd name="connsiteY4" fmla="*/ 30206 h 158661"/>
                <a:gd name="connsiteX5" fmla="*/ 95201 w 137697"/>
                <a:gd name="connsiteY5" fmla="*/ 85 h 158661"/>
                <a:gd name="connsiteX6" fmla="*/ 335 w 137697"/>
                <a:gd name="connsiteY6" fmla="*/ 99554 h 158661"/>
                <a:gd name="connsiteX7" fmla="*/ 57679 w 137697"/>
                <a:gd name="connsiteY7" fmla="*/ 158746 h 158661"/>
                <a:gd name="connsiteX8" fmla="*/ 138032 w 137697"/>
                <a:gd name="connsiteY8" fmla="*/ 117417 h 158661"/>
                <a:gd name="connsiteX9" fmla="*/ 133784 w 137697"/>
                <a:gd name="connsiteY9" fmla="*/ 112864 h 158661"/>
                <a:gd name="connsiteX10" fmla="*/ 129182 w 137697"/>
                <a:gd name="connsiteY10" fmla="*/ 116366 h 158661"/>
                <a:gd name="connsiteX11" fmla="*/ 58387 w 137697"/>
                <a:gd name="connsiteY11" fmla="*/ 151041 h 158661"/>
                <a:gd name="connsiteX12" fmla="*/ 26529 w 137697"/>
                <a:gd name="connsiteY12" fmla="*/ 112864 h 158661"/>
                <a:gd name="connsiteX13" fmla="*/ 45644 w 137697"/>
                <a:gd name="connsiteY13" fmla="*/ 42815 h 158661"/>
                <a:gd name="connsiteX14" fmla="*/ 95554 w 137697"/>
                <a:gd name="connsiteY14" fmla="*/ 7790 h 158661"/>
                <a:gd name="connsiteX15" fmla="*/ 125997 w 137697"/>
                <a:gd name="connsiteY15" fmla="*/ 21800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697" h="158661">
                  <a:moveTo>
                    <a:pt x="125997" y="21800"/>
                  </a:moveTo>
                  <a:cubicBezTo>
                    <a:pt x="120333" y="21800"/>
                    <a:pt x="115377" y="21800"/>
                    <a:pt x="110422" y="26703"/>
                  </a:cubicBezTo>
                  <a:cubicBezTo>
                    <a:pt x="104758" y="31957"/>
                    <a:pt x="104050" y="37911"/>
                    <a:pt x="104050" y="40363"/>
                  </a:cubicBezTo>
                  <a:cubicBezTo>
                    <a:pt x="104050" y="48769"/>
                    <a:pt x="110422" y="52622"/>
                    <a:pt x="117147" y="52622"/>
                  </a:cubicBezTo>
                  <a:cubicBezTo>
                    <a:pt x="127412" y="52622"/>
                    <a:pt x="136970" y="44216"/>
                    <a:pt x="136970" y="30206"/>
                  </a:cubicBezTo>
                  <a:cubicBezTo>
                    <a:pt x="136970" y="13044"/>
                    <a:pt x="120333" y="85"/>
                    <a:pt x="95201" y="85"/>
                  </a:cubicBezTo>
                  <a:cubicBezTo>
                    <a:pt x="47414" y="85"/>
                    <a:pt x="335" y="50170"/>
                    <a:pt x="335" y="99554"/>
                  </a:cubicBezTo>
                  <a:cubicBezTo>
                    <a:pt x="335" y="131077"/>
                    <a:pt x="20865" y="158746"/>
                    <a:pt x="57679" y="158746"/>
                  </a:cubicBezTo>
                  <a:cubicBezTo>
                    <a:pt x="108298" y="158746"/>
                    <a:pt x="138032" y="121620"/>
                    <a:pt x="138032" y="117417"/>
                  </a:cubicBezTo>
                  <a:cubicBezTo>
                    <a:pt x="138032" y="115316"/>
                    <a:pt x="135908" y="112864"/>
                    <a:pt x="133784" y="112864"/>
                  </a:cubicBezTo>
                  <a:cubicBezTo>
                    <a:pt x="132014" y="112864"/>
                    <a:pt x="131306" y="113564"/>
                    <a:pt x="129182" y="116366"/>
                  </a:cubicBezTo>
                  <a:cubicBezTo>
                    <a:pt x="101218" y="151041"/>
                    <a:pt x="62635" y="151041"/>
                    <a:pt x="58387" y="151041"/>
                  </a:cubicBezTo>
                  <a:cubicBezTo>
                    <a:pt x="36086" y="151041"/>
                    <a:pt x="26529" y="133879"/>
                    <a:pt x="26529" y="112864"/>
                  </a:cubicBezTo>
                  <a:cubicBezTo>
                    <a:pt x="26529" y="98504"/>
                    <a:pt x="33608" y="64530"/>
                    <a:pt x="45644" y="42815"/>
                  </a:cubicBezTo>
                  <a:cubicBezTo>
                    <a:pt x="56617" y="22851"/>
                    <a:pt x="76086" y="7790"/>
                    <a:pt x="95554" y="7790"/>
                  </a:cubicBezTo>
                  <a:cubicBezTo>
                    <a:pt x="107590" y="7790"/>
                    <a:pt x="121041" y="12343"/>
                    <a:pt x="125997" y="21800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CAD185C1-E03A-FF36-F185-9992A2DDD331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12587479" y="4966202"/>
              <a:ext cx="151396" cy="110572"/>
            </a:xfrm>
            <a:custGeom>
              <a:avLst/>
              <a:gdLst>
                <a:gd name="connsiteX0" fmla="*/ 18923 w 151396"/>
                <a:gd name="connsiteY0" fmla="*/ 92761 h 110572"/>
                <a:gd name="connsiteX1" fmla="*/ 16445 w 151396"/>
                <a:gd name="connsiteY1" fmla="*/ 102813 h 110572"/>
                <a:gd name="connsiteX2" fmla="*/ 24870 w 151396"/>
                <a:gd name="connsiteY2" fmla="*/ 110659 h 110572"/>
                <a:gd name="connsiteX3" fmla="*/ 34533 w 151396"/>
                <a:gd name="connsiteY3" fmla="*/ 105265 h 110572"/>
                <a:gd name="connsiteX4" fmla="*/ 38993 w 151396"/>
                <a:gd name="connsiteY4" fmla="*/ 90064 h 110572"/>
                <a:gd name="connsiteX5" fmla="*/ 44444 w 151396"/>
                <a:gd name="connsiteY5" fmla="*/ 67999 h 110572"/>
                <a:gd name="connsiteX6" fmla="*/ 48657 w 151396"/>
                <a:gd name="connsiteY6" fmla="*/ 51572 h 110572"/>
                <a:gd name="connsiteX7" fmla="*/ 59064 w 151396"/>
                <a:gd name="connsiteY7" fmla="*/ 29507 h 110572"/>
                <a:gd name="connsiteX8" fmla="*/ 96231 w 151396"/>
                <a:gd name="connsiteY8" fmla="*/ 6951 h 110572"/>
                <a:gd name="connsiteX9" fmla="*/ 110851 w 151396"/>
                <a:gd name="connsiteY9" fmla="*/ 24113 h 110572"/>
                <a:gd name="connsiteX10" fmla="*/ 96231 w 151396"/>
                <a:gd name="connsiteY10" fmla="*/ 76335 h 110572"/>
                <a:gd name="connsiteX11" fmla="*/ 92515 w 151396"/>
                <a:gd name="connsiteY11" fmla="*/ 89574 h 110572"/>
                <a:gd name="connsiteX12" fmla="*/ 116054 w 151396"/>
                <a:gd name="connsiteY12" fmla="*/ 110659 h 110572"/>
                <a:gd name="connsiteX13" fmla="*/ 151735 w 151396"/>
                <a:gd name="connsiteY13" fmla="*/ 73147 h 110572"/>
                <a:gd name="connsiteX14" fmla="*/ 147770 w 151396"/>
                <a:gd name="connsiteY14" fmla="*/ 69960 h 110572"/>
                <a:gd name="connsiteX15" fmla="*/ 143063 w 151396"/>
                <a:gd name="connsiteY15" fmla="*/ 74128 h 110572"/>
                <a:gd name="connsiteX16" fmla="*/ 116797 w 151396"/>
                <a:gd name="connsiteY16" fmla="*/ 103794 h 110572"/>
                <a:gd name="connsiteX17" fmla="*/ 110603 w 151396"/>
                <a:gd name="connsiteY17" fmla="*/ 95213 h 110572"/>
                <a:gd name="connsiteX18" fmla="*/ 116302 w 151396"/>
                <a:gd name="connsiteY18" fmla="*/ 75354 h 110572"/>
                <a:gd name="connsiteX19" fmla="*/ 129434 w 151396"/>
                <a:gd name="connsiteY19" fmla="*/ 28036 h 110572"/>
                <a:gd name="connsiteX20" fmla="*/ 97222 w 151396"/>
                <a:gd name="connsiteY20" fmla="*/ 86 h 110572"/>
                <a:gd name="connsiteX21" fmla="*/ 55347 w 151396"/>
                <a:gd name="connsiteY21" fmla="*/ 22397 h 110572"/>
                <a:gd name="connsiteX22" fmla="*/ 28834 w 151396"/>
                <a:gd name="connsiteY22" fmla="*/ 86 h 110572"/>
                <a:gd name="connsiteX23" fmla="*/ 9259 w 151396"/>
                <a:gd name="connsiteY23" fmla="*/ 13325 h 110572"/>
                <a:gd name="connsiteX24" fmla="*/ 339 w 151396"/>
                <a:gd name="connsiteY24" fmla="*/ 37598 h 110572"/>
                <a:gd name="connsiteX25" fmla="*/ 4551 w 151396"/>
                <a:gd name="connsiteY25" fmla="*/ 40785 h 110572"/>
                <a:gd name="connsiteX26" fmla="*/ 10003 w 151396"/>
                <a:gd name="connsiteY26" fmla="*/ 33430 h 110572"/>
                <a:gd name="connsiteX27" fmla="*/ 28091 w 151396"/>
                <a:gd name="connsiteY27" fmla="*/ 6951 h 110572"/>
                <a:gd name="connsiteX28" fmla="*/ 36268 w 151396"/>
                <a:gd name="connsiteY28" fmla="*/ 18964 h 110572"/>
                <a:gd name="connsiteX29" fmla="*/ 32303 w 151396"/>
                <a:gd name="connsiteY29" fmla="*/ 39314 h 110572"/>
                <a:gd name="connsiteX30" fmla="*/ 26852 w 151396"/>
                <a:gd name="connsiteY30" fmla="*/ 61379 h 110572"/>
                <a:gd name="connsiteX31" fmla="*/ 18923 w 151396"/>
                <a:gd name="connsiteY31" fmla="*/ 9276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396" h="110572">
                  <a:moveTo>
                    <a:pt x="18923" y="92761"/>
                  </a:moveTo>
                  <a:cubicBezTo>
                    <a:pt x="17932" y="95948"/>
                    <a:pt x="16445" y="102078"/>
                    <a:pt x="16445" y="102813"/>
                  </a:cubicBezTo>
                  <a:cubicBezTo>
                    <a:pt x="16445" y="108207"/>
                    <a:pt x="20905" y="110659"/>
                    <a:pt x="24870" y="110659"/>
                  </a:cubicBezTo>
                  <a:cubicBezTo>
                    <a:pt x="29330" y="110659"/>
                    <a:pt x="33294" y="107471"/>
                    <a:pt x="34533" y="105265"/>
                  </a:cubicBezTo>
                  <a:cubicBezTo>
                    <a:pt x="35772" y="103058"/>
                    <a:pt x="37754" y="95213"/>
                    <a:pt x="38993" y="90064"/>
                  </a:cubicBezTo>
                  <a:cubicBezTo>
                    <a:pt x="40232" y="85406"/>
                    <a:pt x="42958" y="74128"/>
                    <a:pt x="44444" y="67999"/>
                  </a:cubicBezTo>
                  <a:cubicBezTo>
                    <a:pt x="45931" y="62605"/>
                    <a:pt x="47418" y="57211"/>
                    <a:pt x="48657" y="51572"/>
                  </a:cubicBezTo>
                  <a:cubicBezTo>
                    <a:pt x="51382" y="41520"/>
                    <a:pt x="51878" y="39559"/>
                    <a:pt x="59064" y="29507"/>
                  </a:cubicBezTo>
                  <a:cubicBezTo>
                    <a:pt x="66002" y="19700"/>
                    <a:pt x="77648" y="6951"/>
                    <a:pt x="96231" y="6951"/>
                  </a:cubicBezTo>
                  <a:cubicBezTo>
                    <a:pt x="110603" y="6951"/>
                    <a:pt x="110851" y="19455"/>
                    <a:pt x="110851" y="24113"/>
                  </a:cubicBezTo>
                  <a:cubicBezTo>
                    <a:pt x="110851" y="38823"/>
                    <a:pt x="100196" y="66037"/>
                    <a:pt x="96231" y="76335"/>
                  </a:cubicBezTo>
                  <a:cubicBezTo>
                    <a:pt x="93506" y="83199"/>
                    <a:pt x="92515" y="85406"/>
                    <a:pt x="92515" y="89574"/>
                  </a:cubicBezTo>
                  <a:cubicBezTo>
                    <a:pt x="92515" y="102568"/>
                    <a:pt x="103417" y="110659"/>
                    <a:pt x="116054" y="110659"/>
                  </a:cubicBezTo>
                  <a:cubicBezTo>
                    <a:pt x="140832" y="110659"/>
                    <a:pt x="151735" y="76825"/>
                    <a:pt x="151735" y="73147"/>
                  </a:cubicBezTo>
                  <a:cubicBezTo>
                    <a:pt x="151735" y="69960"/>
                    <a:pt x="148514" y="69960"/>
                    <a:pt x="147770" y="69960"/>
                  </a:cubicBezTo>
                  <a:cubicBezTo>
                    <a:pt x="144301" y="69960"/>
                    <a:pt x="144054" y="71431"/>
                    <a:pt x="143063" y="74128"/>
                  </a:cubicBezTo>
                  <a:cubicBezTo>
                    <a:pt x="137364" y="93742"/>
                    <a:pt x="126709" y="103794"/>
                    <a:pt x="116797" y="103794"/>
                  </a:cubicBezTo>
                  <a:cubicBezTo>
                    <a:pt x="111594" y="103794"/>
                    <a:pt x="110603" y="100362"/>
                    <a:pt x="110603" y="95213"/>
                  </a:cubicBezTo>
                  <a:cubicBezTo>
                    <a:pt x="110603" y="89574"/>
                    <a:pt x="111842" y="86387"/>
                    <a:pt x="116302" y="75354"/>
                  </a:cubicBezTo>
                  <a:cubicBezTo>
                    <a:pt x="119275" y="67754"/>
                    <a:pt x="129434" y="41765"/>
                    <a:pt x="129434" y="28036"/>
                  </a:cubicBezTo>
                  <a:cubicBezTo>
                    <a:pt x="129434" y="4254"/>
                    <a:pt x="110355" y="86"/>
                    <a:pt x="97222" y="86"/>
                  </a:cubicBezTo>
                  <a:cubicBezTo>
                    <a:pt x="76656" y="86"/>
                    <a:pt x="62781" y="12590"/>
                    <a:pt x="55347" y="22397"/>
                  </a:cubicBezTo>
                  <a:cubicBezTo>
                    <a:pt x="53612" y="5480"/>
                    <a:pt x="38993" y="86"/>
                    <a:pt x="28834" y="86"/>
                  </a:cubicBezTo>
                  <a:cubicBezTo>
                    <a:pt x="18179" y="86"/>
                    <a:pt x="12480" y="7687"/>
                    <a:pt x="9259" y="13325"/>
                  </a:cubicBezTo>
                  <a:cubicBezTo>
                    <a:pt x="3808" y="22397"/>
                    <a:pt x="339" y="36372"/>
                    <a:pt x="339" y="37598"/>
                  </a:cubicBezTo>
                  <a:cubicBezTo>
                    <a:pt x="339" y="40785"/>
                    <a:pt x="3808" y="40785"/>
                    <a:pt x="4551" y="40785"/>
                  </a:cubicBezTo>
                  <a:cubicBezTo>
                    <a:pt x="8020" y="40785"/>
                    <a:pt x="8268" y="40049"/>
                    <a:pt x="10003" y="33430"/>
                  </a:cubicBezTo>
                  <a:cubicBezTo>
                    <a:pt x="13719" y="18964"/>
                    <a:pt x="18427" y="6951"/>
                    <a:pt x="28091" y="6951"/>
                  </a:cubicBezTo>
                  <a:cubicBezTo>
                    <a:pt x="34533" y="6951"/>
                    <a:pt x="36268" y="12345"/>
                    <a:pt x="36268" y="18964"/>
                  </a:cubicBezTo>
                  <a:cubicBezTo>
                    <a:pt x="36268" y="23623"/>
                    <a:pt x="34038" y="32694"/>
                    <a:pt x="32303" y="39314"/>
                  </a:cubicBezTo>
                  <a:cubicBezTo>
                    <a:pt x="30569" y="45933"/>
                    <a:pt x="28091" y="55985"/>
                    <a:pt x="26852" y="61379"/>
                  </a:cubicBezTo>
                  <a:lnTo>
                    <a:pt x="18923" y="92761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5DCBA222-9FD2-2AB8-0350-27A676FF6ED6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12803559" y="4759102"/>
              <a:ext cx="82122" cy="350245"/>
            </a:xfrm>
            <a:custGeom>
              <a:avLst/>
              <a:gdLst>
                <a:gd name="connsiteX0" fmla="*/ 82467 w 82122"/>
                <a:gd name="connsiteY0" fmla="*/ 346828 h 350245"/>
                <a:gd name="connsiteX1" fmla="*/ 76449 w 82122"/>
                <a:gd name="connsiteY1" fmla="*/ 339123 h 350245"/>
                <a:gd name="connsiteX2" fmla="*/ 20875 w 82122"/>
                <a:gd name="connsiteY2" fmla="*/ 175208 h 350245"/>
                <a:gd name="connsiteX3" fmla="*/ 77865 w 82122"/>
                <a:gd name="connsiteY3" fmla="*/ 9541 h 350245"/>
                <a:gd name="connsiteX4" fmla="*/ 82467 w 82122"/>
                <a:gd name="connsiteY4" fmla="*/ 3587 h 350245"/>
                <a:gd name="connsiteX5" fmla="*/ 78927 w 82122"/>
                <a:gd name="connsiteY5" fmla="*/ 85 h 350245"/>
                <a:gd name="connsiteX6" fmla="*/ 22645 w 82122"/>
                <a:gd name="connsiteY6" fmla="*/ 68383 h 350245"/>
                <a:gd name="connsiteX7" fmla="*/ 344 w 82122"/>
                <a:gd name="connsiteY7" fmla="*/ 175208 h 350245"/>
                <a:gd name="connsiteX8" fmla="*/ 23707 w 82122"/>
                <a:gd name="connsiteY8" fmla="*/ 284484 h 350245"/>
                <a:gd name="connsiteX9" fmla="*/ 78927 w 82122"/>
                <a:gd name="connsiteY9" fmla="*/ 350330 h 350245"/>
                <a:gd name="connsiteX10" fmla="*/ 82467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67" y="346828"/>
                  </a:moveTo>
                  <a:cubicBezTo>
                    <a:pt x="82467" y="345777"/>
                    <a:pt x="82467" y="345077"/>
                    <a:pt x="76449" y="339123"/>
                  </a:cubicBezTo>
                  <a:cubicBezTo>
                    <a:pt x="32202" y="294992"/>
                    <a:pt x="20875" y="228795"/>
                    <a:pt x="20875" y="175208"/>
                  </a:cubicBezTo>
                  <a:cubicBezTo>
                    <a:pt x="20875" y="114265"/>
                    <a:pt x="34326" y="53322"/>
                    <a:pt x="77865" y="9541"/>
                  </a:cubicBezTo>
                  <a:cubicBezTo>
                    <a:pt x="82467" y="5338"/>
                    <a:pt x="82467" y="4638"/>
                    <a:pt x="82467" y="3587"/>
                  </a:cubicBezTo>
                  <a:cubicBezTo>
                    <a:pt x="82467" y="1135"/>
                    <a:pt x="81051" y="85"/>
                    <a:pt x="78927" y="85"/>
                  </a:cubicBezTo>
                  <a:cubicBezTo>
                    <a:pt x="75388" y="85"/>
                    <a:pt x="43530" y="23901"/>
                    <a:pt x="22645" y="68383"/>
                  </a:cubicBezTo>
                  <a:cubicBezTo>
                    <a:pt x="4592" y="106910"/>
                    <a:pt x="344" y="145787"/>
                    <a:pt x="344" y="175208"/>
                  </a:cubicBezTo>
                  <a:cubicBezTo>
                    <a:pt x="344" y="202527"/>
                    <a:pt x="4238" y="244906"/>
                    <a:pt x="23707" y="284484"/>
                  </a:cubicBezTo>
                  <a:cubicBezTo>
                    <a:pt x="44945" y="327564"/>
                    <a:pt x="75388" y="350330"/>
                    <a:pt x="78927" y="350330"/>
                  </a:cubicBezTo>
                  <a:cubicBezTo>
                    <a:pt x="81051" y="350330"/>
                    <a:pt x="82467" y="349280"/>
                    <a:pt x="82467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AF1CAC84-3393-DFC2-2E90-D4AEFBA7D7DB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12919978" y="4788523"/>
              <a:ext cx="149024" cy="240969"/>
            </a:xfrm>
            <a:custGeom>
              <a:avLst/>
              <a:gdLst>
                <a:gd name="connsiteX0" fmla="*/ 149373 w 149024"/>
                <a:gd name="connsiteY0" fmla="*/ 121270 h 240969"/>
                <a:gd name="connsiteX1" fmla="*/ 135214 w 149024"/>
                <a:gd name="connsiteY1" fmla="*/ 39312 h 240969"/>
                <a:gd name="connsiteX2" fmla="*/ 75037 w 149024"/>
                <a:gd name="connsiteY2" fmla="*/ 85 h 240969"/>
                <a:gd name="connsiteX3" fmla="*/ 13445 w 149024"/>
                <a:gd name="connsiteY3" fmla="*/ 41764 h 240969"/>
                <a:gd name="connsiteX4" fmla="*/ 348 w 149024"/>
                <a:gd name="connsiteY4" fmla="*/ 121270 h 240969"/>
                <a:gd name="connsiteX5" fmla="*/ 16277 w 149024"/>
                <a:gd name="connsiteY5" fmla="*/ 205679 h 240969"/>
                <a:gd name="connsiteX6" fmla="*/ 74683 w 149024"/>
                <a:gd name="connsiteY6" fmla="*/ 241054 h 240969"/>
                <a:gd name="connsiteX7" fmla="*/ 136275 w 149024"/>
                <a:gd name="connsiteY7" fmla="*/ 200425 h 240969"/>
                <a:gd name="connsiteX8" fmla="*/ 149373 w 149024"/>
                <a:gd name="connsiteY8" fmla="*/ 121270 h 240969"/>
                <a:gd name="connsiteX9" fmla="*/ 74683 w 149024"/>
                <a:gd name="connsiteY9" fmla="*/ 233348 h 240969"/>
                <a:gd name="connsiteX10" fmla="*/ 33622 w 149024"/>
                <a:gd name="connsiteY10" fmla="*/ 190969 h 240969"/>
                <a:gd name="connsiteX11" fmla="*/ 29728 w 149024"/>
                <a:gd name="connsiteY11" fmla="*/ 117067 h 240969"/>
                <a:gd name="connsiteX12" fmla="*/ 32560 w 149024"/>
                <a:gd name="connsiteY12" fmla="*/ 52622 h 240969"/>
                <a:gd name="connsiteX13" fmla="*/ 74683 w 149024"/>
                <a:gd name="connsiteY13" fmla="*/ 7790 h 240969"/>
                <a:gd name="connsiteX14" fmla="*/ 116453 w 149024"/>
                <a:gd name="connsiteY14" fmla="*/ 48769 h 240969"/>
                <a:gd name="connsiteX15" fmla="*/ 119993 w 149024"/>
                <a:gd name="connsiteY15" fmla="*/ 117067 h 240969"/>
                <a:gd name="connsiteX16" fmla="*/ 116099 w 149024"/>
                <a:gd name="connsiteY16" fmla="*/ 189568 h 240969"/>
                <a:gd name="connsiteX17" fmla="*/ 74683 w 149024"/>
                <a:gd name="connsiteY17" fmla="*/ 23334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9024" h="240969">
                  <a:moveTo>
                    <a:pt x="149373" y="121270"/>
                  </a:moveTo>
                  <a:cubicBezTo>
                    <a:pt x="149373" y="93250"/>
                    <a:pt x="147603" y="65230"/>
                    <a:pt x="135214" y="39312"/>
                  </a:cubicBezTo>
                  <a:cubicBezTo>
                    <a:pt x="118931" y="5689"/>
                    <a:pt x="89904" y="85"/>
                    <a:pt x="75037" y="85"/>
                  </a:cubicBezTo>
                  <a:cubicBezTo>
                    <a:pt x="53799" y="85"/>
                    <a:pt x="27958" y="9191"/>
                    <a:pt x="13445" y="41764"/>
                  </a:cubicBezTo>
                  <a:cubicBezTo>
                    <a:pt x="2118" y="65931"/>
                    <a:pt x="348" y="93250"/>
                    <a:pt x="348" y="121270"/>
                  </a:cubicBezTo>
                  <a:cubicBezTo>
                    <a:pt x="348" y="147538"/>
                    <a:pt x="1764" y="179060"/>
                    <a:pt x="16277" y="205679"/>
                  </a:cubicBezTo>
                  <a:cubicBezTo>
                    <a:pt x="31498" y="234049"/>
                    <a:pt x="57339" y="241054"/>
                    <a:pt x="74683" y="241054"/>
                  </a:cubicBezTo>
                  <a:cubicBezTo>
                    <a:pt x="93798" y="241054"/>
                    <a:pt x="120700" y="233699"/>
                    <a:pt x="136275" y="200425"/>
                  </a:cubicBezTo>
                  <a:cubicBezTo>
                    <a:pt x="147603" y="176258"/>
                    <a:pt x="149373" y="148939"/>
                    <a:pt x="149373" y="121270"/>
                  </a:cubicBezTo>
                  <a:close/>
                  <a:moveTo>
                    <a:pt x="74683" y="233348"/>
                  </a:moveTo>
                  <a:cubicBezTo>
                    <a:pt x="60878" y="233348"/>
                    <a:pt x="39994" y="224592"/>
                    <a:pt x="33622" y="190969"/>
                  </a:cubicBezTo>
                  <a:cubicBezTo>
                    <a:pt x="29728" y="169954"/>
                    <a:pt x="29728" y="137731"/>
                    <a:pt x="29728" y="117067"/>
                  </a:cubicBezTo>
                  <a:cubicBezTo>
                    <a:pt x="29728" y="94651"/>
                    <a:pt x="29728" y="71535"/>
                    <a:pt x="32560" y="52622"/>
                  </a:cubicBezTo>
                  <a:cubicBezTo>
                    <a:pt x="39286" y="10942"/>
                    <a:pt x="65834" y="7790"/>
                    <a:pt x="74683" y="7790"/>
                  </a:cubicBezTo>
                  <a:cubicBezTo>
                    <a:pt x="86365" y="7790"/>
                    <a:pt x="109727" y="14094"/>
                    <a:pt x="116453" y="48769"/>
                  </a:cubicBezTo>
                  <a:cubicBezTo>
                    <a:pt x="119993" y="68383"/>
                    <a:pt x="119993" y="95001"/>
                    <a:pt x="119993" y="117067"/>
                  </a:cubicBezTo>
                  <a:cubicBezTo>
                    <a:pt x="119993" y="143335"/>
                    <a:pt x="119993" y="167152"/>
                    <a:pt x="116099" y="189568"/>
                  </a:cubicBezTo>
                  <a:cubicBezTo>
                    <a:pt x="110789" y="222841"/>
                    <a:pt x="90612" y="233348"/>
                    <a:pt x="74683" y="2333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1D29FB1A-8383-43EA-FF5C-1B8D953DB1BA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13103339" y="4759102"/>
              <a:ext cx="82122" cy="350245"/>
            </a:xfrm>
            <a:custGeom>
              <a:avLst/>
              <a:gdLst>
                <a:gd name="connsiteX0" fmla="*/ 82476 w 82122"/>
                <a:gd name="connsiteY0" fmla="*/ 175208 h 350245"/>
                <a:gd name="connsiteX1" fmla="*/ 59113 w 82122"/>
                <a:gd name="connsiteY1" fmla="*/ 65931 h 350245"/>
                <a:gd name="connsiteX2" fmla="*/ 3893 w 82122"/>
                <a:gd name="connsiteY2" fmla="*/ 85 h 350245"/>
                <a:gd name="connsiteX3" fmla="*/ 353 w 82122"/>
                <a:gd name="connsiteY3" fmla="*/ 3587 h 350245"/>
                <a:gd name="connsiteX4" fmla="*/ 7079 w 82122"/>
                <a:gd name="connsiteY4" fmla="*/ 11643 h 350245"/>
                <a:gd name="connsiteX5" fmla="*/ 61945 w 82122"/>
                <a:gd name="connsiteY5" fmla="*/ 175208 h 350245"/>
                <a:gd name="connsiteX6" fmla="*/ 4955 w 82122"/>
                <a:gd name="connsiteY6" fmla="*/ 340874 h 350245"/>
                <a:gd name="connsiteX7" fmla="*/ 353 w 82122"/>
                <a:gd name="connsiteY7" fmla="*/ 346828 h 350245"/>
                <a:gd name="connsiteX8" fmla="*/ 3893 w 82122"/>
                <a:gd name="connsiteY8" fmla="*/ 350330 h 350245"/>
                <a:gd name="connsiteX9" fmla="*/ 60175 w 82122"/>
                <a:gd name="connsiteY9" fmla="*/ 282032 h 350245"/>
                <a:gd name="connsiteX10" fmla="*/ 82476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76" y="175208"/>
                  </a:moveTo>
                  <a:cubicBezTo>
                    <a:pt x="82476" y="147888"/>
                    <a:pt x="78582" y="105509"/>
                    <a:pt x="59113" y="65931"/>
                  </a:cubicBezTo>
                  <a:cubicBezTo>
                    <a:pt x="37875" y="22851"/>
                    <a:pt x="7433" y="85"/>
                    <a:pt x="3893" y="85"/>
                  </a:cubicBezTo>
                  <a:cubicBezTo>
                    <a:pt x="1769" y="85"/>
                    <a:pt x="353" y="1486"/>
                    <a:pt x="353" y="3587"/>
                  </a:cubicBezTo>
                  <a:cubicBezTo>
                    <a:pt x="353" y="4638"/>
                    <a:pt x="353" y="5338"/>
                    <a:pt x="7079" y="11643"/>
                  </a:cubicBezTo>
                  <a:cubicBezTo>
                    <a:pt x="41769" y="46317"/>
                    <a:pt x="61945" y="102006"/>
                    <a:pt x="61945" y="175208"/>
                  </a:cubicBezTo>
                  <a:cubicBezTo>
                    <a:pt x="61945" y="235100"/>
                    <a:pt x="48848" y="296743"/>
                    <a:pt x="4955" y="340874"/>
                  </a:cubicBezTo>
                  <a:cubicBezTo>
                    <a:pt x="353" y="345077"/>
                    <a:pt x="353" y="345777"/>
                    <a:pt x="353" y="346828"/>
                  </a:cubicBezTo>
                  <a:cubicBezTo>
                    <a:pt x="353" y="348929"/>
                    <a:pt x="1769" y="350330"/>
                    <a:pt x="3893" y="350330"/>
                  </a:cubicBezTo>
                  <a:cubicBezTo>
                    <a:pt x="7433" y="350330"/>
                    <a:pt x="39291" y="326514"/>
                    <a:pt x="60175" y="282032"/>
                  </a:cubicBezTo>
                  <a:cubicBezTo>
                    <a:pt x="78228" y="243505"/>
                    <a:pt x="82476" y="204628"/>
                    <a:pt x="82476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3666507E-B9DF-3D7E-DFA3-C5D22B0B2199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13321939" y="4759102"/>
              <a:ext cx="14159" cy="350245"/>
            </a:xfrm>
            <a:custGeom>
              <a:avLst/>
              <a:gdLst>
                <a:gd name="connsiteX0" fmla="*/ 14518 w 14159"/>
                <a:gd name="connsiteY0" fmla="*/ 12694 h 350245"/>
                <a:gd name="connsiteX1" fmla="*/ 7438 w 14159"/>
                <a:gd name="connsiteY1" fmla="*/ 85 h 350245"/>
                <a:gd name="connsiteX2" fmla="*/ 359 w 14159"/>
                <a:gd name="connsiteY2" fmla="*/ 12694 h 350245"/>
                <a:gd name="connsiteX3" fmla="*/ 359 w 14159"/>
                <a:gd name="connsiteY3" fmla="*/ 337722 h 350245"/>
                <a:gd name="connsiteX4" fmla="*/ 7438 w 14159"/>
                <a:gd name="connsiteY4" fmla="*/ 350330 h 350245"/>
                <a:gd name="connsiteX5" fmla="*/ 14518 w 14159"/>
                <a:gd name="connsiteY5" fmla="*/ 337722 h 350245"/>
                <a:gd name="connsiteX6" fmla="*/ 14518 w 14159"/>
                <a:gd name="connsiteY6" fmla="*/ 1269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9" h="350245">
                  <a:moveTo>
                    <a:pt x="14518" y="12694"/>
                  </a:moveTo>
                  <a:cubicBezTo>
                    <a:pt x="14518" y="6389"/>
                    <a:pt x="14518" y="85"/>
                    <a:pt x="7438" y="85"/>
                  </a:cubicBezTo>
                  <a:cubicBezTo>
                    <a:pt x="359" y="85"/>
                    <a:pt x="359" y="6389"/>
                    <a:pt x="359" y="12694"/>
                  </a:cubicBezTo>
                  <a:lnTo>
                    <a:pt x="359" y="337722"/>
                  </a:lnTo>
                  <a:cubicBezTo>
                    <a:pt x="359" y="344026"/>
                    <a:pt x="359" y="350330"/>
                    <a:pt x="7438" y="350330"/>
                  </a:cubicBezTo>
                  <a:cubicBezTo>
                    <a:pt x="14518" y="350330"/>
                    <a:pt x="14518" y="344026"/>
                    <a:pt x="14518" y="337722"/>
                  </a:cubicBezTo>
                  <a:lnTo>
                    <a:pt x="14518" y="12694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4C0CF0D4-96E3-F0B4-E667-D01F47D0323D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13388408" y="4866978"/>
              <a:ext cx="191855" cy="158661"/>
            </a:xfrm>
            <a:custGeom>
              <a:avLst/>
              <a:gdLst>
                <a:gd name="connsiteX0" fmla="*/ 21246 w 191855"/>
                <a:gd name="connsiteY0" fmla="*/ 134229 h 158661"/>
                <a:gd name="connsiteX1" fmla="*/ 18060 w 191855"/>
                <a:gd name="connsiteY1" fmla="*/ 149289 h 158661"/>
                <a:gd name="connsiteX2" fmla="*/ 28326 w 191855"/>
                <a:gd name="connsiteY2" fmla="*/ 158746 h 158661"/>
                <a:gd name="connsiteX3" fmla="*/ 41423 w 191855"/>
                <a:gd name="connsiteY3" fmla="*/ 148939 h 158661"/>
                <a:gd name="connsiteX4" fmla="*/ 48148 w 191855"/>
                <a:gd name="connsiteY4" fmla="*/ 123021 h 158661"/>
                <a:gd name="connsiteX5" fmla="*/ 55936 w 191855"/>
                <a:gd name="connsiteY5" fmla="*/ 91499 h 158661"/>
                <a:gd name="connsiteX6" fmla="*/ 61954 w 191855"/>
                <a:gd name="connsiteY6" fmla="*/ 68032 h 158661"/>
                <a:gd name="connsiteX7" fmla="*/ 66555 w 191855"/>
                <a:gd name="connsiteY7" fmla="*/ 50520 h 158661"/>
                <a:gd name="connsiteX8" fmla="*/ 124254 w 191855"/>
                <a:gd name="connsiteY8" fmla="*/ 7790 h 158661"/>
                <a:gd name="connsiteX9" fmla="*/ 143368 w 191855"/>
                <a:gd name="connsiteY9" fmla="*/ 32307 h 158661"/>
                <a:gd name="connsiteX10" fmla="*/ 120360 w 191855"/>
                <a:gd name="connsiteY10" fmla="*/ 113915 h 158661"/>
                <a:gd name="connsiteX11" fmla="*/ 116820 w 191855"/>
                <a:gd name="connsiteY11" fmla="*/ 130026 h 158661"/>
                <a:gd name="connsiteX12" fmla="*/ 145846 w 191855"/>
                <a:gd name="connsiteY12" fmla="*/ 158746 h 158661"/>
                <a:gd name="connsiteX13" fmla="*/ 192217 w 191855"/>
                <a:gd name="connsiteY13" fmla="*/ 104808 h 158661"/>
                <a:gd name="connsiteX14" fmla="*/ 187969 w 191855"/>
                <a:gd name="connsiteY14" fmla="*/ 101306 h 158661"/>
                <a:gd name="connsiteX15" fmla="*/ 182660 w 191855"/>
                <a:gd name="connsiteY15" fmla="*/ 107610 h 158661"/>
                <a:gd name="connsiteX16" fmla="*/ 146554 w 191855"/>
                <a:gd name="connsiteY16" fmla="*/ 151041 h 158661"/>
                <a:gd name="connsiteX17" fmla="*/ 138059 w 191855"/>
                <a:gd name="connsiteY17" fmla="*/ 139482 h 158661"/>
                <a:gd name="connsiteX18" fmla="*/ 144430 w 191855"/>
                <a:gd name="connsiteY18" fmla="*/ 114615 h 158661"/>
                <a:gd name="connsiteX19" fmla="*/ 166023 w 191855"/>
                <a:gd name="connsiteY19" fmla="*/ 37561 h 158661"/>
                <a:gd name="connsiteX20" fmla="*/ 125315 w 191855"/>
                <a:gd name="connsiteY20" fmla="*/ 85 h 158661"/>
                <a:gd name="connsiteX21" fmla="*/ 70095 w 191855"/>
                <a:gd name="connsiteY21" fmla="*/ 30556 h 158661"/>
                <a:gd name="connsiteX22" fmla="*/ 37529 w 191855"/>
                <a:gd name="connsiteY22" fmla="*/ 85 h 158661"/>
                <a:gd name="connsiteX23" fmla="*/ 10981 w 191855"/>
                <a:gd name="connsiteY23" fmla="*/ 20049 h 158661"/>
                <a:gd name="connsiteX24" fmla="*/ 362 w 191855"/>
                <a:gd name="connsiteY24" fmla="*/ 54023 h 158661"/>
                <a:gd name="connsiteX25" fmla="*/ 4609 w 191855"/>
                <a:gd name="connsiteY25" fmla="*/ 57525 h 158661"/>
                <a:gd name="connsiteX26" fmla="*/ 10627 w 191855"/>
                <a:gd name="connsiteY26" fmla="*/ 49469 h 158661"/>
                <a:gd name="connsiteX27" fmla="*/ 36467 w 191855"/>
                <a:gd name="connsiteY27" fmla="*/ 7790 h 158661"/>
                <a:gd name="connsiteX28" fmla="*/ 47440 w 191855"/>
                <a:gd name="connsiteY28" fmla="*/ 23901 h 158661"/>
                <a:gd name="connsiteX29" fmla="*/ 41777 w 191855"/>
                <a:gd name="connsiteY29" fmla="*/ 53322 h 158661"/>
                <a:gd name="connsiteX30" fmla="*/ 21246 w 191855"/>
                <a:gd name="connsiteY30" fmla="*/ 134229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855" h="158661">
                  <a:moveTo>
                    <a:pt x="21246" y="134229"/>
                  </a:moveTo>
                  <a:cubicBezTo>
                    <a:pt x="20184" y="139482"/>
                    <a:pt x="18060" y="147538"/>
                    <a:pt x="18060" y="149289"/>
                  </a:cubicBezTo>
                  <a:cubicBezTo>
                    <a:pt x="18060" y="155594"/>
                    <a:pt x="23016" y="158746"/>
                    <a:pt x="28326" y="158746"/>
                  </a:cubicBezTo>
                  <a:cubicBezTo>
                    <a:pt x="32573" y="158746"/>
                    <a:pt x="38945" y="155944"/>
                    <a:pt x="41423" y="148939"/>
                  </a:cubicBezTo>
                  <a:cubicBezTo>
                    <a:pt x="41777" y="148239"/>
                    <a:pt x="46025" y="131777"/>
                    <a:pt x="48148" y="123021"/>
                  </a:cubicBezTo>
                  <a:lnTo>
                    <a:pt x="55936" y="91499"/>
                  </a:lnTo>
                  <a:cubicBezTo>
                    <a:pt x="58060" y="83793"/>
                    <a:pt x="60184" y="76088"/>
                    <a:pt x="61954" y="68032"/>
                  </a:cubicBezTo>
                  <a:cubicBezTo>
                    <a:pt x="63369" y="62078"/>
                    <a:pt x="66201" y="51921"/>
                    <a:pt x="66555" y="50520"/>
                  </a:cubicBezTo>
                  <a:cubicBezTo>
                    <a:pt x="71865" y="39662"/>
                    <a:pt x="90626" y="7790"/>
                    <a:pt x="124254" y="7790"/>
                  </a:cubicBezTo>
                  <a:cubicBezTo>
                    <a:pt x="140182" y="7790"/>
                    <a:pt x="143368" y="20749"/>
                    <a:pt x="143368" y="32307"/>
                  </a:cubicBezTo>
                  <a:cubicBezTo>
                    <a:pt x="143368" y="54023"/>
                    <a:pt x="126023" y="98854"/>
                    <a:pt x="120360" y="113915"/>
                  </a:cubicBezTo>
                  <a:cubicBezTo>
                    <a:pt x="117174" y="121970"/>
                    <a:pt x="116820" y="126173"/>
                    <a:pt x="116820" y="130026"/>
                  </a:cubicBezTo>
                  <a:cubicBezTo>
                    <a:pt x="116820" y="146487"/>
                    <a:pt x="129209" y="158746"/>
                    <a:pt x="145846" y="158746"/>
                  </a:cubicBezTo>
                  <a:cubicBezTo>
                    <a:pt x="179120" y="158746"/>
                    <a:pt x="192217" y="107610"/>
                    <a:pt x="192217" y="104808"/>
                  </a:cubicBezTo>
                  <a:cubicBezTo>
                    <a:pt x="192217" y="101306"/>
                    <a:pt x="189031" y="101306"/>
                    <a:pt x="187969" y="101306"/>
                  </a:cubicBezTo>
                  <a:cubicBezTo>
                    <a:pt x="184430" y="101306"/>
                    <a:pt x="184430" y="102356"/>
                    <a:pt x="182660" y="107610"/>
                  </a:cubicBezTo>
                  <a:cubicBezTo>
                    <a:pt x="175580" y="131427"/>
                    <a:pt x="163899" y="151041"/>
                    <a:pt x="146554" y="151041"/>
                  </a:cubicBezTo>
                  <a:cubicBezTo>
                    <a:pt x="140536" y="151041"/>
                    <a:pt x="138059" y="147538"/>
                    <a:pt x="138059" y="139482"/>
                  </a:cubicBezTo>
                  <a:cubicBezTo>
                    <a:pt x="138059" y="130726"/>
                    <a:pt x="141244" y="122320"/>
                    <a:pt x="144430" y="114615"/>
                  </a:cubicBezTo>
                  <a:cubicBezTo>
                    <a:pt x="151156" y="96052"/>
                    <a:pt x="166023" y="57525"/>
                    <a:pt x="166023" y="37561"/>
                  </a:cubicBezTo>
                  <a:cubicBezTo>
                    <a:pt x="166023" y="14095"/>
                    <a:pt x="150802" y="85"/>
                    <a:pt x="125315" y="85"/>
                  </a:cubicBezTo>
                  <a:cubicBezTo>
                    <a:pt x="93458" y="85"/>
                    <a:pt x="76113" y="22500"/>
                    <a:pt x="70095" y="30556"/>
                  </a:cubicBezTo>
                  <a:cubicBezTo>
                    <a:pt x="68325" y="10942"/>
                    <a:pt x="53812" y="85"/>
                    <a:pt x="37529" y="85"/>
                  </a:cubicBezTo>
                  <a:cubicBezTo>
                    <a:pt x="21246" y="85"/>
                    <a:pt x="14521" y="13744"/>
                    <a:pt x="10981" y="20049"/>
                  </a:cubicBezTo>
                  <a:cubicBezTo>
                    <a:pt x="5317" y="31957"/>
                    <a:pt x="362" y="52622"/>
                    <a:pt x="362" y="54023"/>
                  </a:cubicBezTo>
                  <a:cubicBezTo>
                    <a:pt x="362" y="57525"/>
                    <a:pt x="3901" y="57525"/>
                    <a:pt x="4609" y="57525"/>
                  </a:cubicBezTo>
                  <a:cubicBezTo>
                    <a:pt x="8149" y="57525"/>
                    <a:pt x="8503" y="57175"/>
                    <a:pt x="10627" y="49469"/>
                  </a:cubicBezTo>
                  <a:cubicBezTo>
                    <a:pt x="16644" y="24602"/>
                    <a:pt x="23724" y="7790"/>
                    <a:pt x="36467" y="7790"/>
                  </a:cubicBezTo>
                  <a:cubicBezTo>
                    <a:pt x="43547" y="7790"/>
                    <a:pt x="47440" y="12343"/>
                    <a:pt x="47440" y="23901"/>
                  </a:cubicBezTo>
                  <a:cubicBezTo>
                    <a:pt x="47440" y="31257"/>
                    <a:pt x="46379" y="35109"/>
                    <a:pt x="41777" y="53322"/>
                  </a:cubicBezTo>
                  <a:lnTo>
                    <a:pt x="21246" y="134229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BF2BE34D-7C84-5525-9BE8-AE01050F7AD8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13625656" y="4759102"/>
              <a:ext cx="82122" cy="350245"/>
            </a:xfrm>
            <a:custGeom>
              <a:avLst/>
              <a:gdLst>
                <a:gd name="connsiteX0" fmla="*/ 82490 w 82122"/>
                <a:gd name="connsiteY0" fmla="*/ 346828 h 350245"/>
                <a:gd name="connsiteX1" fmla="*/ 76473 w 82122"/>
                <a:gd name="connsiteY1" fmla="*/ 339123 h 350245"/>
                <a:gd name="connsiteX2" fmla="*/ 20898 w 82122"/>
                <a:gd name="connsiteY2" fmla="*/ 175208 h 350245"/>
                <a:gd name="connsiteX3" fmla="*/ 77889 w 82122"/>
                <a:gd name="connsiteY3" fmla="*/ 9541 h 350245"/>
                <a:gd name="connsiteX4" fmla="*/ 82490 w 82122"/>
                <a:gd name="connsiteY4" fmla="*/ 3587 h 350245"/>
                <a:gd name="connsiteX5" fmla="*/ 78950 w 82122"/>
                <a:gd name="connsiteY5" fmla="*/ 85 h 350245"/>
                <a:gd name="connsiteX6" fmla="*/ 22668 w 82122"/>
                <a:gd name="connsiteY6" fmla="*/ 68383 h 350245"/>
                <a:gd name="connsiteX7" fmla="*/ 367 w 82122"/>
                <a:gd name="connsiteY7" fmla="*/ 175208 h 350245"/>
                <a:gd name="connsiteX8" fmla="*/ 23730 w 82122"/>
                <a:gd name="connsiteY8" fmla="*/ 284484 h 350245"/>
                <a:gd name="connsiteX9" fmla="*/ 78950 w 82122"/>
                <a:gd name="connsiteY9" fmla="*/ 350330 h 350245"/>
                <a:gd name="connsiteX10" fmla="*/ 82490 w 82122"/>
                <a:gd name="connsiteY10" fmla="*/ 34682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90" y="346828"/>
                  </a:moveTo>
                  <a:cubicBezTo>
                    <a:pt x="82490" y="345777"/>
                    <a:pt x="82490" y="345077"/>
                    <a:pt x="76473" y="339123"/>
                  </a:cubicBezTo>
                  <a:cubicBezTo>
                    <a:pt x="32225" y="294992"/>
                    <a:pt x="20898" y="228795"/>
                    <a:pt x="20898" y="175208"/>
                  </a:cubicBezTo>
                  <a:cubicBezTo>
                    <a:pt x="20898" y="114265"/>
                    <a:pt x="34349" y="53322"/>
                    <a:pt x="77889" y="9541"/>
                  </a:cubicBezTo>
                  <a:cubicBezTo>
                    <a:pt x="82490" y="5338"/>
                    <a:pt x="82490" y="4638"/>
                    <a:pt x="82490" y="3587"/>
                  </a:cubicBezTo>
                  <a:cubicBezTo>
                    <a:pt x="82490" y="1135"/>
                    <a:pt x="81074" y="85"/>
                    <a:pt x="78950" y="85"/>
                  </a:cubicBezTo>
                  <a:cubicBezTo>
                    <a:pt x="75411" y="85"/>
                    <a:pt x="43553" y="23901"/>
                    <a:pt x="22668" y="68383"/>
                  </a:cubicBezTo>
                  <a:cubicBezTo>
                    <a:pt x="4615" y="106910"/>
                    <a:pt x="367" y="145787"/>
                    <a:pt x="367" y="175208"/>
                  </a:cubicBezTo>
                  <a:cubicBezTo>
                    <a:pt x="367" y="202527"/>
                    <a:pt x="4261" y="244906"/>
                    <a:pt x="23730" y="284484"/>
                  </a:cubicBezTo>
                  <a:cubicBezTo>
                    <a:pt x="44969" y="327564"/>
                    <a:pt x="75411" y="350330"/>
                    <a:pt x="78950" y="350330"/>
                  </a:cubicBezTo>
                  <a:cubicBezTo>
                    <a:pt x="81074" y="350330"/>
                    <a:pt x="82490" y="349280"/>
                    <a:pt x="82490" y="34682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E8D41CC0-CF27-3C02-B0B8-BCC644932750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13742076" y="4788523"/>
              <a:ext cx="149024" cy="240969"/>
            </a:xfrm>
            <a:custGeom>
              <a:avLst/>
              <a:gdLst>
                <a:gd name="connsiteX0" fmla="*/ 149396 w 149024"/>
                <a:gd name="connsiteY0" fmla="*/ 121270 h 240969"/>
                <a:gd name="connsiteX1" fmla="*/ 135237 w 149024"/>
                <a:gd name="connsiteY1" fmla="*/ 39312 h 240969"/>
                <a:gd name="connsiteX2" fmla="*/ 75061 w 149024"/>
                <a:gd name="connsiteY2" fmla="*/ 85 h 240969"/>
                <a:gd name="connsiteX3" fmla="*/ 13469 w 149024"/>
                <a:gd name="connsiteY3" fmla="*/ 41764 h 240969"/>
                <a:gd name="connsiteX4" fmla="*/ 371 w 149024"/>
                <a:gd name="connsiteY4" fmla="*/ 121270 h 240969"/>
                <a:gd name="connsiteX5" fmla="*/ 16300 w 149024"/>
                <a:gd name="connsiteY5" fmla="*/ 205679 h 240969"/>
                <a:gd name="connsiteX6" fmla="*/ 74707 w 149024"/>
                <a:gd name="connsiteY6" fmla="*/ 241054 h 240969"/>
                <a:gd name="connsiteX7" fmla="*/ 136299 w 149024"/>
                <a:gd name="connsiteY7" fmla="*/ 200425 h 240969"/>
                <a:gd name="connsiteX8" fmla="*/ 149396 w 149024"/>
                <a:gd name="connsiteY8" fmla="*/ 121270 h 240969"/>
                <a:gd name="connsiteX9" fmla="*/ 74707 w 149024"/>
                <a:gd name="connsiteY9" fmla="*/ 233348 h 240969"/>
                <a:gd name="connsiteX10" fmla="*/ 33645 w 149024"/>
                <a:gd name="connsiteY10" fmla="*/ 190969 h 240969"/>
                <a:gd name="connsiteX11" fmla="*/ 29751 w 149024"/>
                <a:gd name="connsiteY11" fmla="*/ 117067 h 240969"/>
                <a:gd name="connsiteX12" fmla="*/ 32583 w 149024"/>
                <a:gd name="connsiteY12" fmla="*/ 52622 h 240969"/>
                <a:gd name="connsiteX13" fmla="*/ 74707 w 149024"/>
                <a:gd name="connsiteY13" fmla="*/ 7790 h 240969"/>
                <a:gd name="connsiteX14" fmla="*/ 116476 w 149024"/>
                <a:gd name="connsiteY14" fmla="*/ 48769 h 240969"/>
                <a:gd name="connsiteX15" fmla="*/ 120016 w 149024"/>
                <a:gd name="connsiteY15" fmla="*/ 117067 h 240969"/>
                <a:gd name="connsiteX16" fmla="*/ 116122 w 149024"/>
                <a:gd name="connsiteY16" fmla="*/ 189568 h 240969"/>
                <a:gd name="connsiteX17" fmla="*/ 74707 w 149024"/>
                <a:gd name="connsiteY17" fmla="*/ 23334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9024" h="240969">
                  <a:moveTo>
                    <a:pt x="149396" y="121270"/>
                  </a:moveTo>
                  <a:cubicBezTo>
                    <a:pt x="149396" y="93250"/>
                    <a:pt x="147626" y="65230"/>
                    <a:pt x="135237" y="39312"/>
                  </a:cubicBezTo>
                  <a:cubicBezTo>
                    <a:pt x="118954" y="5689"/>
                    <a:pt x="89928" y="85"/>
                    <a:pt x="75061" y="85"/>
                  </a:cubicBezTo>
                  <a:cubicBezTo>
                    <a:pt x="53822" y="85"/>
                    <a:pt x="27982" y="9191"/>
                    <a:pt x="13469" y="41764"/>
                  </a:cubicBezTo>
                  <a:cubicBezTo>
                    <a:pt x="2141" y="65931"/>
                    <a:pt x="371" y="93250"/>
                    <a:pt x="371" y="121270"/>
                  </a:cubicBezTo>
                  <a:cubicBezTo>
                    <a:pt x="371" y="147538"/>
                    <a:pt x="1787" y="179060"/>
                    <a:pt x="16300" y="205679"/>
                  </a:cubicBezTo>
                  <a:cubicBezTo>
                    <a:pt x="31521" y="234049"/>
                    <a:pt x="57362" y="241054"/>
                    <a:pt x="74707" y="241054"/>
                  </a:cubicBezTo>
                  <a:cubicBezTo>
                    <a:pt x="93821" y="241054"/>
                    <a:pt x="120724" y="233699"/>
                    <a:pt x="136299" y="200425"/>
                  </a:cubicBezTo>
                  <a:cubicBezTo>
                    <a:pt x="147626" y="176258"/>
                    <a:pt x="149396" y="148939"/>
                    <a:pt x="149396" y="121270"/>
                  </a:cubicBezTo>
                  <a:close/>
                  <a:moveTo>
                    <a:pt x="74707" y="233348"/>
                  </a:moveTo>
                  <a:cubicBezTo>
                    <a:pt x="60901" y="233348"/>
                    <a:pt x="40017" y="224592"/>
                    <a:pt x="33645" y="190969"/>
                  </a:cubicBezTo>
                  <a:cubicBezTo>
                    <a:pt x="29751" y="169954"/>
                    <a:pt x="29751" y="137731"/>
                    <a:pt x="29751" y="117067"/>
                  </a:cubicBezTo>
                  <a:cubicBezTo>
                    <a:pt x="29751" y="94651"/>
                    <a:pt x="29751" y="71535"/>
                    <a:pt x="32583" y="52622"/>
                  </a:cubicBezTo>
                  <a:cubicBezTo>
                    <a:pt x="39309" y="10942"/>
                    <a:pt x="65857" y="7790"/>
                    <a:pt x="74707" y="7790"/>
                  </a:cubicBezTo>
                  <a:cubicBezTo>
                    <a:pt x="86388" y="7790"/>
                    <a:pt x="109750" y="14094"/>
                    <a:pt x="116476" y="48769"/>
                  </a:cubicBezTo>
                  <a:cubicBezTo>
                    <a:pt x="120016" y="68383"/>
                    <a:pt x="120016" y="95001"/>
                    <a:pt x="120016" y="117067"/>
                  </a:cubicBezTo>
                  <a:cubicBezTo>
                    <a:pt x="120016" y="143335"/>
                    <a:pt x="120016" y="167152"/>
                    <a:pt x="116122" y="189568"/>
                  </a:cubicBezTo>
                  <a:cubicBezTo>
                    <a:pt x="110812" y="222841"/>
                    <a:pt x="90636" y="233348"/>
                    <a:pt x="74707" y="23334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3244FA26-3439-144B-2790-93E47CAAD7FC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13925436" y="4759102"/>
              <a:ext cx="82122" cy="350245"/>
            </a:xfrm>
            <a:custGeom>
              <a:avLst/>
              <a:gdLst>
                <a:gd name="connsiteX0" fmla="*/ 82499 w 82122"/>
                <a:gd name="connsiteY0" fmla="*/ 175208 h 350245"/>
                <a:gd name="connsiteX1" fmla="*/ 59137 w 82122"/>
                <a:gd name="connsiteY1" fmla="*/ 65931 h 350245"/>
                <a:gd name="connsiteX2" fmla="*/ 3916 w 82122"/>
                <a:gd name="connsiteY2" fmla="*/ 85 h 350245"/>
                <a:gd name="connsiteX3" fmla="*/ 376 w 82122"/>
                <a:gd name="connsiteY3" fmla="*/ 3587 h 350245"/>
                <a:gd name="connsiteX4" fmla="*/ 7102 w 82122"/>
                <a:gd name="connsiteY4" fmla="*/ 11643 h 350245"/>
                <a:gd name="connsiteX5" fmla="*/ 61968 w 82122"/>
                <a:gd name="connsiteY5" fmla="*/ 175208 h 350245"/>
                <a:gd name="connsiteX6" fmla="*/ 4978 w 82122"/>
                <a:gd name="connsiteY6" fmla="*/ 340874 h 350245"/>
                <a:gd name="connsiteX7" fmla="*/ 376 w 82122"/>
                <a:gd name="connsiteY7" fmla="*/ 346828 h 350245"/>
                <a:gd name="connsiteX8" fmla="*/ 3916 w 82122"/>
                <a:gd name="connsiteY8" fmla="*/ 350330 h 350245"/>
                <a:gd name="connsiteX9" fmla="*/ 60199 w 82122"/>
                <a:gd name="connsiteY9" fmla="*/ 282032 h 350245"/>
                <a:gd name="connsiteX10" fmla="*/ 82499 w 82122"/>
                <a:gd name="connsiteY10" fmla="*/ 17520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22" h="350245">
                  <a:moveTo>
                    <a:pt x="82499" y="175208"/>
                  </a:moveTo>
                  <a:cubicBezTo>
                    <a:pt x="82499" y="147888"/>
                    <a:pt x="78605" y="105509"/>
                    <a:pt x="59137" y="65931"/>
                  </a:cubicBezTo>
                  <a:cubicBezTo>
                    <a:pt x="37898" y="22851"/>
                    <a:pt x="7456" y="85"/>
                    <a:pt x="3916" y="85"/>
                  </a:cubicBezTo>
                  <a:cubicBezTo>
                    <a:pt x="1792" y="85"/>
                    <a:pt x="376" y="1486"/>
                    <a:pt x="376" y="3587"/>
                  </a:cubicBezTo>
                  <a:cubicBezTo>
                    <a:pt x="376" y="4638"/>
                    <a:pt x="376" y="5338"/>
                    <a:pt x="7102" y="11643"/>
                  </a:cubicBezTo>
                  <a:cubicBezTo>
                    <a:pt x="41792" y="46317"/>
                    <a:pt x="61968" y="102006"/>
                    <a:pt x="61968" y="175208"/>
                  </a:cubicBezTo>
                  <a:cubicBezTo>
                    <a:pt x="61968" y="235100"/>
                    <a:pt x="48871" y="296743"/>
                    <a:pt x="4978" y="340874"/>
                  </a:cubicBezTo>
                  <a:cubicBezTo>
                    <a:pt x="376" y="345077"/>
                    <a:pt x="376" y="345777"/>
                    <a:pt x="376" y="346828"/>
                  </a:cubicBezTo>
                  <a:cubicBezTo>
                    <a:pt x="376" y="348929"/>
                    <a:pt x="1792" y="350330"/>
                    <a:pt x="3916" y="350330"/>
                  </a:cubicBezTo>
                  <a:cubicBezTo>
                    <a:pt x="7456" y="350330"/>
                    <a:pt x="39314" y="326514"/>
                    <a:pt x="60199" y="282032"/>
                  </a:cubicBezTo>
                  <a:cubicBezTo>
                    <a:pt x="78251" y="243505"/>
                    <a:pt x="82499" y="204628"/>
                    <a:pt x="82499" y="175208"/>
                  </a:cubicBez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E4FA4DF2-2E79-9C91-BEA4-34375E9DCCF0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14062387" y="4759102"/>
              <a:ext cx="78936" cy="350245"/>
            </a:xfrm>
            <a:custGeom>
              <a:avLst/>
              <a:gdLst>
                <a:gd name="connsiteX0" fmla="*/ 77547 w 78936"/>
                <a:gd name="connsiteY0" fmla="*/ 181162 h 350245"/>
                <a:gd name="connsiteX1" fmla="*/ 79317 w 78936"/>
                <a:gd name="connsiteY1" fmla="*/ 175208 h 350245"/>
                <a:gd name="connsiteX2" fmla="*/ 77547 w 78936"/>
                <a:gd name="connsiteY2" fmla="*/ 169253 h 350245"/>
                <a:gd name="connsiteX3" fmla="*/ 15601 w 78936"/>
                <a:gd name="connsiteY3" fmla="*/ 8140 h 350245"/>
                <a:gd name="connsiteX4" fmla="*/ 7460 w 78936"/>
                <a:gd name="connsiteY4" fmla="*/ 85 h 350245"/>
                <a:gd name="connsiteX5" fmla="*/ 380 w 78936"/>
                <a:gd name="connsiteY5" fmla="*/ 7090 h 350245"/>
                <a:gd name="connsiteX6" fmla="*/ 2150 w 78936"/>
                <a:gd name="connsiteY6" fmla="*/ 12694 h 350245"/>
                <a:gd name="connsiteX7" fmla="*/ 64804 w 78936"/>
                <a:gd name="connsiteY7" fmla="*/ 175208 h 350245"/>
                <a:gd name="connsiteX8" fmla="*/ 2150 w 78936"/>
                <a:gd name="connsiteY8" fmla="*/ 337021 h 350245"/>
                <a:gd name="connsiteX9" fmla="*/ 380 w 78936"/>
                <a:gd name="connsiteY9" fmla="*/ 343325 h 350245"/>
                <a:gd name="connsiteX10" fmla="*/ 7460 w 78936"/>
                <a:gd name="connsiteY10" fmla="*/ 350330 h 350245"/>
                <a:gd name="connsiteX11" fmla="*/ 14893 w 78936"/>
                <a:gd name="connsiteY11" fmla="*/ 343325 h 350245"/>
                <a:gd name="connsiteX12" fmla="*/ 77547 w 78936"/>
                <a:gd name="connsiteY12" fmla="*/ 18116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936" h="350245">
                  <a:moveTo>
                    <a:pt x="77547" y="181162"/>
                  </a:moveTo>
                  <a:cubicBezTo>
                    <a:pt x="79317" y="176959"/>
                    <a:pt x="79317" y="176258"/>
                    <a:pt x="79317" y="175208"/>
                  </a:cubicBezTo>
                  <a:cubicBezTo>
                    <a:pt x="79317" y="174157"/>
                    <a:pt x="79317" y="173456"/>
                    <a:pt x="77547" y="169253"/>
                  </a:cubicBezTo>
                  <a:lnTo>
                    <a:pt x="15601" y="8140"/>
                  </a:lnTo>
                  <a:cubicBezTo>
                    <a:pt x="13477" y="2186"/>
                    <a:pt x="11354" y="85"/>
                    <a:pt x="7460" y="85"/>
                  </a:cubicBezTo>
                  <a:cubicBezTo>
                    <a:pt x="3566" y="85"/>
                    <a:pt x="380" y="3237"/>
                    <a:pt x="380" y="7090"/>
                  </a:cubicBezTo>
                  <a:cubicBezTo>
                    <a:pt x="380" y="8140"/>
                    <a:pt x="380" y="8841"/>
                    <a:pt x="2150" y="12694"/>
                  </a:cubicBezTo>
                  <a:lnTo>
                    <a:pt x="64804" y="175208"/>
                  </a:lnTo>
                  <a:lnTo>
                    <a:pt x="2150" y="337021"/>
                  </a:lnTo>
                  <a:cubicBezTo>
                    <a:pt x="380" y="340874"/>
                    <a:pt x="380" y="341574"/>
                    <a:pt x="380" y="343325"/>
                  </a:cubicBezTo>
                  <a:cubicBezTo>
                    <a:pt x="380" y="347178"/>
                    <a:pt x="3566" y="350330"/>
                    <a:pt x="7460" y="350330"/>
                  </a:cubicBezTo>
                  <a:cubicBezTo>
                    <a:pt x="12061" y="350330"/>
                    <a:pt x="13477" y="346828"/>
                    <a:pt x="14893" y="343325"/>
                  </a:cubicBezTo>
                  <a:lnTo>
                    <a:pt x="77547" y="181162"/>
                  </a:lnTo>
                  <a:close/>
                </a:path>
              </a:pathLst>
            </a:custGeom>
            <a:solidFill>
              <a:srgbClr val="000000"/>
            </a:solidFill>
            <a:ln w="355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1488" name="Group 1487" descr="\documentclass{article}&#10;\usepackage{amsmath}&#10;\usepackage{braket}&#10;\pagestyle{empty}&#10;\begin{document}&#10;$$&#10;\ket{\psi(t)} \approx \sum_n c_n(0)\exp\left\{i\theta_n(t)\right\}\exp\left\{i \gamma_n(t)\right\}&#10;\ket{n(t)}&#10;$$&#10;&#10;&#10;&#10;\end{document}" title="IguanaTex Vector Display">
            <a:extLst>
              <a:ext uri="{FF2B5EF4-FFF2-40B4-BE49-F238E27FC236}">
                <a16:creationId xmlns:a16="http://schemas.microsoft.com/office/drawing/2014/main" id="{71FBBB7A-99A5-F17A-C8C1-B848513C312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425701" y="2857501"/>
            <a:ext cx="7342375" cy="737971"/>
            <a:chOff x="7033936" y="5151606"/>
            <a:chExt cx="7342375" cy="737971"/>
          </a:xfrm>
        </p:grpSpPr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32EEABCF-C800-78C5-AA64-A3488300292F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033936" y="5221657"/>
              <a:ext cx="14120" cy="350245"/>
            </a:xfrm>
            <a:custGeom>
              <a:avLst/>
              <a:gdLst>
                <a:gd name="connsiteX0" fmla="*/ 14249 w 14120"/>
                <a:gd name="connsiteY0" fmla="*/ 12684 h 350245"/>
                <a:gd name="connsiteX1" fmla="*/ 7189 w 14120"/>
                <a:gd name="connsiteY1" fmla="*/ 75 h 350245"/>
                <a:gd name="connsiteX2" fmla="*/ 129 w 14120"/>
                <a:gd name="connsiteY2" fmla="*/ 12684 h 350245"/>
                <a:gd name="connsiteX3" fmla="*/ 129 w 14120"/>
                <a:gd name="connsiteY3" fmla="*/ 337712 h 350245"/>
                <a:gd name="connsiteX4" fmla="*/ 7189 w 14120"/>
                <a:gd name="connsiteY4" fmla="*/ 350320 h 350245"/>
                <a:gd name="connsiteX5" fmla="*/ 14249 w 14120"/>
                <a:gd name="connsiteY5" fmla="*/ 337712 h 350245"/>
                <a:gd name="connsiteX6" fmla="*/ 14249 w 14120"/>
                <a:gd name="connsiteY6" fmla="*/ 1268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20" h="350245">
                  <a:moveTo>
                    <a:pt x="14249" y="12684"/>
                  </a:moveTo>
                  <a:cubicBezTo>
                    <a:pt x="14249" y="6379"/>
                    <a:pt x="14249" y="75"/>
                    <a:pt x="7189" y="75"/>
                  </a:cubicBezTo>
                  <a:cubicBezTo>
                    <a:pt x="129" y="75"/>
                    <a:pt x="129" y="6379"/>
                    <a:pt x="129" y="12684"/>
                  </a:cubicBezTo>
                  <a:lnTo>
                    <a:pt x="129" y="337712"/>
                  </a:lnTo>
                  <a:cubicBezTo>
                    <a:pt x="129" y="344016"/>
                    <a:pt x="129" y="350320"/>
                    <a:pt x="7189" y="350320"/>
                  </a:cubicBezTo>
                  <a:cubicBezTo>
                    <a:pt x="14249" y="350320"/>
                    <a:pt x="14249" y="344016"/>
                    <a:pt x="14249" y="337712"/>
                  </a:cubicBezTo>
                  <a:lnTo>
                    <a:pt x="14249" y="12684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AA0A840-C753-A3EB-D6D7-20924E5CCEC0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100223" y="5241271"/>
              <a:ext cx="213921" cy="314870"/>
            </a:xfrm>
            <a:custGeom>
              <a:avLst/>
              <a:gdLst>
                <a:gd name="connsiteX0" fmla="*/ 160043 w 213921"/>
                <a:gd name="connsiteY0" fmla="*/ 9181 h 314870"/>
                <a:gd name="connsiteX1" fmla="*/ 161102 w 213921"/>
                <a:gd name="connsiteY1" fmla="*/ 3927 h 314870"/>
                <a:gd name="connsiteX2" fmla="*/ 156866 w 213921"/>
                <a:gd name="connsiteY2" fmla="*/ 75 h 314870"/>
                <a:gd name="connsiteX3" fmla="*/ 151571 w 213921"/>
                <a:gd name="connsiteY3" fmla="*/ 7080 h 314870"/>
                <a:gd name="connsiteX4" fmla="*/ 92972 w 213921"/>
                <a:gd name="connsiteY4" fmla="*/ 238592 h 314870"/>
                <a:gd name="connsiteX5" fmla="*/ 52730 w 213921"/>
                <a:gd name="connsiteY5" fmla="*/ 199365 h 314870"/>
                <a:gd name="connsiteX6" fmla="*/ 71792 w 213921"/>
                <a:gd name="connsiteY6" fmla="*/ 134219 h 314870"/>
                <a:gd name="connsiteX7" fmla="*/ 75675 w 213921"/>
                <a:gd name="connsiteY7" fmla="*/ 117057 h 314870"/>
                <a:gd name="connsiteX8" fmla="*/ 46728 w 213921"/>
                <a:gd name="connsiteY8" fmla="*/ 88337 h 314870"/>
                <a:gd name="connsiteX9" fmla="*/ 132 w 213921"/>
                <a:gd name="connsiteY9" fmla="*/ 142274 h 314870"/>
                <a:gd name="connsiteX10" fmla="*/ 4368 w 213921"/>
                <a:gd name="connsiteY10" fmla="*/ 145777 h 314870"/>
                <a:gd name="connsiteX11" fmla="*/ 10016 w 213921"/>
                <a:gd name="connsiteY11" fmla="*/ 139473 h 314870"/>
                <a:gd name="connsiteX12" fmla="*/ 45669 w 213921"/>
                <a:gd name="connsiteY12" fmla="*/ 96042 h 314870"/>
                <a:gd name="connsiteX13" fmla="*/ 54495 w 213921"/>
                <a:gd name="connsiteY13" fmla="*/ 107250 h 314870"/>
                <a:gd name="connsiteX14" fmla="*/ 46375 w 213921"/>
                <a:gd name="connsiteY14" fmla="*/ 137371 h 314870"/>
                <a:gd name="connsiteX15" fmla="*/ 29431 w 213921"/>
                <a:gd name="connsiteY15" fmla="*/ 196563 h 314870"/>
                <a:gd name="connsiteX16" fmla="*/ 90854 w 213921"/>
                <a:gd name="connsiteY16" fmla="*/ 246297 h 314870"/>
                <a:gd name="connsiteX17" fmla="*/ 83088 w 213921"/>
                <a:gd name="connsiteY17" fmla="*/ 278170 h 314870"/>
                <a:gd name="connsiteX18" fmla="*/ 74969 w 213921"/>
                <a:gd name="connsiteY18" fmla="*/ 311443 h 314870"/>
                <a:gd name="connsiteX19" fmla="*/ 79205 w 213921"/>
                <a:gd name="connsiteY19" fmla="*/ 314946 h 314870"/>
                <a:gd name="connsiteX20" fmla="*/ 82382 w 213921"/>
                <a:gd name="connsiteY20" fmla="*/ 313545 h 314870"/>
                <a:gd name="connsiteX21" fmla="*/ 86618 w 213921"/>
                <a:gd name="connsiteY21" fmla="*/ 299185 h 314870"/>
                <a:gd name="connsiteX22" fmla="*/ 100032 w 213921"/>
                <a:gd name="connsiteY22" fmla="*/ 246998 h 314870"/>
                <a:gd name="connsiteX23" fmla="*/ 177341 w 213921"/>
                <a:gd name="connsiteY23" fmla="*/ 209522 h 314870"/>
                <a:gd name="connsiteX24" fmla="*/ 203110 w 213921"/>
                <a:gd name="connsiteY24" fmla="*/ 167492 h 314870"/>
                <a:gd name="connsiteX25" fmla="*/ 214053 w 213921"/>
                <a:gd name="connsiteY25" fmla="*/ 112854 h 314870"/>
                <a:gd name="connsiteX26" fmla="*/ 198521 w 213921"/>
                <a:gd name="connsiteY26" fmla="*/ 88337 h 314870"/>
                <a:gd name="connsiteX27" fmla="*/ 180871 w 213921"/>
                <a:gd name="connsiteY27" fmla="*/ 105148 h 314870"/>
                <a:gd name="connsiteX28" fmla="*/ 186166 w 213921"/>
                <a:gd name="connsiteY28" fmla="*/ 114605 h 314870"/>
                <a:gd name="connsiteX29" fmla="*/ 198874 w 213921"/>
                <a:gd name="connsiteY29" fmla="*/ 144376 h 314870"/>
                <a:gd name="connsiteX30" fmla="*/ 168163 w 213921"/>
                <a:gd name="connsiteY30" fmla="*/ 208121 h 314870"/>
                <a:gd name="connsiteX31" fmla="*/ 101797 w 213921"/>
                <a:gd name="connsiteY31" fmla="*/ 239293 h 314870"/>
                <a:gd name="connsiteX32" fmla="*/ 160043 w 213921"/>
                <a:gd name="connsiteY32" fmla="*/ 9181 h 31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3921" h="314870">
                  <a:moveTo>
                    <a:pt x="160043" y="9181"/>
                  </a:moveTo>
                  <a:cubicBezTo>
                    <a:pt x="160396" y="7780"/>
                    <a:pt x="161102" y="5679"/>
                    <a:pt x="161102" y="3927"/>
                  </a:cubicBezTo>
                  <a:cubicBezTo>
                    <a:pt x="161102" y="425"/>
                    <a:pt x="158631" y="75"/>
                    <a:pt x="156866" y="75"/>
                  </a:cubicBezTo>
                  <a:cubicBezTo>
                    <a:pt x="153336" y="75"/>
                    <a:pt x="152983" y="775"/>
                    <a:pt x="151571" y="7080"/>
                  </a:cubicBezTo>
                  <a:lnTo>
                    <a:pt x="92972" y="238592"/>
                  </a:lnTo>
                  <a:cubicBezTo>
                    <a:pt x="66144" y="235440"/>
                    <a:pt x="52730" y="222481"/>
                    <a:pt x="52730" y="199365"/>
                  </a:cubicBezTo>
                  <a:cubicBezTo>
                    <a:pt x="52730" y="192360"/>
                    <a:pt x="52730" y="183253"/>
                    <a:pt x="71792" y="134219"/>
                  </a:cubicBezTo>
                  <a:cubicBezTo>
                    <a:pt x="73204" y="130016"/>
                    <a:pt x="75675" y="124062"/>
                    <a:pt x="75675" y="117057"/>
                  </a:cubicBezTo>
                  <a:cubicBezTo>
                    <a:pt x="75675" y="101296"/>
                    <a:pt x="64379" y="88337"/>
                    <a:pt x="46728" y="88337"/>
                  </a:cubicBezTo>
                  <a:cubicBezTo>
                    <a:pt x="13193" y="88337"/>
                    <a:pt x="132" y="139122"/>
                    <a:pt x="132" y="142274"/>
                  </a:cubicBezTo>
                  <a:cubicBezTo>
                    <a:pt x="132" y="145777"/>
                    <a:pt x="3662" y="145777"/>
                    <a:pt x="4368" y="145777"/>
                  </a:cubicBezTo>
                  <a:cubicBezTo>
                    <a:pt x="7898" y="145777"/>
                    <a:pt x="8251" y="145076"/>
                    <a:pt x="10016" y="139473"/>
                  </a:cubicBezTo>
                  <a:cubicBezTo>
                    <a:pt x="19547" y="106199"/>
                    <a:pt x="33667" y="96042"/>
                    <a:pt x="45669" y="96042"/>
                  </a:cubicBezTo>
                  <a:cubicBezTo>
                    <a:pt x="48493" y="96042"/>
                    <a:pt x="54495" y="96042"/>
                    <a:pt x="54495" y="107250"/>
                  </a:cubicBezTo>
                  <a:cubicBezTo>
                    <a:pt x="54495" y="116356"/>
                    <a:pt x="50965" y="125112"/>
                    <a:pt x="46375" y="137371"/>
                  </a:cubicBezTo>
                  <a:cubicBezTo>
                    <a:pt x="29431" y="181502"/>
                    <a:pt x="29431" y="190608"/>
                    <a:pt x="29431" y="196563"/>
                  </a:cubicBezTo>
                  <a:cubicBezTo>
                    <a:pt x="29431" y="229836"/>
                    <a:pt x="56966" y="244196"/>
                    <a:pt x="90854" y="246297"/>
                  </a:cubicBezTo>
                  <a:cubicBezTo>
                    <a:pt x="88030" y="258906"/>
                    <a:pt x="88030" y="259607"/>
                    <a:pt x="83088" y="278170"/>
                  </a:cubicBezTo>
                  <a:cubicBezTo>
                    <a:pt x="82029" y="282022"/>
                    <a:pt x="74969" y="310392"/>
                    <a:pt x="74969" y="311443"/>
                  </a:cubicBezTo>
                  <a:cubicBezTo>
                    <a:pt x="74969" y="311793"/>
                    <a:pt x="74969" y="314946"/>
                    <a:pt x="79205" y="314946"/>
                  </a:cubicBezTo>
                  <a:cubicBezTo>
                    <a:pt x="79911" y="314946"/>
                    <a:pt x="81676" y="314946"/>
                    <a:pt x="82382" y="313545"/>
                  </a:cubicBezTo>
                  <a:cubicBezTo>
                    <a:pt x="83441" y="312844"/>
                    <a:pt x="85559" y="304088"/>
                    <a:pt x="86618" y="299185"/>
                  </a:cubicBezTo>
                  <a:lnTo>
                    <a:pt x="100032" y="246998"/>
                  </a:lnTo>
                  <a:cubicBezTo>
                    <a:pt x="113094" y="246998"/>
                    <a:pt x="144158" y="246998"/>
                    <a:pt x="177341" y="209522"/>
                  </a:cubicBezTo>
                  <a:cubicBezTo>
                    <a:pt x="191814" y="193410"/>
                    <a:pt x="199227" y="178000"/>
                    <a:pt x="203110" y="167492"/>
                  </a:cubicBezTo>
                  <a:cubicBezTo>
                    <a:pt x="206287" y="158736"/>
                    <a:pt x="214053" y="128265"/>
                    <a:pt x="214053" y="112854"/>
                  </a:cubicBezTo>
                  <a:cubicBezTo>
                    <a:pt x="214053" y="93240"/>
                    <a:pt x="204522" y="88337"/>
                    <a:pt x="198521" y="88337"/>
                  </a:cubicBezTo>
                  <a:cubicBezTo>
                    <a:pt x="189696" y="88337"/>
                    <a:pt x="180871" y="97443"/>
                    <a:pt x="180871" y="105148"/>
                  </a:cubicBezTo>
                  <a:cubicBezTo>
                    <a:pt x="180871" y="109702"/>
                    <a:pt x="182989" y="111803"/>
                    <a:pt x="186166" y="114605"/>
                  </a:cubicBezTo>
                  <a:cubicBezTo>
                    <a:pt x="190049" y="118458"/>
                    <a:pt x="198874" y="127564"/>
                    <a:pt x="198874" y="144376"/>
                  </a:cubicBezTo>
                  <a:cubicBezTo>
                    <a:pt x="198874" y="166792"/>
                    <a:pt x="180518" y="195512"/>
                    <a:pt x="168163" y="208121"/>
                  </a:cubicBezTo>
                  <a:cubicBezTo>
                    <a:pt x="137098" y="239293"/>
                    <a:pt x="114506" y="239293"/>
                    <a:pt x="101797" y="239293"/>
                  </a:cubicBezTo>
                  <a:lnTo>
                    <a:pt x="160043" y="918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72B6B96C-4BDA-CA0D-3D6D-E61C87977312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367544" y="5221657"/>
              <a:ext cx="81897" cy="350245"/>
            </a:xfrm>
            <a:custGeom>
              <a:avLst/>
              <a:gdLst>
                <a:gd name="connsiteX0" fmla="*/ 82036 w 81897"/>
                <a:gd name="connsiteY0" fmla="*/ 346818 h 350245"/>
                <a:gd name="connsiteX1" fmla="*/ 76035 w 81897"/>
                <a:gd name="connsiteY1" fmla="*/ 339113 h 350245"/>
                <a:gd name="connsiteX2" fmla="*/ 20613 w 81897"/>
                <a:gd name="connsiteY2" fmla="*/ 175198 h 350245"/>
                <a:gd name="connsiteX3" fmla="*/ 77447 w 81897"/>
                <a:gd name="connsiteY3" fmla="*/ 9531 h 350245"/>
                <a:gd name="connsiteX4" fmla="*/ 82036 w 81897"/>
                <a:gd name="connsiteY4" fmla="*/ 3577 h 350245"/>
                <a:gd name="connsiteX5" fmla="*/ 78506 w 81897"/>
                <a:gd name="connsiteY5" fmla="*/ 75 h 350245"/>
                <a:gd name="connsiteX6" fmla="*/ 22378 w 81897"/>
                <a:gd name="connsiteY6" fmla="*/ 68373 h 350245"/>
                <a:gd name="connsiteX7" fmla="*/ 138 w 81897"/>
                <a:gd name="connsiteY7" fmla="*/ 175198 h 350245"/>
                <a:gd name="connsiteX8" fmla="*/ 23437 w 81897"/>
                <a:gd name="connsiteY8" fmla="*/ 284474 h 350245"/>
                <a:gd name="connsiteX9" fmla="*/ 78506 w 81897"/>
                <a:gd name="connsiteY9" fmla="*/ 350320 h 350245"/>
                <a:gd name="connsiteX10" fmla="*/ 82036 w 81897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036" y="346818"/>
                  </a:moveTo>
                  <a:cubicBezTo>
                    <a:pt x="82036" y="345767"/>
                    <a:pt x="82036" y="345067"/>
                    <a:pt x="76035" y="339113"/>
                  </a:cubicBezTo>
                  <a:cubicBezTo>
                    <a:pt x="31909" y="294982"/>
                    <a:pt x="20613" y="228785"/>
                    <a:pt x="20613" y="175198"/>
                  </a:cubicBezTo>
                  <a:cubicBezTo>
                    <a:pt x="20613" y="114255"/>
                    <a:pt x="34027" y="53312"/>
                    <a:pt x="77447" y="9531"/>
                  </a:cubicBezTo>
                  <a:cubicBezTo>
                    <a:pt x="82036" y="5328"/>
                    <a:pt x="82036" y="4628"/>
                    <a:pt x="82036" y="3577"/>
                  </a:cubicBezTo>
                  <a:cubicBezTo>
                    <a:pt x="82036" y="1125"/>
                    <a:pt x="80624" y="75"/>
                    <a:pt x="78506" y="75"/>
                  </a:cubicBezTo>
                  <a:cubicBezTo>
                    <a:pt x="74976" y="75"/>
                    <a:pt x="43205" y="23891"/>
                    <a:pt x="22378" y="68373"/>
                  </a:cubicBezTo>
                  <a:cubicBezTo>
                    <a:pt x="4375" y="106900"/>
                    <a:pt x="138" y="145777"/>
                    <a:pt x="138" y="175198"/>
                  </a:cubicBezTo>
                  <a:cubicBezTo>
                    <a:pt x="138" y="202517"/>
                    <a:pt x="4022" y="244896"/>
                    <a:pt x="23437" y="284474"/>
                  </a:cubicBezTo>
                  <a:cubicBezTo>
                    <a:pt x="44617" y="327554"/>
                    <a:pt x="74976" y="350320"/>
                    <a:pt x="78506" y="350320"/>
                  </a:cubicBezTo>
                  <a:cubicBezTo>
                    <a:pt x="80624" y="350320"/>
                    <a:pt x="82036" y="349270"/>
                    <a:pt x="82036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FA333CBB-ABA9-C8AE-CD28-B1AAC91084A7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477997" y="5265087"/>
              <a:ext cx="108372" cy="223106"/>
            </a:xfrm>
            <a:custGeom>
              <a:avLst/>
              <a:gdLst>
                <a:gd name="connsiteX0" fmla="*/ 64742 w 108372"/>
                <a:gd name="connsiteY0" fmla="*/ 79230 h 223106"/>
                <a:gd name="connsiteX1" fmla="*/ 97925 w 108372"/>
                <a:gd name="connsiteY1" fmla="*/ 79230 h 223106"/>
                <a:gd name="connsiteX2" fmla="*/ 108515 w 108372"/>
                <a:gd name="connsiteY2" fmla="*/ 72225 h 223106"/>
                <a:gd name="connsiteX3" fmla="*/ 98631 w 108372"/>
                <a:gd name="connsiteY3" fmla="*/ 68373 h 223106"/>
                <a:gd name="connsiteX4" fmla="*/ 67567 w 108372"/>
                <a:gd name="connsiteY4" fmla="*/ 68373 h 223106"/>
                <a:gd name="connsiteX5" fmla="*/ 82040 w 108372"/>
                <a:gd name="connsiteY5" fmla="*/ 9531 h 223106"/>
                <a:gd name="connsiteX6" fmla="*/ 71803 w 108372"/>
                <a:gd name="connsiteY6" fmla="*/ 75 h 223106"/>
                <a:gd name="connsiteX7" fmla="*/ 57682 w 108372"/>
                <a:gd name="connsiteY7" fmla="*/ 12684 h 223106"/>
                <a:gd name="connsiteX8" fmla="*/ 43915 w 108372"/>
                <a:gd name="connsiteY8" fmla="*/ 68373 h 223106"/>
                <a:gd name="connsiteX9" fmla="*/ 10733 w 108372"/>
                <a:gd name="connsiteY9" fmla="*/ 68373 h 223106"/>
                <a:gd name="connsiteX10" fmla="*/ 142 w 108372"/>
                <a:gd name="connsiteY10" fmla="*/ 75027 h 223106"/>
                <a:gd name="connsiteX11" fmla="*/ 10027 w 108372"/>
                <a:gd name="connsiteY11" fmla="*/ 79230 h 223106"/>
                <a:gd name="connsiteX12" fmla="*/ 41091 w 108372"/>
                <a:gd name="connsiteY12" fmla="*/ 79230 h 223106"/>
                <a:gd name="connsiteX13" fmla="*/ 14263 w 108372"/>
                <a:gd name="connsiteY13" fmla="*/ 190959 h 223106"/>
                <a:gd name="connsiteX14" fmla="*/ 46739 w 108372"/>
                <a:gd name="connsiteY14" fmla="*/ 223181 h 223106"/>
                <a:gd name="connsiteX15" fmla="*/ 102867 w 108372"/>
                <a:gd name="connsiteY15" fmla="*/ 169243 h 223106"/>
                <a:gd name="connsiteX16" fmla="*/ 98631 w 108372"/>
                <a:gd name="connsiteY16" fmla="*/ 165741 h 223106"/>
                <a:gd name="connsiteX17" fmla="*/ 93336 w 108372"/>
                <a:gd name="connsiteY17" fmla="*/ 170644 h 223106"/>
                <a:gd name="connsiteX18" fmla="*/ 47445 w 108372"/>
                <a:gd name="connsiteY18" fmla="*/ 215476 h 223106"/>
                <a:gd name="connsiteX19" fmla="*/ 36502 w 108372"/>
                <a:gd name="connsiteY19" fmla="*/ 199365 h 223106"/>
                <a:gd name="connsiteX20" fmla="*/ 38620 w 108372"/>
                <a:gd name="connsiteY20" fmla="*/ 182553 h 223106"/>
                <a:gd name="connsiteX21" fmla="*/ 64742 w 108372"/>
                <a:gd name="connsiteY21" fmla="*/ 7923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372" h="223106">
                  <a:moveTo>
                    <a:pt x="64742" y="79230"/>
                  </a:moveTo>
                  <a:lnTo>
                    <a:pt x="97925" y="79230"/>
                  </a:lnTo>
                  <a:cubicBezTo>
                    <a:pt x="104985" y="79230"/>
                    <a:pt x="108515" y="79230"/>
                    <a:pt x="108515" y="72225"/>
                  </a:cubicBezTo>
                  <a:cubicBezTo>
                    <a:pt x="108515" y="68373"/>
                    <a:pt x="104985" y="68373"/>
                    <a:pt x="98631" y="68373"/>
                  </a:cubicBezTo>
                  <a:lnTo>
                    <a:pt x="67567" y="68373"/>
                  </a:lnTo>
                  <a:cubicBezTo>
                    <a:pt x="80275" y="18638"/>
                    <a:pt x="82040" y="11633"/>
                    <a:pt x="82040" y="9531"/>
                  </a:cubicBezTo>
                  <a:cubicBezTo>
                    <a:pt x="82040" y="3577"/>
                    <a:pt x="77804" y="75"/>
                    <a:pt x="71803" y="75"/>
                  </a:cubicBezTo>
                  <a:cubicBezTo>
                    <a:pt x="70744" y="75"/>
                    <a:pt x="60859" y="425"/>
                    <a:pt x="57682" y="12684"/>
                  </a:cubicBezTo>
                  <a:lnTo>
                    <a:pt x="43915" y="68373"/>
                  </a:lnTo>
                  <a:lnTo>
                    <a:pt x="10733" y="68373"/>
                  </a:lnTo>
                  <a:cubicBezTo>
                    <a:pt x="3672" y="68373"/>
                    <a:pt x="142" y="68373"/>
                    <a:pt x="142" y="75027"/>
                  </a:cubicBezTo>
                  <a:cubicBezTo>
                    <a:pt x="142" y="79230"/>
                    <a:pt x="2966" y="79230"/>
                    <a:pt x="10027" y="79230"/>
                  </a:cubicBezTo>
                  <a:lnTo>
                    <a:pt x="41091" y="79230"/>
                  </a:lnTo>
                  <a:cubicBezTo>
                    <a:pt x="15675" y="178700"/>
                    <a:pt x="14263" y="184654"/>
                    <a:pt x="14263" y="190959"/>
                  </a:cubicBezTo>
                  <a:cubicBezTo>
                    <a:pt x="14263" y="209872"/>
                    <a:pt x="27677" y="223181"/>
                    <a:pt x="46739" y="223181"/>
                  </a:cubicBezTo>
                  <a:cubicBezTo>
                    <a:pt x="82746" y="223181"/>
                    <a:pt x="102867" y="172045"/>
                    <a:pt x="102867" y="169243"/>
                  </a:cubicBezTo>
                  <a:cubicBezTo>
                    <a:pt x="102867" y="165741"/>
                    <a:pt x="100043" y="165741"/>
                    <a:pt x="98631" y="165741"/>
                  </a:cubicBezTo>
                  <a:cubicBezTo>
                    <a:pt x="95454" y="165741"/>
                    <a:pt x="95101" y="166792"/>
                    <a:pt x="93336" y="170644"/>
                  </a:cubicBezTo>
                  <a:cubicBezTo>
                    <a:pt x="78157" y="207070"/>
                    <a:pt x="59447" y="215476"/>
                    <a:pt x="47445" y="215476"/>
                  </a:cubicBezTo>
                  <a:cubicBezTo>
                    <a:pt x="40032" y="215476"/>
                    <a:pt x="36502" y="210923"/>
                    <a:pt x="36502" y="199365"/>
                  </a:cubicBezTo>
                  <a:cubicBezTo>
                    <a:pt x="36502" y="190959"/>
                    <a:pt x="37208" y="188507"/>
                    <a:pt x="38620" y="182553"/>
                  </a:cubicBezTo>
                  <a:lnTo>
                    <a:pt x="64742" y="79230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6C685AB8-4110-60CA-F83B-FCC22C690FEE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7617474" y="5221657"/>
              <a:ext cx="81897" cy="350245"/>
            </a:xfrm>
            <a:custGeom>
              <a:avLst/>
              <a:gdLst>
                <a:gd name="connsiteX0" fmla="*/ 82043 w 81897"/>
                <a:gd name="connsiteY0" fmla="*/ 175198 h 350245"/>
                <a:gd name="connsiteX1" fmla="*/ 58745 w 81897"/>
                <a:gd name="connsiteY1" fmla="*/ 65921 h 350245"/>
                <a:gd name="connsiteX2" fmla="*/ 3676 w 81897"/>
                <a:gd name="connsiteY2" fmla="*/ 75 h 350245"/>
                <a:gd name="connsiteX3" fmla="*/ 146 w 81897"/>
                <a:gd name="connsiteY3" fmla="*/ 3577 h 350245"/>
                <a:gd name="connsiteX4" fmla="*/ 6853 w 81897"/>
                <a:gd name="connsiteY4" fmla="*/ 11633 h 350245"/>
                <a:gd name="connsiteX5" fmla="*/ 61569 w 81897"/>
                <a:gd name="connsiteY5" fmla="*/ 175198 h 350245"/>
                <a:gd name="connsiteX6" fmla="*/ 4735 w 81897"/>
                <a:gd name="connsiteY6" fmla="*/ 340864 h 350245"/>
                <a:gd name="connsiteX7" fmla="*/ 146 w 81897"/>
                <a:gd name="connsiteY7" fmla="*/ 346818 h 350245"/>
                <a:gd name="connsiteX8" fmla="*/ 3676 w 81897"/>
                <a:gd name="connsiteY8" fmla="*/ 350320 h 350245"/>
                <a:gd name="connsiteX9" fmla="*/ 59804 w 81897"/>
                <a:gd name="connsiteY9" fmla="*/ 282022 h 350245"/>
                <a:gd name="connsiteX10" fmla="*/ 82043 w 81897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043" y="175198"/>
                  </a:moveTo>
                  <a:cubicBezTo>
                    <a:pt x="82043" y="147878"/>
                    <a:pt x="78160" y="105499"/>
                    <a:pt x="58745" y="65921"/>
                  </a:cubicBezTo>
                  <a:cubicBezTo>
                    <a:pt x="37565" y="22841"/>
                    <a:pt x="7206" y="75"/>
                    <a:pt x="3676" y="75"/>
                  </a:cubicBezTo>
                  <a:cubicBezTo>
                    <a:pt x="1558" y="75"/>
                    <a:pt x="146" y="1476"/>
                    <a:pt x="146" y="3577"/>
                  </a:cubicBezTo>
                  <a:cubicBezTo>
                    <a:pt x="146" y="4628"/>
                    <a:pt x="146" y="5328"/>
                    <a:pt x="6853" y="11633"/>
                  </a:cubicBezTo>
                  <a:cubicBezTo>
                    <a:pt x="41448" y="46307"/>
                    <a:pt x="61569" y="101996"/>
                    <a:pt x="61569" y="175198"/>
                  </a:cubicBezTo>
                  <a:cubicBezTo>
                    <a:pt x="61569" y="235090"/>
                    <a:pt x="48508" y="296733"/>
                    <a:pt x="4735" y="340864"/>
                  </a:cubicBezTo>
                  <a:cubicBezTo>
                    <a:pt x="146" y="345067"/>
                    <a:pt x="146" y="345767"/>
                    <a:pt x="146" y="346818"/>
                  </a:cubicBezTo>
                  <a:cubicBezTo>
                    <a:pt x="146" y="348919"/>
                    <a:pt x="1558" y="350320"/>
                    <a:pt x="3676" y="350320"/>
                  </a:cubicBezTo>
                  <a:cubicBezTo>
                    <a:pt x="7206" y="350320"/>
                    <a:pt x="38977" y="326504"/>
                    <a:pt x="59804" y="282022"/>
                  </a:cubicBezTo>
                  <a:cubicBezTo>
                    <a:pt x="77807" y="243495"/>
                    <a:pt x="82043" y="204618"/>
                    <a:pt x="82043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14F6834D-4EA0-8413-776D-D20572D305F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7754048" y="5221657"/>
              <a:ext cx="78720" cy="350245"/>
            </a:xfrm>
            <a:custGeom>
              <a:avLst/>
              <a:gdLst>
                <a:gd name="connsiteX0" fmla="*/ 77105 w 78720"/>
                <a:gd name="connsiteY0" fmla="*/ 181152 h 350245"/>
                <a:gd name="connsiteX1" fmla="*/ 78870 w 78720"/>
                <a:gd name="connsiteY1" fmla="*/ 175198 h 350245"/>
                <a:gd name="connsiteX2" fmla="*/ 77105 w 78720"/>
                <a:gd name="connsiteY2" fmla="*/ 169243 h 350245"/>
                <a:gd name="connsiteX3" fmla="*/ 15329 w 78720"/>
                <a:gd name="connsiteY3" fmla="*/ 8130 h 350245"/>
                <a:gd name="connsiteX4" fmla="*/ 7210 w 78720"/>
                <a:gd name="connsiteY4" fmla="*/ 75 h 350245"/>
                <a:gd name="connsiteX5" fmla="*/ 150 w 78720"/>
                <a:gd name="connsiteY5" fmla="*/ 7080 h 350245"/>
                <a:gd name="connsiteX6" fmla="*/ 1915 w 78720"/>
                <a:gd name="connsiteY6" fmla="*/ 12684 h 350245"/>
                <a:gd name="connsiteX7" fmla="*/ 64397 w 78720"/>
                <a:gd name="connsiteY7" fmla="*/ 175198 h 350245"/>
                <a:gd name="connsiteX8" fmla="*/ 1915 w 78720"/>
                <a:gd name="connsiteY8" fmla="*/ 337011 h 350245"/>
                <a:gd name="connsiteX9" fmla="*/ 150 w 78720"/>
                <a:gd name="connsiteY9" fmla="*/ 343315 h 350245"/>
                <a:gd name="connsiteX10" fmla="*/ 7210 w 78720"/>
                <a:gd name="connsiteY10" fmla="*/ 350320 h 350245"/>
                <a:gd name="connsiteX11" fmla="*/ 14623 w 78720"/>
                <a:gd name="connsiteY11" fmla="*/ 343315 h 350245"/>
                <a:gd name="connsiteX12" fmla="*/ 77105 w 78720"/>
                <a:gd name="connsiteY12" fmla="*/ 18115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720" h="350245">
                  <a:moveTo>
                    <a:pt x="77105" y="181152"/>
                  </a:moveTo>
                  <a:cubicBezTo>
                    <a:pt x="78870" y="176949"/>
                    <a:pt x="78870" y="176248"/>
                    <a:pt x="78870" y="175198"/>
                  </a:cubicBezTo>
                  <a:cubicBezTo>
                    <a:pt x="78870" y="174147"/>
                    <a:pt x="78870" y="173446"/>
                    <a:pt x="77105" y="169243"/>
                  </a:cubicBezTo>
                  <a:lnTo>
                    <a:pt x="15329" y="8130"/>
                  </a:lnTo>
                  <a:cubicBezTo>
                    <a:pt x="13211" y="2176"/>
                    <a:pt x="11093" y="75"/>
                    <a:pt x="7210" y="75"/>
                  </a:cubicBezTo>
                  <a:cubicBezTo>
                    <a:pt x="3327" y="75"/>
                    <a:pt x="150" y="3227"/>
                    <a:pt x="150" y="7080"/>
                  </a:cubicBezTo>
                  <a:cubicBezTo>
                    <a:pt x="150" y="8130"/>
                    <a:pt x="150" y="8831"/>
                    <a:pt x="1915" y="12684"/>
                  </a:cubicBezTo>
                  <a:lnTo>
                    <a:pt x="64397" y="175198"/>
                  </a:lnTo>
                  <a:lnTo>
                    <a:pt x="1915" y="337011"/>
                  </a:lnTo>
                  <a:cubicBezTo>
                    <a:pt x="150" y="340864"/>
                    <a:pt x="150" y="341564"/>
                    <a:pt x="150" y="343315"/>
                  </a:cubicBezTo>
                  <a:cubicBezTo>
                    <a:pt x="150" y="347168"/>
                    <a:pt x="3327" y="350320"/>
                    <a:pt x="7210" y="350320"/>
                  </a:cubicBezTo>
                  <a:cubicBezTo>
                    <a:pt x="11799" y="350320"/>
                    <a:pt x="13211" y="346818"/>
                    <a:pt x="14623" y="343315"/>
                  </a:cubicBezTo>
                  <a:lnTo>
                    <a:pt x="77105" y="181152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60394872-7229-34ED-2F45-E4D9EDCAF79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7989383" y="5315172"/>
              <a:ext cx="235455" cy="149554"/>
            </a:xfrm>
            <a:custGeom>
              <a:avLst/>
              <a:gdLst>
                <a:gd name="connsiteX0" fmla="*/ 235612 w 235455"/>
                <a:gd name="connsiteY0" fmla="*/ 10932 h 149554"/>
                <a:gd name="connsiteX1" fmla="*/ 230669 w 235455"/>
                <a:gd name="connsiteY1" fmla="*/ 425 h 149554"/>
                <a:gd name="connsiteX2" fmla="*/ 225727 w 235455"/>
                <a:gd name="connsiteY2" fmla="*/ 9882 h 149554"/>
                <a:gd name="connsiteX3" fmla="*/ 176660 w 235455"/>
                <a:gd name="connsiteY3" fmla="*/ 48409 h 149554"/>
                <a:gd name="connsiteX4" fmla="*/ 120179 w 235455"/>
                <a:gd name="connsiteY4" fmla="*/ 25292 h 149554"/>
                <a:gd name="connsiteX5" fmla="*/ 59108 w 235455"/>
                <a:gd name="connsiteY5" fmla="*/ 75 h 149554"/>
                <a:gd name="connsiteX6" fmla="*/ 156 w 235455"/>
                <a:gd name="connsiteY6" fmla="*/ 57165 h 149554"/>
                <a:gd name="connsiteX7" fmla="*/ 5099 w 235455"/>
                <a:gd name="connsiteY7" fmla="*/ 67672 h 149554"/>
                <a:gd name="connsiteX8" fmla="*/ 10041 w 235455"/>
                <a:gd name="connsiteY8" fmla="*/ 59616 h 149554"/>
                <a:gd name="connsiteX9" fmla="*/ 59108 w 235455"/>
                <a:gd name="connsiteY9" fmla="*/ 19688 h 149554"/>
                <a:gd name="connsiteX10" fmla="*/ 115589 w 235455"/>
                <a:gd name="connsiteY10" fmla="*/ 42805 h 149554"/>
                <a:gd name="connsiteX11" fmla="*/ 176660 w 235455"/>
                <a:gd name="connsiteY11" fmla="*/ 68022 h 149554"/>
                <a:gd name="connsiteX12" fmla="*/ 235612 w 235455"/>
                <a:gd name="connsiteY12" fmla="*/ 10932 h 149554"/>
                <a:gd name="connsiteX13" fmla="*/ 235612 w 235455"/>
                <a:gd name="connsiteY13" fmla="*/ 92890 h 149554"/>
                <a:gd name="connsiteX14" fmla="*/ 230669 w 235455"/>
                <a:gd name="connsiteY14" fmla="*/ 82032 h 149554"/>
                <a:gd name="connsiteX15" fmla="*/ 225727 w 235455"/>
                <a:gd name="connsiteY15" fmla="*/ 91489 h 149554"/>
                <a:gd name="connsiteX16" fmla="*/ 176660 w 235455"/>
                <a:gd name="connsiteY16" fmla="*/ 130016 h 149554"/>
                <a:gd name="connsiteX17" fmla="*/ 120179 w 235455"/>
                <a:gd name="connsiteY17" fmla="*/ 106900 h 149554"/>
                <a:gd name="connsiteX18" fmla="*/ 59108 w 235455"/>
                <a:gd name="connsiteY18" fmla="*/ 81682 h 149554"/>
                <a:gd name="connsiteX19" fmla="*/ 156 w 235455"/>
                <a:gd name="connsiteY19" fmla="*/ 138772 h 149554"/>
                <a:gd name="connsiteX20" fmla="*/ 5099 w 235455"/>
                <a:gd name="connsiteY20" fmla="*/ 149279 h 149554"/>
                <a:gd name="connsiteX21" fmla="*/ 10041 w 235455"/>
                <a:gd name="connsiteY21" fmla="*/ 141224 h 149554"/>
                <a:gd name="connsiteX22" fmla="*/ 59108 w 235455"/>
                <a:gd name="connsiteY22" fmla="*/ 101296 h 149554"/>
                <a:gd name="connsiteX23" fmla="*/ 115589 w 235455"/>
                <a:gd name="connsiteY23" fmla="*/ 124412 h 149554"/>
                <a:gd name="connsiteX24" fmla="*/ 176660 w 235455"/>
                <a:gd name="connsiteY24" fmla="*/ 149630 h 149554"/>
                <a:gd name="connsiteX25" fmla="*/ 235612 w 235455"/>
                <a:gd name="connsiteY25" fmla="*/ 92890 h 14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5455" h="149554">
                  <a:moveTo>
                    <a:pt x="235612" y="10932"/>
                  </a:moveTo>
                  <a:cubicBezTo>
                    <a:pt x="235612" y="3577"/>
                    <a:pt x="233141" y="425"/>
                    <a:pt x="230669" y="425"/>
                  </a:cubicBezTo>
                  <a:cubicBezTo>
                    <a:pt x="229257" y="425"/>
                    <a:pt x="226080" y="1826"/>
                    <a:pt x="225727" y="9882"/>
                  </a:cubicBezTo>
                  <a:cubicBezTo>
                    <a:pt x="224315" y="34049"/>
                    <a:pt x="199605" y="48409"/>
                    <a:pt x="176660" y="48409"/>
                  </a:cubicBezTo>
                  <a:cubicBezTo>
                    <a:pt x="156185" y="48409"/>
                    <a:pt x="138535" y="37551"/>
                    <a:pt x="120179" y="25292"/>
                  </a:cubicBezTo>
                  <a:cubicBezTo>
                    <a:pt x="101116" y="12684"/>
                    <a:pt x="82054" y="75"/>
                    <a:pt x="59108" y="75"/>
                  </a:cubicBezTo>
                  <a:cubicBezTo>
                    <a:pt x="26279" y="75"/>
                    <a:pt x="156" y="24942"/>
                    <a:pt x="156" y="57165"/>
                  </a:cubicBezTo>
                  <a:cubicBezTo>
                    <a:pt x="156" y="64870"/>
                    <a:pt x="2981" y="67672"/>
                    <a:pt x="5099" y="67672"/>
                  </a:cubicBezTo>
                  <a:cubicBezTo>
                    <a:pt x="8629" y="67672"/>
                    <a:pt x="10041" y="61017"/>
                    <a:pt x="10041" y="59616"/>
                  </a:cubicBezTo>
                  <a:cubicBezTo>
                    <a:pt x="11806" y="30196"/>
                    <a:pt x="40752" y="19688"/>
                    <a:pt x="59108" y="19688"/>
                  </a:cubicBezTo>
                  <a:cubicBezTo>
                    <a:pt x="79583" y="19688"/>
                    <a:pt x="97233" y="30546"/>
                    <a:pt x="115589" y="42805"/>
                  </a:cubicBezTo>
                  <a:cubicBezTo>
                    <a:pt x="134652" y="55414"/>
                    <a:pt x="153714" y="68022"/>
                    <a:pt x="176660" y="68022"/>
                  </a:cubicBezTo>
                  <a:cubicBezTo>
                    <a:pt x="209489" y="68022"/>
                    <a:pt x="235612" y="43155"/>
                    <a:pt x="235612" y="10932"/>
                  </a:cubicBezTo>
                  <a:close/>
                  <a:moveTo>
                    <a:pt x="235612" y="92890"/>
                  </a:moveTo>
                  <a:cubicBezTo>
                    <a:pt x="235612" y="82733"/>
                    <a:pt x="231375" y="82032"/>
                    <a:pt x="230669" y="82032"/>
                  </a:cubicBezTo>
                  <a:cubicBezTo>
                    <a:pt x="229257" y="82032"/>
                    <a:pt x="226080" y="83783"/>
                    <a:pt x="225727" y="91489"/>
                  </a:cubicBezTo>
                  <a:cubicBezTo>
                    <a:pt x="224315" y="115656"/>
                    <a:pt x="199605" y="130016"/>
                    <a:pt x="176660" y="130016"/>
                  </a:cubicBezTo>
                  <a:cubicBezTo>
                    <a:pt x="156185" y="130016"/>
                    <a:pt x="138535" y="119158"/>
                    <a:pt x="120179" y="106900"/>
                  </a:cubicBezTo>
                  <a:cubicBezTo>
                    <a:pt x="101116" y="94291"/>
                    <a:pt x="82054" y="81682"/>
                    <a:pt x="59108" y="81682"/>
                  </a:cubicBezTo>
                  <a:cubicBezTo>
                    <a:pt x="26279" y="81682"/>
                    <a:pt x="156" y="106549"/>
                    <a:pt x="156" y="138772"/>
                  </a:cubicBezTo>
                  <a:cubicBezTo>
                    <a:pt x="156" y="146477"/>
                    <a:pt x="2981" y="149279"/>
                    <a:pt x="5099" y="149279"/>
                  </a:cubicBezTo>
                  <a:cubicBezTo>
                    <a:pt x="8629" y="149279"/>
                    <a:pt x="10041" y="142625"/>
                    <a:pt x="10041" y="141224"/>
                  </a:cubicBezTo>
                  <a:cubicBezTo>
                    <a:pt x="11806" y="111803"/>
                    <a:pt x="40752" y="101296"/>
                    <a:pt x="59108" y="101296"/>
                  </a:cubicBezTo>
                  <a:cubicBezTo>
                    <a:pt x="79583" y="101296"/>
                    <a:pt x="97233" y="112153"/>
                    <a:pt x="115589" y="124412"/>
                  </a:cubicBezTo>
                  <a:cubicBezTo>
                    <a:pt x="134652" y="137021"/>
                    <a:pt x="153714" y="149630"/>
                    <a:pt x="176660" y="149630"/>
                  </a:cubicBezTo>
                  <a:cubicBezTo>
                    <a:pt x="210195" y="149630"/>
                    <a:pt x="235612" y="123711"/>
                    <a:pt x="235612" y="92890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3F2E938A-2658-C523-BDAB-9E6C6A67E628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362352" y="5151606"/>
              <a:ext cx="469851" cy="490343"/>
            </a:xfrm>
            <a:custGeom>
              <a:avLst/>
              <a:gdLst>
                <a:gd name="connsiteX0" fmla="*/ 427304 w 469851"/>
                <a:gd name="connsiteY0" fmla="*/ 490409 h 490343"/>
                <a:gd name="connsiteX1" fmla="*/ 470018 w 469851"/>
                <a:gd name="connsiteY1" fmla="*/ 378331 h 490343"/>
                <a:gd name="connsiteX2" fmla="*/ 461193 w 469851"/>
                <a:gd name="connsiteY2" fmla="*/ 378331 h 490343"/>
                <a:gd name="connsiteX3" fmla="*/ 369411 w 469851"/>
                <a:gd name="connsiteY3" fmla="*/ 449080 h 490343"/>
                <a:gd name="connsiteX4" fmla="*/ 259626 w 469851"/>
                <a:gd name="connsiteY4" fmla="*/ 459938 h 490343"/>
                <a:gd name="connsiteX5" fmla="*/ 46764 w 469851"/>
                <a:gd name="connsiteY5" fmla="*/ 459938 h 490343"/>
                <a:gd name="connsiteX6" fmla="*/ 226444 w 469851"/>
                <a:gd name="connsiteY6" fmla="*/ 250841 h 490343"/>
                <a:gd name="connsiteX7" fmla="*/ 229621 w 469851"/>
                <a:gd name="connsiteY7" fmla="*/ 245237 h 490343"/>
                <a:gd name="connsiteX8" fmla="*/ 227150 w 469851"/>
                <a:gd name="connsiteY8" fmla="*/ 239984 h 490343"/>
                <a:gd name="connsiteX9" fmla="*/ 62649 w 469851"/>
                <a:gd name="connsiteY9" fmla="*/ 16877 h 490343"/>
                <a:gd name="connsiteX10" fmla="*/ 256096 w 469851"/>
                <a:gd name="connsiteY10" fmla="*/ 16877 h 490343"/>
                <a:gd name="connsiteX11" fmla="*/ 338700 w 469851"/>
                <a:gd name="connsiteY11" fmla="*/ 22481 h 490343"/>
                <a:gd name="connsiteX12" fmla="*/ 416361 w 469851"/>
                <a:gd name="connsiteY12" fmla="*/ 48749 h 490343"/>
                <a:gd name="connsiteX13" fmla="*/ 461193 w 469851"/>
                <a:gd name="connsiteY13" fmla="*/ 98484 h 490343"/>
                <a:gd name="connsiteX14" fmla="*/ 470018 w 469851"/>
                <a:gd name="connsiteY14" fmla="*/ 98484 h 490343"/>
                <a:gd name="connsiteX15" fmla="*/ 427304 w 469851"/>
                <a:gd name="connsiteY15" fmla="*/ 65 h 490343"/>
                <a:gd name="connsiteX16" fmla="*/ 10051 w 469851"/>
                <a:gd name="connsiteY16" fmla="*/ 65 h 490343"/>
                <a:gd name="connsiteX17" fmla="*/ 520 w 469851"/>
                <a:gd name="connsiteY17" fmla="*/ 2517 h 490343"/>
                <a:gd name="connsiteX18" fmla="*/ 167 w 469851"/>
                <a:gd name="connsiteY18" fmla="*/ 14075 h 490343"/>
                <a:gd name="connsiteX19" fmla="*/ 186907 w 469851"/>
                <a:gd name="connsiteY19" fmla="*/ 267653 h 490343"/>
                <a:gd name="connsiteX20" fmla="*/ 4050 w 469851"/>
                <a:gd name="connsiteY20" fmla="*/ 480252 h 490343"/>
                <a:gd name="connsiteX21" fmla="*/ 520 w 469851"/>
                <a:gd name="connsiteY21" fmla="*/ 486557 h 490343"/>
                <a:gd name="connsiteX22" fmla="*/ 10051 w 469851"/>
                <a:gd name="connsiteY22" fmla="*/ 490409 h 490343"/>
                <a:gd name="connsiteX23" fmla="*/ 427304 w 469851"/>
                <a:gd name="connsiteY23" fmla="*/ 490409 h 49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9851" h="490343">
                  <a:moveTo>
                    <a:pt x="427304" y="490409"/>
                  </a:moveTo>
                  <a:lnTo>
                    <a:pt x="470018" y="378331"/>
                  </a:lnTo>
                  <a:lnTo>
                    <a:pt x="461193" y="378331"/>
                  </a:lnTo>
                  <a:cubicBezTo>
                    <a:pt x="447426" y="414756"/>
                    <a:pt x="410007" y="438573"/>
                    <a:pt x="369411" y="449080"/>
                  </a:cubicBezTo>
                  <a:cubicBezTo>
                    <a:pt x="361998" y="450831"/>
                    <a:pt x="327404" y="459938"/>
                    <a:pt x="259626" y="459938"/>
                  </a:cubicBezTo>
                  <a:lnTo>
                    <a:pt x="46764" y="459938"/>
                  </a:lnTo>
                  <a:lnTo>
                    <a:pt x="226444" y="250841"/>
                  </a:lnTo>
                  <a:cubicBezTo>
                    <a:pt x="228915" y="248039"/>
                    <a:pt x="229621" y="246988"/>
                    <a:pt x="229621" y="245237"/>
                  </a:cubicBezTo>
                  <a:cubicBezTo>
                    <a:pt x="229621" y="244537"/>
                    <a:pt x="229621" y="243486"/>
                    <a:pt x="227150" y="239984"/>
                  </a:cubicBezTo>
                  <a:lnTo>
                    <a:pt x="62649" y="16877"/>
                  </a:lnTo>
                  <a:lnTo>
                    <a:pt x="256096" y="16877"/>
                  </a:lnTo>
                  <a:cubicBezTo>
                    <a:pt x="303399" y="16877"/>
                    <a:pt x="335523" y="21780"/>
                    <a:pt x="338700" y="22481"/>
                  </a:cubicBezTo>
                  <a:cubicBezTo>
                    <a:pt x="357762" y="25283"/>
                    <a:pt x="388474" y="31237"/>
                    <a:pt x="416361" y="48749"/>
                  </a:cubicBezTo>
                  <a:cubicBezTo>
                    <a:pt x="425186" y="54353"/>
                    <a:pt x="449191" y="70114"/>
                    <a:pt x="461193" y="98484"/>
                  </a:cubicBezTo>
                  <a:lnTo>
                    <a:pt x="470018" y="98484"/>
                  </a:lnTo>
                  <a:lnTo>
                    <a:pt x="427304" y="65"/>
                  </a:lnTo>
                  <a:lnTo>
                    <a:pt x="10051" y="65"/>
                  </a:lnTo>
                  <a:cubicBezTo>
                    <a:pt x="1932" y="65"/>
                    <a:pt x="1579" y="416"/>
                    <a:pt x="520" y="2517"/>
                  </a:cubicBezTo>
                  <a:cubicBezTo>
                    <a:pt x="167" y="3568"/>
                    <a:pt x="167" y="10222"/>
                    <a:pt x="167" y="14075"/>
                  </a:cubicBezTo>
                  <a:lnTo>
                    <a:pt x="186907" y="267653"/>
                  </a:lnTo>
                  <a:lnTo>
                    <a:pt x="4050" y="480252"/>
                  </a:lnTo>
                  <a:cubicBezTo>
                    <a:pt x="520" y="484455"/>
                    <a:pt x="520" y="486206"/>
                    <a:pt x="520" y="486557"/>
                  </a:cubicBezTo>
                  <a:cubicBezTo>
                    <a:pt x="520" y="490409"/>
                    <a:pt x="3697" y="490409"/>
                    <a:pt x="10051" y="490409"/>
                  </a:cubicBezTo>
                  <a:lnTo>
                    <a:pt x="427304" y="490409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F259136D-76C1-1DAB-838D-F202E7F9E6FD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8521896" y="5779005"/>
              <a:ext cx="150980" cy="110572"/>
            </a:xfrm>
            <a:custGeom>
              <a:avLst/>
              <a:gdLst>
                <a:gd name="connsiteX0" fmla="*/ 18705 w 150980"/>
                <a:gd name="connsiteY0" fmla="*/ 92761 h 110572"/>
                <a:gd name="connsiteX1" fmla="*/ 16233 w 150980"/>
                <a:gd name="connsiteY1" fmla="*/ 102813 h 110572"/>
                <a:gd name="connsiteX2" fmla="*/ 24635 w 150980"/>
                <a:gd name="connsiteY2" fmla="*/ 110659 h 110572"/>
                <a:gd name="connsiteX3" fmla="*/ 34272 w 150980"/>
                <a:gd name="connsiteY3" fmla="*/ 105265 h 110572"/>
                <a:gd name="connsiteX4" fmla="*/ 38720 w 150980"/>
                <a:gd name="connsiteY4" fmla="*/ 90064 h 110572"/>
                <a:gd name="connsiteX5" fmla="*/ 44156 w 150980"/>
                <a:gd name="connsiteY5" fmla="*/ 67999 h 110572"/>
                <a:gd name="connsiteX6" fmla="*/ 48357 w 150980"/>
                <a:gd name="connsiteY6" fmla="*/ 51572 h 110572"/>
                <a:gd name="connsiteX7" fmla="*/ 58735 w 150980"/>
                <a:gd name="connsiteY7" fmla="*/ 29507 h 110572"/>
                <a:gd name="connsiteX8" fmla="*/ 95801 w 150980"/>
                <a:gd name="connsiteY8" fmla="*/ 6951 h 110572"/>
                <a:gd name="connsiteX9" fmla="*/ 110380 w 150980"/>
                <a:gd name="connsiteY9" fmla="*/ 24113 h 110572"/>
                <a:gd name="connsiteX10" fmla="*/ 95801 w 150980"/>
                <a:gd name="connsiteY10" fmla="*/ 76335 h 110572"/>
                <a:gd name="connsiteX11" fmla="*/ 92094 w 150980"/>
                <a:gd name="connsiteY11" fmla="*/ 89574 h 110572"/>
                <a:gd name="connsiteX12" fmla="*/ 115569 w 150980"/>
                <a:gd name="connsiteY12" fmla="*/ 110659 h 110572"/>
                <a:gd name="connsiteX13" fmla="*/ 151152 w 150980"/>
                <a:gd name="connsiteY13" fmla="*/ 73147 h 110572"/>
                <a:gd name="connsiteX14" fmla="*/ 147199 w 150980"/>
                <a:gd name="connsiteY14" fmla="*/ 69960 h 110572"/>
                <a:gd name="connsiteX15" fmla="*/ 142504 w 150980"/>
                <a:gd name="connsiteY15" fmla="*/ 74128 h 110572"/>
                <a:gd name="connsiteX16" fmla="*/ 116311 w 150980"/>
                <a:gd name="connsiteY16" fmla="*/ 103794 h 110572"/>
                <a:gd name="connsiteX17" fmla="*/ 110133 w 150980"/>
                <a:gd name="connsiteY17" fmla="*/ 95213 h 110572"/>
                <a:gd name="connsiteX18" fmla="*/ 115817 w 150980"/>
                <a:gd name="connsiteY18" fmla="*/ 75354 h 110572"/>
                <a:gd name="connsiteX19" fmla="*/ 128913 w 150980"/>
                <a:gd name="connsiteY19" fmla="*/ 28036 h 110572"/>
                <a:gd name="connsiteX20" fmla="*/ 96789 w 150980"/>
                <a:gd name="connsiteY20" fmla="*/ 86 h 110572"/>
                <a:gd name="connsiteX21" fmla="*/ 55029 w 150980"/>
                <a:gd name="connsiteY21" fmla="*/ 22397 h 110572"/>
                <a:gd name="connsiteX22" fmla="*/ 28589 w 150980"/>
                <a:gd name="connsiteY22" fmla="*/ 86 h 110572"/>
                <a:gd name="connsiteX23" fmla="*/ 9067 w 150980"/>
                <a:gd name="connsiteY23" fmla="*/ 13325 h 110572"/>
                <a:gd name="connsiteX24" fmla="*/ 172 w 150980"/>
                <a:gd name="connsiteY24" fmla="*/ 37598 h 110572"/>
                <a:gd name="connsiteX25" fmla="*/ 4372 w 150980"/>
                <a:gd name="connsiteY25" fmla="*/ 40785 h 110572"/>
                <a:gd name="connsiteX26" fmla="*/ 9809 w 150980"/>
                <a:gd name="connsiteY26" fmla="*/ 33430 h 110572"/>
                <a:gd name="connsiteX27" fmla="*/ 27847 w 150980"/>
                <a:gd name="connsiteY27" fmla="*/ 6951 h 110572"/>
                <a:gd name="connsiteX28" fmla="*/ 36002 w 150980"/>
                <a:gd name="connsiteY28" fmla="*/ 18964 h 110572"/>
                <a:gd name="connsiteX29" fmla="*/ 32048 w 150980"/>
                <a:gd name="connsiteY29" fmla="*/ 39314 h 110572"/>
                <a:gd name="connsiteX30" fmla="*/ 26612 w 150980"/>
                <a:gd name="connsiteY30" fmla="*/ 61379 h 110572"/>
                <a:gd name="connsiteX31" fmla="*/ 18705 w 150980"/>
                <a:gd name="connsiteY31" fmla="*/ 9276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980" h="110572">
                  <a:moveTo>
                    <a:pt x="18705" y="92761"/>
                  </a:moveTo>
                  <a:cubicBezTo>
                    <a:pt x="17716" y="95948"/>
                    <a:pt x="16233" y="102078"/>
                    <a:pt x="16233" y="102813"/>
                  </a:cubicBezTo>
                  <a:cubicBezTo>
                    <a:pt x="16233" y="108207"/>
                    <a:pt x="20681" y="110659"/>
                    <a:pt x="24635" y="110659"/>
                  </a:cubicBezTo>
                  <a:cubicBezTo>
                    <a:pt x="29083" y="110659"/>
                    <a:pt x="33037" y="107471"/>
                    <a:pt x="34272" y="105265"/>
                  </a:cubicBezTo>
                  <a:cubicBezTo>
                    <a:pt x="35508" y="103058"/>
                    <a:pt x="37484" y="95213"/>
                    <a:pt x="38720" y="90064"/>
                  </a:cubicBezTo>
                  <a:cubicBezTo>
                    <a:pt x="39955" y="85406"/>
                    <a:pt x="42674" y="74128"/>
                    <a:pt x="44156" y="67999"/>
                  </a:cubicBezTo>
                  <a:cubicBezTo>
                    <a:pt x="45639" y="62605"/>
                    <a:pt x="47122" y="57211"/>
                    <a:pt x="48357" y="51572"/>
                  </a:cubicBezTo>
                  <a:cubicBezTo>
                    <a:pt x="51075" y="41520"/>
                    <a:pt x="51569" y="39559"/>
                    <a:pt x="58735" y="29507"/>
                  </a:cubicBezTo>
                  <a:cubicBezTo>
                    <a:pt x="65654" y="19700"/>
                    <a:pt x="77268" y="6951"/>
                    <a:pt x="95801" y="6951"/>
                  </a:cubicBezTo>
                  <a:cubicBezTo>
                    <a:pt x="110133" y="6951"/>
                    <a:pt x="110380" y="19455"/>
                    <a:pt x="110380" y="24113"/>
                  </a:cubicBezTo>
                  <a:cubicBezTo>
                    <a:pt x="110380" y="38823"/>
                    <a:pt x="99755" y="66037"/>
                    <a:pt x="95801" y="76335"/>
                  </a:cubicBezTo>
                  <a:cubicBezTo>
                    <a:pt x="93083" y="83199"/>
                    <a:pt x="92094" y="85406"/>
                    <a:pt x="92094" y="89574"/>
                  </a:cubicBezTo>
                  <a:cubicBezTo>
                    <a:pt x="92094" y="102568"/>
                    <a:pt x="102967" y="110659"/>
                    <a:pt x="115569" y="110659"/>
                  </a:cubicBezTo>
                  <a:cubicBezTo>
                    <a:pt x="140280" y="110659"/>
                    <a:pt x="151152" y="76825"/>
                    <a:pt x="151152" y="73147"/>
                  </a:cubicBezTo>
                  <a:cubicBezTo>
                    <a:pt x="151152" y="69960"/>
                    <a:pt x="147940" y="69960"/>
                    <a:pt x="147199" y="69960"/>
                  </a:cubicBezTo>
                  <a:cubicBezTo>
                    <a:pt x="143739" y="69960"/>
                    <a:pt x="143492" y="71431"/>
                    <a:pt x="142504" y="74128"/>
                  </a:cubicBezTo>
                  <a:cubicBezTo>
                    <a:pt x="136820" y="93742"/>
                    <a:pt x="126195" y="103794"/>
                    <a:pt x="116311" y="103794"/>
                  </a:cubicBezTo>
                  <a:cubicBezTo>
                    <a:pt x="111122" y="103794"/>
                    <a:pt x="110133" y="100362"/>
                    <a:pt x="110133" y="95213"/>
                  </a:cubicBezTo>
                  <a:cubicBezTo>
                    <a:pt x="110133" y="89574"/>
                    <a:pt x="111369" y="86387"/>
                    <a:pt x="115817" y="75354"/>
                  </a:cubicBezTo>
                  <a:cubicBezTo>
                    <a:pt x="118782" y="67754"/>
                    <a:pt x="128913" y="41765"/>
                    <a:pt x="128913" y="28036"/>
                  </a:cubicBezTo>
                  <a:cubicBezTo>
                    <a:pt x="128913" y="4254"/>
                    <a:pt x="109886" y="86"/>
                    <a:pt x="96789" y="86"/>
                  </a:cubicBezTo>
                  <a:cubicBezTo>
                    <a:pt x="76280" y="86"/>
                    <a:pt x="62442" y="12590"/>
                    <a:pt x="55029" y="22397"/>
                  </a:cubicBezTo>
                  <a:cubicBezTo>
                    <a:pt x="53299" y="5480"/>
                    <a:pt x="38720" y="86"/>
                    <a:pt x="28589" y="86"/>
                  </a:cubicBezTo>
                  <a:cubicBezTo>
                    <a:pt x="17963" y="86"/>
                    <a:pt x="12280" y="7687"/>
                    <a:pt x="9067" y="13325"/>
                  </a:cubicBezTo>
                  <a:cubicBezTo>
                    <a:pt x="3631" y="22397"/>
                    <a:pt x="172" y="36372"/>
                    <a:pt x="172" y="37598"/>
                  </a:cubicBezTo>
                  <a:cubicBezTo>
                    <a:pt x="172" y="40785"/>
                    <a:pt x="3631" y="40785"/>
                    <a:pt x="4372" y="40785"/>
                  </a:cubicBezTo>
                  <a:cubicBezTo>
                    <a:pt x="7832" y="40785"/>
                    <a:pt x="8079" y="40049"/>
                    <a:pt x="9809" y="33430"/>
                  </a:cubicBezTo>
                  <a:cubicBezTo>
                    <a:pt x="13515" y="18964"/>
                    <a:pt x="18210" y="6951"/>
                    <a:pt x="27847" y="6951"/>
                  </a:cubicBezTo>
                  <a:cubicBezTo>
                    <a:pt x="34272" y="6951"/>
                    <a:pt x="36002" y="12345"/>
                    <a:pt x="36002" y="18964"/>
                  </a:cubicBezTo>
                  <a:cubicBezTo>
                    <a:pt x="36002" y="23623"/>
                    <a:pt x="33778" y="32694"/>
                    <a:pt x="32048" y="39314"/>
                  </a:cubicBezTo>
                  <a:cubicBezTo>
                    <a:pt x="30318" y="45933"/>
                    <a:pt x="27847" y="55985"/>
                    <a:pt x="26612" y="61379"/>
                  </a:cubicBezTo>
                  <a:lnTo>
                    <a:pt x="18705" y="9276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F6E9A66C-88C6-6430-2D64-66A3BA5D9165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8925789" y="5329532"/>
              <a:ext cx="137319" cy="158661"/>
            </a:xfrm>
            <a:custGeom>
              <a:avLst/>
              <a:gdLst>
                <a:gd name="connsiteX0" fmla="*/ 125500 w 137319"/>
                <a:gd name="connsiteY0" fmla="*/ 21790 h 158661"/>
                <a:gd name="connsiteX1" fmla="*/ 109968 w 137319"/>
                <a:gd name="connsiteY1" fmla="*/ 26693 h 158661"/>
                <a:gd name="connsiteX2" fmla="*/ 103614 w 137319"/>
                <a:gd name="connsiteY2" fmla="*/ 40353 h 158661"/>
                <a:gd name="connsiteX3" fmla="*/ 116675 w 137319"/>
                <a:gd name="connsiteY3" fmla="*/ 52612 h 158661"/>
                <a:gd name="connsiteX4" fmla="*/ 136443 w 137319"/>
                <a:gd name="connsiteY4" fmla="*/ 30196 h 158661"/>
                <a:gd name="connsiteX5" fmla="*/ 94789 w 137319"/>
                <a:gd name="connsiteY5" fmla="*/ 75 h 158661"/>
                <a:gd name="connsiteX6" fmla="*/ 183 w 137319"/>
                <a:gd name="connsiteY6" fmla="*/ 99545 h 158661"/>
                <a:gd name="connsiteX7" fmla="*/ 57370 w 137319"/>
                <a:gd name="connsiteY7" fmla="*/ 158736 h 158661"/>
                <a:gd name="connsiteX8" fmla="*/ 137502 w 137319"/>
                <a:gd name="connsiteY8" fmla="*/ 117407 h 158661"/>
                <a:gd name="connsiteX9" fmla="*/ 133266 w 137319"/>
                <a:gd name="connsiteY9" fmla="*/ 112854 h 158661"/>
                <a:gd name="connsiteX10" fmla="*/ 128677 w 137319"/>
                <a:gd name="connsiteY10" fmla="*/ 116356 h 158661"/>
                <a:gd name="connsiteX11" fmla="*/ 58076 w 137319"/>
                <a:gd name="connsiteY11" fmla="*/ 151031 h 158661"/>
                <a:gd name="connsiteX12" fmla="*/ 26306 w 137319"/>
                <a:gd name="connsiteY12" fmla="*/ 112854 h 158661"/>
                <a:gd name="connsiteX13" fmla="*/ 45368 w 137319"/>
                <a:gd name="connsiteY13" fmla="*/ 42805 h 158661"/>
                <a:gd name="connsiteX14" fmla="*/ 95142 w 137319"/>
                <a:gd name="connsiteY14" fmla="*/ 7780 h 158661"/>
                <a:gd name="connsiteX15" fmla="*/ 125500 w 137319"/>
                <a:gd name="connsiteY15" fmla="*/ 21790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19" h="158661">
                  <a:moveTo>
                    <a:pt x="125500" y="21790"/>
                  </a:moveTo>
                  <a:cubicBezTo>
                    <a:pt x="119852" y="21790"/>
                    <a:pt x="114910" y="21790"/>
                    <a:pt x="109968" y="26693"/>
                  </a:cubicBezTo>
                  <a:cubicBezTo>
                    <a:pt x="104320" y="31947"/>
                    <a:pt x="103614" y="37901"/>
                    <a:pt x="103614" y="40353"/>
                  </a:cubicBezTo>
                  <a:cubicBezTo>
                    <a:pt x="103614" y="48759"/>
                    <a:pt x="109968" y="52612"/>
                    <a:pt x="116675" y="52612"/>
                  </a:cubicBezTo>
                  <a:cubicBezTo>
                    <a:pt x="126912" y="52612"/>
                    <a:pt x="136443" y="44206"/>
                    <a:pt x="136443" y="30196"/>
                  </a:cubicBezTo>
                  <a:cubicBezTo>
                    <a:pt x="136443" y="13034"/>
                    <a:pt x="119852" y="75"/>
                    <a:pt x="94789" y="75"/>
                  </a:cubicBezTo>
                  <a:cubicBezTo>
                    <a:pt x="47133" y="75"/>
                    <a:pt x="183" y="50160"/>
                    <a:pt x="183" y="99545"/>
                  </a:cubicBezTo>
                  <a:cubicBezTo>
                    <a:pt x="183" y="131067"/>
                    <a:pt x="20657" y="158736"/>
                    <a:pt x="57370" y="158736"/>
                  </a:cubicBezTo>
                  <a:cubicBezTo>
                    <a:pt x="107850" y="158736"/>
                    <a:pt x="137502" y="121610"/>
                    <a:pt x="137502" y="117407"/>
                  </a:cubicBezTo>
                  <a:cubicBezTo>
                    <a:pt x="137502" y="115306"/>
                    <a:pt x="135384" y="112854"/>
                    <a:pt x="133266" y="112854"/>
                  </a:cubicBezTo>
                  <a:cubicBezTo>
                    <a:pt x="131501" y="112854"/>
                    <a:pt x="130795" y="113554"/>
                    <a:pt x="128677" y="116356"/>
                  </a:cubicBezTo>
                  <a:cubicBezTo>
                    <a:pt x="100790" y="151031"/>
                    <a:pt x="62312" y="151031"/>
                    <a:pt x="58076" y="151031"/>
                  </a:cubicBezTo>
                  <a:cubicBezTo>
                    <a:pt x="35837" y="151031"/>
                    <a:pt x="26306" y="133869"/>
                    <a:pt x="26306" y="112854"/>
                  </a:cubicBezTo>
                  <a:cubicBezTo>
                    <a:pt x="26306" y="98494"/>
                    <a:pt x="33366" y="64520"/>
                    <a:pt x="45368" y="42805"/>
                  </a:cubicBezTo>
                  <a:cubicBezTo>
                    <a:pt x="56311" y="22841"/>
                    <a:pt x="75726" y="7780"/>
                    <a:pt x="95142" y="7780"/>
                  </a:cubicBezTo>
                  <a:cubicBezTo>
                    <a:pt x="107144" y="7780"/>
                    <a:pt x="120558" y="12333"/>
                    <a:pt x="125500" y="21790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0E8CDEF3-E7C8-EB47-A574-38E27F96C778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9075695" y="5428757"/>
              <a:ext cx="150980" cy="110572"/>
            </a:xfrm>
            <a:custGeom>
              <a:avLst/>
              <a:gdLst>
                <a:gd name="connsiteX0" fmla="*/ 18720 w 150980"/>
                <a:gd name="connsiteY0" fmla="*/ 92751 h 110572"/>
                <a:gd name="connsiteX1" fmla="*/ 16249 w 150980"/>
                <a:gd name="connsiteY1" fmla="*/ 102803 h 110572"/>
                <a:gd name="connsiteX2" fmla="*/ 24651 w 150980"/>
                <a:gd name="connsiteY2" fmla="*/ 110649 h 110572"/>
                <a:gd name="connsiteX3" fmla="*/ 34288 w 150980"/>
                <a:gd name="connsiteY3" fmla="*/ 105255 h 110572"/>
                <a:gd name="connsiteX4" fmla="*/ 38736 w 150980"/>
                <a:gd name="connsiteY4" fmla="*/ 90054 h 110572"/>
                <a:gd name="connsiteX5" fmla="*/ 44172 w 150980"/>
                <a:gd name="connsiteY5" fmla="*/ 67989 h 110572"/>
                <a:gd name="connsiteX6" fmla="*/ 48373 w 150980"/>
                <a:gd name="connsiteY6" fmla="*/ 51562 h 110572"/>
                <a:gd name="connsiteX7" fmla="*/ 58751 w 150980"/>
                <a:gd name="connsiteY7" fmla="*/ 29497 h 110572"/>
                <a:gd name="connsiteX8" fmla="*/ 95817 w 150980"/>
                <a:gd name="connsiteY8" fmla="*/ 6941 h 110572"/>
                <a:gd name="connsiteX9" fmla="*/ 110396 w 150980"/>
                <a:gd name="connsiteY9" fmla="*/ 24103 h 110572"/>
                <a:gd name="connsiteX10" fmla="*/ 95817 w 150980"/>
                <a:gd name="connsiteY10" fmla="*/ 76325 h 110572"/>
                <a:gd name="connsiteX11" fmla="*/ 92110 w 150980"/>
                <a:gd name="connsiteY11" fmla="*/ 89564 h 110572"/>
                <a:gd name="connsiteX12" fmla="*/ 115585 w 150980"/>
                <a:gd name="connsiteY12" fmla="*/ 110649 h 110572"/>
                <a:gd name="connsiteX13" fmla="*/ 151168 w 150980"/>
                <a:gd name="connsiteY13" fmla="*/ 73137 h 110572"/>
                <a:gd name="connsiteX14" fmla="*/ 147214 w 150980"/>
                <a:gd name="connsiteY14" fmla="*/ 69950 h 110572"/>
                <a:gd name="connsiteX15" fmla="*/ 142519 w 150980"/>
                <a:gd name="connsiteY15" fmla="*/ 74118 h 110572"/>
                <a:gd name="connsiteX16" fmla="*/ 116326 w 150980"/>
                <a:gd name="connsiteY16" fmla="*/ 103784 h 110572"/>
                <a:gd name="connsiteX17" fmla="*/ 110149 w 150980"/>
                <a:gd name="connsiteY17" fmla="*/ 95203 h 110572"/>
                <a:gd name="connsiteX18" fmla="*/ 115832 w 150980"/>
                <a:gd name="connsiteY18" fmla="*/ 75344 h 110572"/>
                <a:gd name="connsiteX19" fmla="*/ 128929 w 150980"/>
                <a:gd name="connsiteY19" fmla="*/ 28026 h 110572"/>
                <a:gd name="connsiteX20" fmla="*/ 96805 w 150980"/>
                <a:gd name="connsiteY20" fmla="*/ 76 h 110572"/>
                <a:gd name="connsiteX21" fmla="*/ 55044 w 150980"/>
                <a:gd name="connsiteY21" fmla="*/ 22387 h 110572"/>
                <a:gd name="connsiteX22" fmla="*/ 28604 w 150980"/>
                <a:gd name="connsiteY22" fmla="*/ 76 h 110572"/>
                <a:gd name="connsiteX23" fmla="*/ 9083 w 150980"/>
                <a:gd name="connsiteY23" fmla="*/ 13316 h 110572"/>
                <a:gd name="connsiteX24" fmla="*/ 187 w 150980"/>
                <a:gd name="connsiteY24" fmla="*/ 37588 h 110572"/>
                <a:gd name="connsiteX25" fmla="*/ 4388 w 150980"/>
                <a:gd name="connsiteY25" fmla="*/ 40775 h 110572"/>
                <a:gd name="connsiteX26" fmla="*/ 9824 w 150980"/>
                <a:gd name="connsiteY26" fmla="*/ 33420 h 110572"/>
                <a:gd name="connsiteX27" fmla="*/ 27863 w 150980"/>
                <a:gd name="connsiteY27" fmla="*/ 6941 h 110572"/>
                <a:gd name="connsiteX28" fmla="*/ 36017 w 150980"/>
                <a:gd name="connsiteY28" fmla="*/ 18954 h 110572"/>
                <a:gd name="connsiteX29" fmla="*/ 32064 w 150980"/>
                <a:gd name="connsiteY29" fmla="*/ 39304 h 110572"/>
                <a:gd name="connsiteX30" fmla="*/ 26628 w 150980"/>
                <a:gd name="connsiteY30" fmla="*/ 61369 h 110572"/>
                <a:gd name="connsiteX31" fmla="*/ 18720 w 150980"/>
                <a:gd name="connsiteY31" fmla="*/ 9275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980" h="110572">
                  <a:moveTo>
                    <a:pt x="18720" y="92751"/>
                  </a:moveTo>
                  <a:cubicBezTo>
                    <a:pt x="17732" y="95938"/>
                    <a:pt x="16249" y="102068"/>
                    <a:pt x="16249" y="102803"/>
                  </a:cubicBezTo>
                  <a:cubicBezTo>
                    <a:pt x="16249" y="108197"/>
                    <a:pt x="20697" y="110649"/>
                    <a:pt x="24651" y="110649"/>
                  </a:cubicBezTo>
                  <a:cubicBezTo>
                    <a:pt x="29099" y="110649"/>
                    <a:pt x="33052" y="107462"/>
                    <a:pt x="34288" y="105255"/>
                  </a:cubicBezTo>
                  <a:cubicBezTo>
                    <a:pt x="35523" y="103048"/>
                    <a:pt x="37500" y="95203"/>
                    <a:pt x="38736" y="90054"/>
                  </a:cubicBezTo>
                  <a:cubicBezTo>
                    <a:pt x="39971" y="85396"/>
                    <a:pt x="42689" y="74118"/>
                    <a:pt x="44172" y="67989"/>
                  </a:cubicBezTo>
                  <a:cubicBezTo>
                    <a:pt x="45655" y="62595"/>
                    <a:pt x="47137" y="57201"/>
                    <a:pt x="48373" y="51562"/>
                  </a:cubicBezTo>
                  <a:cubicBezTo>
                    <a:pt x="51091" y="41510"/>
                    <a:pt x="51585" y="39549"/>
                    <a:pt x="58751" y="29497"/>
                  </a:cubicBezTo>
                  <a:cubicBezTo>
                    <a:pt x="65670" y="19690"/>
                    <a:pt x="77284" y="6941"/>
                    <a:pt x="95817" y="6941"/>
                  </a:cubicBezTo>
                  <a:cubicBezTo>
                    <a:pt x="110149" y="6941"/>
                    <a:pt x="110396" y="19445"/>
                    <a:pt x="110396" y="24103"/>
                  </a:cubicBezTo>
                  <a:cubicBezTo>
                    <a:pt x="110396" y="38813"/>
                    <a:pt x="99770" y="66027"/>
                    <a:pt x="95817" y="76325"/>
                  </a:cubicBezTo>
                  <a:cubicBezTo>
                    <a:pt x="93099" y="83190"/>
                    <a:pt x="92110" y="85396"/>
                    <a:pt x="92110" y="89564"/>
                  </a:cubicBezTo>
                  <a:cubicBezTo>
                    <a:pt x="92110" y="102558"/>
                    <a:pt x="102983" y="110649"/>
                    <a:pt x="115585" y="110649"/>
                  </a:cubicBezTo>
                  <a:cubicBezTo>
                    <a:pt x="140295" y="110649"/>
                    <a:pt x="151168" y="76815"/>
                    <a:pt x="151168" y="73137"/>
                  </a:cubicBezTo>
                  <a:cubicBezTo>
                    <a:pt x="151168" y="69950"/>
                    <a:pt x="147956" y="69950"/>
                    <a:pt x="147214" y="69950"/>
                  </a:cubicBezTo>
                  <a:cubicBezTo>
                    <a:pt x="143755" y="69950"/>
                    <a:pt x="143508" y="71421"/>
                    <a:pt x="142519" y="74118"/>
                  </a:cubicBezTo>
                  <a:cubicBezTo>
                    <a:pt x="136836" y="93732"/>
                    <a:pt x="126211" y="103784"/>
                    <a:pt x="116326" y="103784"/>
                  </a:cubicBezTo>
                  <a:cubicBezTo>
                    <a:pt x="111137" y="103784"/>
                    <a:pt x="110149" y="100352"/>
                    <a:pt x="110149" y="95203"/>
                  </a:cubicBezTo>
                  <a:cubicBezTo>
                    <a:pt x="110149" y="89564"/>
                    <a:pt x="111384" y="86377"/>
                    <a:pt x="115832" y="75344"/>
                  </a:cubicBezTo>
                  <a:cubicBezTo>
                    <a:pt x="118797" y="67744"/>
                    <a:pt x="128929" y="41755"/>
                    <a:pt x="128929" y="28026"/>
                  </a:cubicBezTo>
                  <a:cubicBezTo>
                    <a:pt x="128929" y="4244"/>
                    <a:pt x="109902" y="76"/>
                    <a:pt x="96805" y="76"/>
                  </a:cubicBezTo>
                  <a:cubicBezTo>
                    <a:pt x="76295" y="76"/>
                    <a:pt x="62458" y="12580"/>
                    <a:pt x="55044" y="22387"/>
                  </a:cubicBezTo>
                  <a:cubicBezTo>
                    <a:pt x="53315" y="5470"/>
                    <a:pt x="38736" y="76"/>
                    <a:pt x="28604" y="76"/>
                  </a:cubicBezTo>
                  <a:cubicBezTo>
                    <a:pt x="17979" y="76"/>
                    <a:pt x="12295" y="7677"/>
                    <a:pt x="9083" y="13316"/>
                  </a:cubicBezTo>
                  <a:cubicBezTo>
                    <a:pt x="3647" y="22387"/>
                    <a:pt x="187" y="36362"/>
                    <a:pt x="187" y="37588"/>
                  </a:cubicBezTo>
                  <a:cubicBezTo>
                    <a:pt x="187" y="40775"/>
                    <a:pt x="3647" y="40775"/>
                    <a:pt x="4388" y="40775"/>
                  </a:cubicBezTo>
                  <a:cubicBezTo>
                    <a:pt x="7848" y="40775"/>
                    <a:pt x="8095" y="40039"/>
                    <a:pt x="9824" y="33420"/>
                  </a:cubicBezTo>
                  <a:cubicBezTo>
                    <a:pt x="13531" y="18954"/>
                    <a:pt x="18226" y="6941"/>
                    <a:pt x="27863" y="6941"/>
                  </a:cubicBezTo>
                  <a:cubicBezTo>
                    <a:pt x="34288" y="6941"/>
                    <a:pt x="36017" y="12335"/>
                    <a:pt x="36017" y="18954"/>
                  </a:cubicBezTo>
                  <a:cubicBezTo>
                    <a:pt x="36017" y="23613"/>
                    <a:pt x="33794" y="32684"/>
                    <a:pt x="32064" y="39304"/>
                  </a:cubicBezTo>
                  <a:cubicBezTo>
                    <a:pt x="30334" y="45923"/>
                    <a:pt x="27863" y="55975"/>
                    <a:pt x="26628" y="61369"/>
                  </a:cubicBezTo>
                  <a:lnTo>
                    <a:pt x="18720" y="9275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D5F87BCA-D628-7463-841E-64D4FE456E35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9291181" y="5221657"/>
              <a:ext cx="81897" cy="350245"/>
            </a:xfrm>
            <a:custGeom>
              <a:avLst/>
              <a:gdLst>
                <a:gd name="connsiteX0" fmla="*/ 82090 w 81897"/>
                <a:gd name="connsiteY0" fmla="*/ 346818 h 350245"/>
                <a:gd name="connsiteX1" fmla="*/ 76089 w 81897"/>
                <a:gd name="connsiteY1" fmla="*/ 339113 h 350245"/>
                <a:gd name="connsiteX2" fmla="*/ 20667 w 81897"/>
                <a:gd name="connsiteY2" fmla="*/ 175198 h 350245"/>
                <a:gd name="connsiteX3" fmla="*/ 77501 w 81897"/>
                <a:gd name="connsiteY3" fmla="*/ 9531 h 350245"/>
                <a:gd name="connsiteX4" fmla="*/ 82090 w 81897"/>
                <a:gd name="connsiteY4" fmla="*/ 3577 h 350245"/>
                <a:gd name="connsiteX5" fmla="*/ 78560 w 81897"/>
                <a:gd name="connsiteY5" fmla="*/ 75 h 350245"/>
                <a:gd name="connsiteX6" fmla="*/ 22432 w 81897"/>
                <a:gd name="connsiteY6" fmla="*/ 68373 h 350245"/>
                <a:gd name="connsiteX7" fmla="*/ 193 w 81897"/>
                <a:gd name="connsiteY7" fmla="*/ 175198 h 350245"/>
                <a:gd name="connsiteX8" fmla="*/ 23491 w 81897"/>
                <a:gd name="connsiteY8" fmla="*/ 284474 h 350245"/>
                <a:gd name="connsiteX9" fmla="*/ 78560 w 81897"/>
                <a:gd name="connsiteY9" fmla="*/ 350320 h 350245"/>
                <a:gd name="connsiteX10" fmla="*/ 82090 w 81897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090" y="346818"/>
                  </a:moveTo>
                  <a:cubicBezTo>
                    <a:pt x="82090" y="345767"/>
                    <a:pt x="82090" y="345067"/>
                    <a:pt x="76089" y="339113"/>
                  </a:cubicBezTo>
                  <a:cubicBezTo>
                    <a:pt x="31963" y="294982"/>
                    <a:pt x="20667" y="228785"/>
                    <a:pt x="20667" y="175198"/>
                  </a:cubicBezTo>
                  <a:cubicBezTo>
                    <a:pt x="20667" y="114255"/>
                    <a:pt x="34081" y="53312"/>
                    <a:pt x="77501" y="9531"/>
                  </a:cubicBezTo>
                  <a:cubicBezTo>
                    <a:pt x="82090" y="5328"/>
                    <a:pt x="82090" y="4628"/>
                    <a:pt x="82090" y="3577"/>
                  </a:cubicBezTo>
                  <a:cubicBezTo>
                    <a:pt x="82090" y="1125"/>
                    <a:pt x="80678" y="75"/>
                    <a:pt x="78560" y="75"/>
                  </a:cubicBezTo>
                  <a:cubicBezTo>
                    <a:pt x="75030" y="75"/>
                    <a:pt x="43260" y="23891"/>
                    <a:pt x="22432" y="68373"/>
                  </a:cubicBezTo>
                  <a:cubicBezTo>
                    <a:pt x="4429" y="106900"/>
                    <a:pt x="193" y="145777"/>
                    <a:pt x="193" y="175198"/>
                  </a:cubicBezTo>
                  <a:cubicBezTo>
                    <a:pt x="193" y="202517"/>
                    <a:pt x="4076" y="244896"/>
                    <a:pt x="23491" y="284474"/>
                  </a:cubicBezTo>
                  <a:cubicBezTo>
                    <a:pt x="44672" y="327554"/>
                    <a:pt x="75030" y="350320"/>
                    <a:pt x="78560" y="350320"/>
                  </a:cubicBezTo>
                  <a:cubicBezTo>
                    <a:pt x="80678" y="350320"/>
                    <a:pt x="82090" y="349270"/>
                    <a:pt x="82090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20D53689-327F-B3A4-7A79-812C5231416F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9407282" y="5251077"/>
              <a:ext cx="148615" cy="240969"/>
            </a:xfrm>
            <a:custGeom>
              <a:avLst/>
              <a:gdLst>
                <a:gd name="connsiteX0" fmla="*/ 148812 w 148615"/>
                <a:gd name="connsiteY0" fmla="*/ 121260 h 240969"/>
                <a:gd name="connsiteX1" fmla="*/ 134692 w 148615"/>
                <a:gd name="connsiteY1" fmla="*/ 39302 h 240969"/>
                <a:gd name="connsiteX2" fmla="*/ 74681 w 148615"/>
                <a:gd name="connsiteY2" fmla="*/ 75 h 240969"/>
                <a:gd name="connsiteX3" fmla="*/ 13258 w 148615"/>
                <a:gd name="connsiteY3" fmla="*/ 41754 h 240969"/>
                <a:gd name="connsiteX4" fmla="*/ 197 w 148615"/>
                <a:gd name="connsiteY4" fmla="*/ 121260 h 240969"/>
                <a:gd name="connsiteX5" fmla="*/ 16082 w 148615"/>
                <a:gd name="connsiteY5" fmla="*/ 205669 h 240969"/>
                <a:gd name="connsiteX6" fmla="*/ 74328 w 148615"/>
                <a:gd name="connsiteY6" fmla="*/ 241044 h 240969"/>
                <a:gd name="connsiteX7" fmla="*/ 135751 w 148615"/>
                <a:gd name="connsiteY7" fmla="*/ 200415 h 240969"/>
                <a:gd name="connsiteX8" fmla="*/ 148812 w 148615"/>
                <a:gd name="connsiteY8" fmla="*/ 121260 h 240969"/>
                <a:gd name="connsiteX9" fmla="*/ 74328 w 148615"/>
                <a:gd name="connsiteY9" fmla="*/ 233338 h 240969"/>
                <a:gd name="connsiteX10" fmla="*/ 33379 w 148615"/>
                <a:gd name="connsiteY10" fmla="*/ 190959 h 240969"/>
                <a:gd name="connsiteX11" fmla="*/ 29496 w 148615"/>
                <a:gd name="connsiteY11" fmla="*/ 117057 h 240969"/>
                <a:gd name="connsiteX12" fmla="*/ 32320 w 148615"/>
                <a:gd name="connsiteY12" fmla="*/ 52612 h 240969"/>
                <a:gd name="connsiteX13" fmla="*/ 74328 w 148615"/>
                <a:gd name="connsiteY13" fmla="*/ 7780 h 240969"/>
                <a:gd name="connsiteX14" fmla="*/ 115983 w 148615"/>
                <a:gd name="connsiteY14" fmla="*/ 48759 h 240969"/>
                <a:gd name="connsiteX15" fmla="*/ 119513 w 148615"/>
                <a:gd name="connsiteY15" fmla="*/ 117057 h 240969"/>
                <a:gd name="connsiteX16" fmla="*/ 115630 w 148615"/>
                <a:gd name="connsiteY16" fmla="*/ 189558 h 240969"/>
                <a:gd name="connsiteX17" fmla="*/ 74328 w 148615"/>
                <a:gd name="connsiteY17" fmla="*/ 233338 h 24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8615" h="240969">
                  <a:moveTo>
                    <a:pt x="148812" y="121260"/>
                  </a:moveTo>
                  <a:cubicBezTo>
                    <a:pt x="148812" y="93240"/>
                    <a:pt x="147047" y="65220"/>
                    <a:pt x="134692" y="39302"/>
                  </a:cubicBezTo>
                  <a:cubicBezTo>
                    <a:pt x="118454" y="5679"/>
                    <a:pt x="89507" y="75"/>
                    <a:pt x="74681" y="75"/>
                  </a:cubicBezTo>
                  <a:cubicBezTo>
                    <a:pt x="53501" y="75"/>
                    <a:pt x="27731" y="9181"/>
                    <a:pt x="13258" y="41754"/>
                  </a:cubicBezTo>
                  <a:cubicBezTo>
                    <a:pt x="1962" y="65921"/>
                    <a:pt x="197" y="93240"/>
                    <a:pt x="197" y="121260"/>
                  </a:cubicBezTo>
                  <a:cubicBezTo>
                    <a:pt x="197" y="147528"/>
                    <a:pt x="1609" y="179050"/>
                    <a:pt x="16082" y="205669"/>
                  </a:cubicBezTo>
                  <a:cubicBezTo>
                    <a:pt x="31261" y="234039"/>
                    <a:pt x="57031" y="241044"/>
                    <a:pt x="74328" y="241044"/>
                  </a:cubicBezTo>
                  <a:cubicBezTo>
                    <a:pt x="93390" y="241044"/>
                    <a:pt x="120219" y="233689"/>
                    <a:pt x="135751" y="200415"/>
                  </a:cubicBezTo>
                  <a:cubicBezTo>
                    <a:pt x="147047" y="176248"/>
                    <a:pt x="148812" y="148929"/>
                    <a:pt x="148812" y="121260"/>
                  </a:cubicBezTo>
                  <a:close/>
                  <a:moveTo>
                    <a:pt x="74328" y="233338"/>
                  </a:moveTo>
                  <a:cubicBezTo>
                    <a:pt x="60561" y="233338"/>
                    <a:pt x="39733" y="224582"/>
                    <a:pt x="33379" y="190959"/>
                  </a:cubicBezTo>
                  <a:cubicBezTo>
                    <a:pt x="29496" y="169944"/>
                    <a:pt x="29496" y="137721"/>
                    <a:pt x="29496" y="117057"/>
                  </a:cubicBezTo>
                  <a:cubicBezTo>
                    <a:pt x="29496" y="94641"/>
                    <a:pt x="29496" y="71525"/>
                    <a:pt x="32320" y="52612"/>
                  </a:cubicBezTo>
                  <a:cubicBezTo>
                    <a:pt x="39027" y="10932"/>
                    <a:pt x="65503" y="7780"/>
                    <a:pt x="74328" y="7780"/>
                  </a:cubicBezTo>
                  <a:cubicBezTo>
                    <a:pt x="85977" y="7780"/>
                    <a:pt x="109276" y="14085"/>
                    <a:pt x="115983" y="48759"/>
                  </a:cubicBezTo>
                  <a:cubicBezTo>
                    <a:pt x="119513" y="68373"/>
                    <a:pt x="119513" y="94991"/>
                    <a:pt x="119513" y="117057"/>
                  </a:cubicBezTo>
                  <a:cubicBezTo>
                    <a:pt x="119513" y="143325"/>
                    <a:pt x="119513" y="167142"/>
                    <a:pt x="115630" y="189558"/>
                  </a:cubicBezTo>
                  <a:cubicBezTo>
                    <a:pt x="110335" y="222831"/>
                    <a:pt x="90213" y="233338"/>
                    <a:pt x="74328" y="23333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25FCC78C-1F38-29A1-B7E2-036AF31B257A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9590140" y="5221657"/>
              <a:ext cx="81897" cy="350245"/>
            </a:xfrm>
            <a:custGeom>
              <a:avLst/>
              <a:gdLst>
                <a:gd name="connsiteX0" fmla="*/ 82099 w 81897"/>
                <a:gd name="connsiteY0" fmla="*/ 175198 h 350245"/>
                <a:gd name="connsiteX1" fmla="*/ 58801 w 81897"/>
                <a:gd name="connsiteY1" fmla="*/ 65921 h 350245"/>
                <a:gd name="connsiteX2" fmla="*/ 3732 w 81897"/>
                <a:gd name="connsiteY2" fmla="*/ 75 h 350245"/>
                <a:gd name="connsiteX3" fmla="*/ 202 w 81897"/>
                <a:gd name="connsiteY3" fmla="*/ 3577 h 350245"/>
                <a:gd name="connsiteX4" fmla="*/ 6909 w 81897"/>
                <a:gd name="connsiteY4" fmla="*/ 11633 h 350245"/>
                <a:gd name="connsiteX5" fmla="*/ 61625 w 81897"/>
                <a:gd name="connsiteY5" fmla="*/ 175198 h 350245"/>
                <a:gd name="connsiteX6" fmla="*/ 4791 w 81897"/>
                <a:gd name="connsiteY6" fmla="*/ 340864 h 350245"/>
                <a:gd name="connsiteX7" fmla="*/ 202 w 81897"/>
                <a:gd name="connsiteY7" fmla="*/ 346818 h 350245"/>
                <a:gd name="connsiteX8" fmla="*/ 3732 w 81897"/>
                <a:gd name="connsiteY8" fmla="*/ 350320 h 350245"/>
                <a:gd name="connsiteX9" fmla="*/ 59860 w 81897"/>
                <a:gd name="connsiteY9" fmla="*/ 282022 h 350245"/>
                <a:gd name="connsiteX10" fmla="*/ 82099 w 81897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099" y="175198"/>
                  </a:moveTo>
                  <a:cubicBezTo>
                    <a:pt x="82099" y="147878"/>
                    <a:pt x="78216" y="105499"/>
                    <a:pt x="58801" y="65921"/>
                  </a:cubicBezTo>
                  <a:cubicBezTo>
                    <a:pt x="37620" y="22841"/>
                    <a:pt x="7262" y="75"/>
                    <a:pt x="3732" y="75"/>
                  </a:cubicBezTo>
                  <a:cubicBezTo>
                    <a:pt x="1614" y="75"/>
                    <a:pt x="202" y="1476"/>
                    <a:pt x="202" y="3577"/>
                  </a:cubicBezTo>
                  <a:cubicBezTo>
                    <a:pt x="202" y="4628"/>
                    <a:pt x="202" y="5328"/>
                    <a:pt x="6909" y="11633"/>
                  </a:cubicBezTo>
                  <a:cubicBezTo>
                    <a:pt x="41503" y="46307"/>
                    <a:pt x="61625" y="101996"/>
                    <a:pt x="61625" y="175198"/>
                  </a:cubicBezTo>
                  <a:cubicBezTo>
                    <a:pt x="61625" y="235090"/>
                    <a:pt x="48563" y="296733"/>
                    <a:pt x="4791" y="340864"/>
                  </a:cubicBezTo>
                  <a:cubicBezTo>
                    <a:pt x="202" y="345067"/>
                    <a:pt x="202" y="345767"/>
                    <a:pt x="202" y="346818"/>
                  </a:cubicBezTo>
                  <a:cubicBezTo>
                    <a:pt x="202" y="348919"/>
                    <a:pt x="1614" y="350320"/>
                    <a:pt x="3732" y="350320"/>
                  </a:cubicBezTo>
                  <a:cubicBezTo>
                    <a:pt x="7262" y="350320"/>
                    <a:pt x="39032" y="326504"/>
                    <a:pt x="59860" y="282022"/>
                  </a:cubicBezTo>
                  <a:cubicBezTo>
                    <a:pt x="77863" y="243495"/>
                    <a:pt x="82099" y="204618"/>
                    <a:pt x="82099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4814957E-3399-867A-67EB-AC81ECF1DC54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9776016" y="5327431"/>
              <a:ext cx="136613" cy="160762"/>
            </a:xfrm>
            <a:custGeom>
              <a:avLst/>
              <a:gdLst>
                <a:gd name="connsiteX0" fmla="*/ 29860 w 136613"/>
                <a:gd name="connsiteY0" fmla="*/ 68723 h 160762"/>
                <a:gd name="connsiteX1" fmla="*/ 73632 w 136613"/>
                <a:gd name="connsiteY1" fmla="*/ 7780 h 160762"/>
                <a:gd name="connsiteX2" fmla="*/ 113522 w 136613"/>
                <a:gd name="connsiteY2" fmla="*/ 68723 h 160762"/>
                <a:gd name="connsiteX3" fmla="*/ 29860 w 136613"/>
                <a:gd name="connsiteY3" fmla="*/ 68723 h 160762"/>
                <a:gd name="connsiteX4" fmla="*/ 29507 w 136613"/>
                <a:gd name="connsiteY4" fmla="*/ 76078 h 160762"/>
                <a:gd name="connsiteX5" fmla="*/ 127995 w 136613"/>
                <a:gd name="connsiteY5" fmla="*/ 76078 h 160762"/>
                <a:gd name="connsiteX6" fmla="*/ 136821 w 136613"/>
                <a:gd name="connsiteY6" fmla="*/ 68723 h 160762"/>
                <a:gd name="connsiteX7" fmla="*/ 73632 w 136613"/>
                <a:gd name="connsiteY7" fmla="*/ 75 h 160762"/>
                <a:gd name="connsiteX8" fmla="*/ 207 w 136613"/>
                <a:gd name="connsiteY8" fmla="*/ 79931 h 160762"/>
                <a:gd name="connsiteX9" fmla="*/ 77869 w 136613"/>
                <a:gd name="connsiteY9" fmla="*/ 160837 h 160762"/>
                <a:gd name="connsiteX10" fmla="*/ 136821 w 136613"/>
                <a:gd name="connsiteY10" fmla="*/ 115306 h 160762"/>
                <a:gd name="connsiteX11" fmla="*/ 132231 w 136613"/>
                <a:gd name="connsiteY11" fmla="*/ 111103 h 160762"/>
                <a:gd name="connsiteX12" fmla="*/ 127642 w 136613"/>
                <a:gd name="connsiteY12" fmla="*/ 116006 h 160762"/>
                <a:gd name="connsiteX13" fmla="*/ 79987 w 136613"/>
                <a:gd name="connsiteY13" fmla="*/ 152081 h 160762"/>
                <a:gd name="connsiteX14" fmla="*/ 40097 w 136613"/>
                <a:gd name="connsiteY14" fmla="*/ 128615 h 160762"/>
                <a:gd name="connsiteX15" fmla="*/ 29507 w 136613"/>
                <a:gd name="connsiteY15" fmla="*/ 76078 h 16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6613" h="160762">
                  <a:moveTo>
                    <a:pt x="29860" y="68723"/>
                  </a:moveTo>
                  <a:cubicBezTo>
                    <a:pt x="31978" y="16536"/>
                    <a:pt x="61630" y="7780"/>
                    <a:pt x="73632" y="7780"/>
                  </a:cubicBezTo>
                  <a:cubicBezTo>
                    <a:pt x="109992" y="7780"/>
                    <a:pt x="113522" y="55063"/>
                    <a:pt x="113522" y="68723"/>
                  </a:cubicBezTo>
                  <a:lnTo>
                    <a:pt x="29860" y="68723"/>
                  </a:lnTo>
                  <a:close/>
                  <a:moveTo>
                    <a:pt x="29507" y="76078"/>
                  </a:moveTo>
                  <a:lnTo>
                    <a:pt x="127995" y="76078"/>
                  </a:lnTo>
                  <a:cubicBezTo>
                    <a:pt x="135762" y="76078"/>
                    <a:pt x="136821" y="76078"/>
                    <a:pt x="136821" y="68723"/>
                  </a:cubicBezTo>
                  <a:cubicBezTo>
                    <a:pt x="136821" y="34049"/>
                    <a:pt x="117758" y="75"/>
                    <a:pt x="73632" y="75"/>
                  </a:cubicBezTo>
                  <a:cubicBezTo>
                    <a:pt x="32684" y="75"/>
                    <a:pt x="207" y="36150"/>
                    <a:pt x="207" y="79931"/>
                  </a:cubicBezTo>
                  <a:cubicBezTo>
                    <a:pt x="207" y="126864"/>
                    <a:pt x="37273" y="160837"/>
                    <a:pt x="77869" y="160837"/>
                  </a:cubicBezTo>
                  <a:cubicBezTo>
                    <a:pt x="120935" y="160837"/>
                    <a:pt x="136821" y="121960"/>
                    <a:pt x="136821" y="115306"/>
                  </a:cubicBezTo>
                  <a:cubicBezTo>
                    <a:pt x="136821" y="111803"/>
                    <a:pt x="133996" y="111103"/>
                    <a:pt x="132231" y="111103"/>
                  </a:cubicBezTo>
                  <a:cubicBezTo>
                    <a:pt x="129054" y="111103"/>
                    <a:pt x="128348" y="113204"/>
                    <a:pt x="127642" y="116006"/>
                  </a:cubicBezTo>
                  <a:cubicBezTo>
                    <a:pt x="115287" y="152081"/>
                    <a:pt x="83517" y="152081"/>
                    <a:pt x="79987" y="152081"/>
                  </a:cubicBezTo>
                  <a:cubicBezTo>
                    <a:pt x="62336" y="152081"/>
                    <a:pt x="48216" y="141574"/>
                    <a:pt x="40097" y="128615"/>
                  </a:cubicBezTo>
                  <a:cubicBezTo>
                    <a:pt x="29507" y="111803"/>
                    <a:pt x="29507" y="88687"/>
                    <a:pt x="29507" y="7607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F19D8343-603F-9034-67F1-F3EFB3A2F6F0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9927260" y="5333385"/>
              <a:ext cx="177915" cy="150955"/>
            </a:xfrm>
            <a:custGeom>
              <a:avLst/>
              <a:gdLst>
                <a:gd name="connsiteX0" fmla="*/ 97288 w 177915"/>
                <a:gd name="connsiteY0" fmla="*/ 68723 h 150955"/>
                <a:gd name="connsiteX1" fmla="*/ 129765 w 177915"/>
                <a:gd name="connsiteY1" fmla="*/ 29145 h 150955"/>
                <a:gd name="connsiteX2" fmla="*/ 171773 w 177915"/>
                <a:gd name="connsiteY2" fmla="*/ 10932 h 150955"/>
                <a:gd name="connsiteX3" fmla="*/ 171773 w 177915"/>
                <a:gd name="connsiteY3" fmla="*/ 75 h 150955"/>
                <a:gd name="connsiteX4" fmla="*/ 142826 w 177915"/>
                <a:gd name="connsiteY4" fmla="*/ 1125 h 150955"/>
                <a:gd name="connsiteX5" fmla="*/ 108937 w 177915"/>
                <a:gd name="connsiteY5" fmla="*/ 75 h 150955"/>
                <a:gd name="connsiteX6" fmla="*/ 108937 w 177915"/>
                <a:gd name="connsiteY6" fmla="*/ 10932 h 150955"/>
                <a:gd name="connsiteX7" fmla="*/ 119175 w 177915"/>
                <a:gd name="connsiteY7" fmla="*/ 21790 h 150955"/>
                <a:gd name="connsiteX8" fmla="*/ 113880 w 177915"/>
                <a:gd name="connsiteY8" fmla="*/ 34049 h 150955"/>
                <a:gd name="connsiteX9" fmla="*/ 91993 w 177915"/>
                <a:gd name="connsiteY9" fmla="*/ 61368 h 150955"/>
                <a:gd name="connsiteX10" fmla="*/ 64459 w 177915"/>
                <a:gd name="connsiteY10" fmla="*/ 25993 h 150955"/>
                <a:gd name="connsiteX11" fmla="*/ 61282 w 177915"/>
                <a:gd name="connsiteY11" fmla="*/ 19688 h 150955"/>
                <a:gd name="connsiteX12" fmla="*/ 73637 w 177915"/>
                <a:gd name="connsiteY12" fmla="*/ 10932 h 150955"/>
                <a:gd name="connsiteX13" fmla="*/ 73637 w 177915"/>
                <a:gd name="connsiteY13" fmla="*/ 75 h 150955"/>
                <a:gd name="connsiteX14" fmla="*/ 35512 w 177915"/>
                <a:gd name="connsiteY14" fmla="*/ 1125 h 150955"/>
                <a:gd name="connsiteX15" fmla="*/ 1977 w 177915"/>
                <a:gd name="connsiteY15" fmla="*/ 75 h 150955"/>
                <a:gd name="connsiteX16" fmla="*/ 1977 w 177915"/>
                <a:gd name="connsiteY16" fmla="*/ 10932 h 150955"/>
                <a:gd name="connsiteX17" fmla="*/ 43631 w 177915"/>
                <a:gd name="connsiteY17" fmla="*/ 32297 h 150955"/>
                <a:gd name="connsiteX18" fmla="*/ 78579 w 177915"/>
                <a:gd name="connsiteY18" fmla="*/ 77479 h 150955"/>
                <a:gd name="connsiteX19" fmla="*/ 45396 w 177915"/>
                <a:gd name="connsiteY19" fmla="*/ 119158 h 150955"/>
                <a:gd name="connsiteX20" fmla="*/ 212 w 177915"/>
                <a:gd name="connsiteY20" fmla="*/ 140173 h 150955"/>
                <a:gd name="connsiteX21" fmla="*/ 212 w 177915"/>
                <a:gd name="connsiteY21" fmla="*/ 151031 h 150955"/>
                <a:gd name="connsiteX22" fmla="*/ 29511 w 177915"/>
                <a:gd name="connsiteY22" fmla="*/ 149980 h 150955"/>
                <a:gd name="connsiteX23" fmla="*/ 63047 w 177915"/>
                <a:gd name="connsiteY23" fmla="*/ 151031 h 150955"/>
                <a:gd name="connsiteX24" fmla="*/ 63047 w 177915"/>
                <a:gd name="connsiteY24" fmla="*/ 140173 h 150955"/>
                <a:gd name="connsiteX25" fmla="*/ 52809 w 177915"/>
                <a:gd name="connsiteY25" fmla="*/ 129315 h 150955"/>
                <a:gd name="connsiteX26" fmla="*/ 84580 w 177915"/>
                <a:gd name="connsiteY26" fmla="*/ 84834 h 150955"/>
                <a:gd name="connsiteX27" fmla="*/ 111408 w 177915"/>
                <a:gd name="connsiteY27" fmla="*/ 119859 h 150955"/>
                <a:gd name="connsiteX28" fmla="*/ 118822 w 177915"/>
                <a:gd name="connsiteY28" fmla="*/ 131417 h 150955"/>
                <a:gd name="connsiteX29" fmla="*/ 106113 w 177915"/>
                <a:gd name="connsiteY29" fmla="*/ 140173 h 150955"/>
                <a:gd name="connsiteX30" fmla="*/ 106113 w 177915"/>
                <a:gd name="connsiteY30" fmla="*/ 151031 h 150955"/>
                <a:gd name="connsiteX31" fmla="*/ 144238 w 177915"/>
                <a:gd name="connsiteY31" fmla="*/ 149980 h 150955"/>
                <a:gd name="connsiteX32" fmla="*/ 178127 w 177915"/>
                <a:gd name="connsiteY32" fmla="*/ 151031 h 150955"/>
                <a:gd name="connsiteX33" fmla="*/ 178127 w 177915"/>
                <a:gd name="connsiteY33" fmla="*/ 140173 h 150955"/>
                <a:gd name="connsiteX34" fmla="*/ 144591 w 177915"/>
                <a:gd name="connsiteY34" fmla="*/ 129315 h 150955"/>
                <a:gd name="connsiteX35" fmla="*/ 97288 w 177915"/>
                <a:gd name="connsiteY35" fmla="*/ 68723 h 15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7915" h="150955">
                  <a:moveTo>
                    <a:pt x="97288" y="68723"/>
                  </a:moveTo>
                  <a:cubicBezTo>
                    <a:pt x="107878" y="55414"/>
                    <a:pt x="121293" y="38252"/>
                    <a:pt x="129765" y="29145"/>
                  </a:cubicBezTo>
                  <a:cubicBezTo>
                    <a:pt x="140708" y="16536"/>
                    <a:pt x="155181" y="11283"/>
                    <a:pt x="171773" y="10932"/>
                  </a:cubicBezTo>
                  <a:lnTo>
                    <a:pt x="171773" y="75"/>
                  </a:lnTo>
                  <a:cubicBezTo>
                    <a:pt x="162594" y="775"/>
                    <a:pt x="152004" y="1125"/>
                    <a:pt x="142826" y="1125"/>
                  </a:cubicBezTo>
                  <a:cubicBezTo>
                    <a:pt x="132236" y="1125"/>
                    <a:pt x="113527" y="425"/>
                    <a:pt x="108937" y="75"/>
                  </a:cubicBezTo>
                  <a:lnTo>
                    <a:pt x="108937" y="10932"/>
                  </a:lnTo>
                  <a:cubicBezTo>
                    <a:pt x="116351" y="11633"/>
                    <a:pt x="119175" y="16186"/>
                    <a:pt x="119175" y="21790"/>
                  </a:cubicBezTo>
                  <a:cubicBezTo>
                    <a:pt x="119175" y="27394"/>
                    <a:pt x="115645" y="31947"/>
                    <a:pt x="113880" y="34049"/>
                  </a:cubicBezTo>
                  <a:lnTo>
                    <a:pt x="91993" y="61368"/>
                  </a:lnTo>
                  <a:lnTo>
                    <a:pt x="64459" y="25993"/>
                  </a:lnTo>
                  <a:cubicBezTo>
                    <a:pt x="61282" y="22490"/>
                    <a:pt x="61282" y="21790"/>
                    <a:pt x="61282" y="19688"/>
                  </a:cubicBezTo>
                  <a:cubicBezTo>
                    <a:pt x="61282" y="14435"/>
                    <a:pt x="66577" y="11283"/>
                    <a:pt x="73637" y="10932"/>
                  </a:cubicBezTo>
                  <a:lnTo>
                    <a:pt x="73637" y="75"/>
                  </a:lnTo>
                  <a:cubicBezTo>
                    <a:pt x="64459" y="425"/>
                    <a:pt x="41160" y="1125"/>
                    <a:pt x="35512" y="1125"/>
                  </a:cubicBezTo>
                  <a:cubicBezTo>
                    <a:pt x="28099" y="1125"/>
                    <a:pt x="11508" y="775"/>
                    <a:pt x="1977" y="75"/>
                  </a:cubicBezTo>
                  <a:lnTo>
                    <a:pt x="1977" y="10932"/>
                  </a:lnTo>
                  <a:cubicBezTo>
                    <a:pt x="26687" y="10932"/>
                    <a:pt x="27040" y="11283"/>
                    <a:pt x="43631" y="32297"/>
                  </a:cubicBezTo>
                  <a:lnTo>
                    <a:pt x="78579" y="77479"/>
                  </a:lnTo>
                  <a:lnTo>
                    <a:pt x="45396" y="119158"/>
                  </a:lnTo>
                  <a:cubicBezTo>
                    <a:pt x="28452" y="139473"/>
                    <a:pt x="7625" y="140173"/>
                    <a:pt x="212" y="140173"/>
                  </a:cubicBezTo>
                  <a:lnTo>
                    <a:pt x="212" y="151031"/>
                  </a:lnTo>
                  <a:cubicBezTo>
                    <a:pt x="9390" y="150330"/>
                    <a:pt x="20333" y="149980"/>
                    <a:pt x="29511" y="149980"/>
                  </a:cubicBezTo>
                  <a:cubicBezTo>
                    <a:pt x="39748" y="149980"/>
                    <a:pt x="54575" y="150680"/>
                    <a:pt x="63047" y="151031"/>
                  </a:cubicBezTo>
                  <a:lnTo>
                    <a:pt x="63047" y="140173"/>
                  </a:lnTo>
                  <a:cubicBezTo>
                    <a:pt x="55281" y="139122"/>
                    <a:pt x="52809" y="134569"/>
                    <a:pt x="52809" y="129315"/>
                  </a:cubicBezTo>
                  <a:cubicBezTo>
                    <a:pt x="52809" y="121610"/>
                    <a:pt x="63047" y="110052"/>
                    <a:pt x="84580" y="84834"/>
                  </a:cubicBezTo>
                  <a:lnTo>
                    <a:pt x="111408" y="119859"/>
                  </a:lnTo>
                  <a:cubicBezTo>
                    <a:pt x="114233" y="123711"/>
                    <a:pt x="118822" y="129315"/>
                    <a:pt x="118822" y="131417"/>
                  </a:cubicBezTo>
                  <a:cubicBezTo>
                    <a:pt x="118822" y="134569"/>
                    <a:pt x="115645" y="139823"/>
                    <a:pt x="106113" y="140173"/>
                  </a:cubicBezTo>
                  <a:lnTo>
                    <a:pt x="106113" y="151031"/>
                  </a:lnTo>
                  <a:cubicBezTo>
                    <a:pt x="116704" y="150680"/>
                    <a:pt x="136472" y="149980"/>
                    <a:pt x="144238" y="149980"/>
                  </a:cubicBezTo>
                  <a:cubicBezTo>
                    <a:pt x="153769" y="149980"/>
                    <a:pt x="167536" y="150330"/>
                    <a:pt x="178127" y="151031"/>
                  </a:cubicBezTo>
                  <a:lnTo>
                    <a:pt x="178127" y="140173"/>
                  </a:lnTo>
                  <a:cubicBezTo>
                    <a:pt x="159064" y="140173"/>
                    <a:pt x="152710" y="139473"/>
                    <a:pt x="144591" y="129315"/>
                  </a:cubicBezTo>
                  <a:lnTo>
                    <a:pt x="97288" y="68723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7E780D6F-9F32-59A4-E67D-DBA701711C96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0119218" y="5329532"/>
              <a:ext cx="174031" cy="222756"/>
            </a:xfrm>
            <a:custGeom>
              <a:avLst/>
              <a:gdLst>
                <a:gd name="connsiteX0" fmla="*/ 51050 w 174031"/>
                <a:gd name="connsiteY0" fmla="*/ 23191 h 222756"/>
                <a:gd name="connsiteX1" fmla="*/ 51050 w 174031"/>
                <a:gd name="connsiteY1" fmla="*/ 75 h 222756"/>
                <a:gd name="connsiteX2" fmla="*/ 217 w 174031"/>
                <a:gd name="connsiteY2" fmla="*/ 3927 h 222756"/>
                <a:gd name="connsiteX3" fmla="*/ 217 w 174031"/>
                <a:gd name="connsiteY3" fmla="*/ 14785 h 222756"/>
                <a:gd name="connsiteX4" fmla="*/ 27751 w 174031"/>
                <a:gd name="connsiteY4" fmla="*/ 32297 h 222756"/>
                <a:gd name="connsiteX5" fmla="*/ 27751 w 174031"/>
                <a:gd name="connsiteY5" fmla="*/ 196212 h 222756"/>
                <a:gd name="connsiteX6" fmla="*/ 217 w 174031"/>
                <a:gd name="connsiteY6" fmla="*/ 211973 h 222756"/>
                <a:gd name="connsiteX7" fmla="*/ 217 w 174031"/>
                <a:gd name="connsiteY7" fmla="*/ 222831 h 222756"/>
                <a:gd name="connsiteX8" fmla="*/ 39754 w 174031"/>
                <a:gd name="connsiteY8" fmla="*/ 221780 h 222756"/>
                <a:gd name="connsiteX9" fmla="*/ 79643 w 174031"/>
                <a:gd name="connsiteY9" fmla="*/ 222831 h 222756"/>
                <a:gd name="connsiteX10" fmla="*/ 79643 w 174031"/>
                <a:gd name="connsiteY10" fmla="*/ 211973 h 222756"/>
                <a:gd name="connsiteX11" fmla="*/ 52109 w 174031"/>
                <a:gd name="connsiteY11" fmla="*/ 196212 h 222756"/>
                <a:gd name="connsiteX12" fmla="*/ 52109 w 174031"/>
                <a:gd name="connsiteY12" fmla="*/ 137371 h 222756"/>
                <a:gd name="connsiteX13" fmla="*/ 52109 w 174031"/>
                <a:gd name="connsiteY13" fmla="*/ 134219 h 222756"/>
                <a:gd name="connsiteX14" fmla="*/ 95529 w 174031"/>
                <a:gd name="connsiteY14" fmla="*/ 158736 h 222756"/>
                <a:gd name="connsiteX15" fmla="*/ 174249 w 174031"/>
                <a:gd name="connsiteY15" fmla="*/ 79230 h 222756"/>
                <a:gd name="connsiteX16" fmla="*/ 100471 w 174031"/>
                <a:gd name="connsiteY16" fmla="*/ 75 h 222756"/>
                <a:gd name="connsiteX17" fmla="*/ 51050 w 174031"/>
                <a:gd name="connsiteY17" fmla="*/ 23191 h 222756"/>
                <a:gd name="connsiteX18" fmla="*/ 52109 w 174031"/>
                <a:gd name="connsiteY18" fmla="*/ 114955 h 222756"/>
                <a:gd name="connsiteX19" fmla="*/ 52109 w 174031"/>
                <a:gd name="connsiteY19" fmla="*/ 36851 h 222756"/>
                <a:gd name="connsiteX20" fmla="*/ 97647 w 174031"/>
                <a:gd name="connsiteY20" fmla="*/ 8831 h 222756"/>
                <a:gd name="connsiteX21" fmla="*/ 144949 w 174031"/>
                <a:gd name="connsiteY21" fmla="*/ 79230 h 222756"/>
                <a:gd name="connsiteX22" fmla="*/ 94116 w 174031"/>
                <a:gd name="connsiteY22" fmla="*/ 151031 h 222756"/>
                <a:gd name="connsiteX23" fmla="*/ 57051 w 174031"/>
                <a:gd name="connsiteY23" fmla="*/ 129666 h 222756"/>
                <a:gd name="connsiteX24" fmla="*/ 52109 w 174031"/>
                <a:gd name="connsiteY24" fmla="*/ 114955 h 2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031" h="222756">
                  <a:moveTo>
                    <a:pt x="51050" y="23191"/>
                  </a:moveTo>
                  <a:lnTo>
                    <a:pt x="51050" y="75"/>
                  </a:lnTo>
                  <a:lnTo>
                    <a:pt x="217" y="3927"/>
                  </a:lnTo>
                  <a:lnTo>
                    <a:pt x="217" y="14785"/>
                  </a:lnTo>
                  <a:cubicBezTo>
                    <a:pt x="25280" y="14785"/>
                    <a:pt x="27751" y="16887"/>
                    <a:pt x="27751" y="32297"/>
                  </a:cubicBezTo>
                  <a:lnTo>
                    <a:pt x="27751" y="196212"/>
                  </a:lnTo>
                  <a:cubicBezTo>
                    <a:pt x="27751" y="211973"/>
                    <a:pt x="23868" y="211973"/>
                    <a:pt x="217" y="211973"/>
                  </a:cubicBezTo>
                  <a:lnTo>
                    <a:pt x="217" y="222831"/>
                  </a:lnTo>
                  <a:cubicBezTo>
                    <a:pt x="12219" y="222481"/>
                    <a:pt x="30575" y="221780"/>
                    <a:pt x="39754" y="221780"/>
                  </a:cubicBezTo>
                  <a:cubicBezTo>
                    <a:pt x="49285" y="221780"/>
                    <a:pt x="67288" y="222481"/>
                    <a:pt x="79643" y="222831"/>
                  </a:cubicBezTo>
                  <a:lnTo>
                    <a:pt x="79643" y="211973"/>
                  </a:lnTo>
                  <a:cubicBezTo>
                    <a:pt x="55992" y="211973"/>
                    <a:pt x="52109" y="211973"/>
                    <a:pt x="52109" y="196212"/>
                  </a:cubicBezTo>
                  <a:lnTo>
                    <a:pt x="52109" y="137371"/>
                  </a:lnTo>
                  <a:lnTo>
                    <a:pt x="52109" y="134219"/>
                  </a:lnTo>
                  <a:cubicBezTo>
                    <a:pt x="53874" y="139823"/>
                    <a:pt x="68700" y="158736"/>
                    <a:pt x="95529" y="158736"/>
                  </a:cubicBezTo>
                  <a:cubicBezTo>
                    <a:pt x="137536" y="158736"/>
                    <a:pt x="174249" y="124412"/>
                    <a:pt x="174249" y="79230"/>
                  </a:cubicBezTo>
                  <a:cubicBezTo>
                    <a:pt x="174249" y="34749"/>
                    <a:pt x="140007" y="75"/>
                    <a:pt x="100471" y="75"/>
                  </a:cubicBezTo>
                  <a:cubicBezTo>
                    <a:pt x="72936" y="75"/>
                    <a:pt x="58110" y="15486"/>
                    <a:pt x="51050" y="23191"/>
                  </a:cubicBezTo>
                  <a:close/>
                  <a:moveTo>
                    <a:pt x="52109" y="114955"/>
                  </a:moveTo>
                  <a:lnTo>
                    <a:pt x="52109" y="36851"/>
                  </a:lnTo>
                  <a:cubicBezTo>
                    <a:pt x="62346" y="18988"/>
                    <a:pt x="79643" y="8831"/>
                    <a:pt x="97647" y="8831"/>
                  </a:cubicBezTo>
                  <a:cubicBezTo>
                    <a:pt x="123416" y="8831"/>
                    <a:pt x="144949" y="39652"/>
                    <a:pt x="144949" y="79230"/>
                  </a:cubicBezTo>
                  <a:cubicBezTo>
                    <a:pt x="144949" y="121610"/>
                    <a:pt x="120239" y="151031"/>
                    <a:pt x="94116" y="151031"/>
                  </a:cubicBezTo>
                  <a:cubicBezTo>
                    <a:pt x="79996" y="151031"/>
                    <a:pt x="66582" y="144026"/>
                    <a:pt x="57051" y="129666"/>
                  </a:cubicBezTo>
                  <a:cubicBezTo>
                    <a:pt x="52109" y="122310"/>
                    <a:pt x="52109" y="121960"/>
                    <a:pt x="52109" y="114955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1E08392B-0BD6-5228-D23B-9D4040F623BF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0389697" y="5221657"/>
              <a:ext cx="125317" cy="350245"/>
            </a:xfrm>
            <a:custGeom>
              <a:avLst/>
              <a:gdLst>
                <a:gd name="connsiteX0" fmla="*/ 74708 w 125317"/>
                <a:gd name="connsiteY0" fmla="*/ 46657 h 350245"/>
                <a:gd name="connsiteX1" fmla="*/ 122364 w 125317"/>
                <a:gd name="connsiteY1" fmla="*/ 7780 h 350245"/>
                <a:gd name="connsiteX2" fmla="*/ 125541 w 125317"/>
                <a:gd name="connsiteY2" fmla="*/ 3927 h 350245"/>
                <a:gd name="connsiteX3" fmla="*/ 118834 w 125317"/>
                <a:gd name="connsiteY3" fmla="*/ 75 h 350245"/>
                <a:gd name="connsiteX4" fmla="*/ 51057 w 125317"/>
                <a:gd name="connsiteY4" fmla="*/ 43855 h 350245"/>
                <a:gd name="connsiteX5" fmla="*/ 51057 w 125317"/>
                <a:gd name="connsiteY5" fmla="*/ 123711 h 350245"/>
                <a:gd name="connsiteX6" fmla="*/ 36937 w 125317"/>
                <a:gd name="connsiteY6" fmla="*/ 160137 h 350245"/>
                <a:gd name="connsiteX7" fmla="*/ 3401 w 125317"/>
                <a:gd name="connsiteY7" fmla="*/ 171345 h 350245"/>
                <a:gd name="connsiteX8" fmla="*/ 224 w 125317"/>
                <a:gd name="connsiteY8" fmla="*/ 175198 h 350245"/>
                <a:gd name="connsiteX9" fmla="*/ 5872 w 125317"/>
                <a:gd name="connsiteY9" fmla="*/ 179050 h 350245"/>
                <a:gd name="connsiteX10" fmla="*/ 49998 w 125317"/>
                <a:gd name="connsiteY10" fmla="*/ 210222 h 350245"/>
                <a:gd name="connsiteX11" fmla="*/ 51057 w 125317"/>
                <a:gd name="connsiteY11" fmla="*/ 227384 h 350245"/>
                <a:gd name="connsiteX12" fmla="*/ 51057 w 125317"/>
                <a:gd name="connsiteY12" fmla="*/ 296733 h 350245"/>
                <a:gd name="connsiteX13" fmla="*/ 68001 w 125317"/>
                <a:gd name="connsiteY13" fmla="*/ 335960 h 350245"/>
                <a:gd name="connsiteX14" fmla="*/ 118834 w 125317"/>
                <a:gd name="connsiteY14" fmla="*/ 350320 h 350245"/>
                <a:gd name="connsiteX15" fmla="*/ 125541 w 125317"/>
                <a:gd name="connsiteY15" fmla="*/ 346468 h 350245"/>
                <a:gd name="connsiteX16" fmla="*/ 119893 w 125317"/>
                <a:gd name="connsiteY16" fmla="*/ 342615 h 350245"/>
                <a:gd name="connsiteX17" fmla="*/ 75767 w 125317"/>
                <a:gd name="connsiteY17" fmla="*/ 312144 h 350245"/>
                <a:gd name="connsiteX18" fmla="*/ 74708 w 125317"/>
                <a:gd name="connsiteY18" fmla="*/ 295682 h 350245"/>
                <a:gd name="connsiteX19" fmla="*/ 74708 w 125317"/>
                <a:gd name="connsiteY19" fmla="*/ 222130 h 350245"/>
                <a:gd name="connsiteX20" fmla="*/ 60588 w 125317"/>
                <a:gd name="connsiteY20" fmla="*/ 188857 h 350245"/>
                <a:gd name="connsiteX21" fmla="*/ 33054 w 125317"/>
                <a:gd name="connsiteY21" fmla="*/ 175198 h 350245"/>
                <a:gd name="connsiteX22" fmla="*/ 74708 w 125317"/>
                <a:gd name="connsiteY22" fmla="*/ 130716 h 350245"/>
                <a:gd name="connsiteX23" fmla="*/ 74708 w 125317"/>
                <a:gd name="connsiteY23" fmla="*/ 46657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317" h="350245">
                  <a:moveTo>
                    <a:pt x="74708" y="46657"/>
                  </a:moveTo>
                  <a:cubicBezTo>
                    <a:pt x="74708" y="32648"/>
                    <a:pt x="83886" y="10232"/>
                    <a:pt x="122364" y="7780"/>
                  </a:cubicBezTo>
                  <a:cubicBezTo>
                    <a:pt x="124129" y="7430"/>
                    <a:pt x="125541" y="6029"/>
                    <a:pt x="125541" y="3927"/>
                  </a:cubicBezTo>
                  <a:cubicBezTo>
                    <a:pt x="125541" y="75"/>
                    <a:pt x="122717" y="75"/>
                    <a:pt x="118834" y="75"/>
                  </a:cubicBezTo>
                  <a:cubicBezTo>
                    <a:pt x="83533" y="75"/>
                    <a:pt x="51410" y="17937"/>
                    <a:pt x="51057" y="43855"/>
                  </a:cubicBezTo>
                  <a:lnTo>
                    <a:pt x="51057" y="123711"/>
                  </a:lnTo>
                  <a:cubicBezTo>
                    <a:pt x="51057" y="137371"/>
                    <a:pt x="51057" y="148579"/>
                    <a:pt x="36937" y="160137"/>
                  </a:cubicBezTo>
                  <a:cubicBezTo>
                    <a:pt x="24581" y="170294"/>
                    <a:pt x="11167" y="170995"/>
                    <a:pt x="3401" y="171345"/>
                  </a:cubicBezTo>
                  <a:cubicBezTo>
                    <a:pt x="1636" y="171695"/>
                    <a:pt x="224" y="173096"/>
                    <a:pt x="224" y="175198"/>
                  </a:cubicBezTo>
                  <a:cubicBezTo>
                    <a:pt x="224" y="178700"/>
                    <a:pt x="2342" y="178700"/>
                    <a:pt x="5872" y="179050"/>
                  </a:cubicBezTo>
                  <a:cubicBezTo>
                    <a:pt x="29171" y="180451"/>
                    <a:pt x="46115" y="193060"/>
                    <a:pt x="49998" y="210222"/>
                  </a:cubicBezTo>
                  <a:cubicBezTo>
                    <a:pt x="51057" y="214075"/>
                    <a:pt x="51057" y="214775"/>
                    <a:pt x="51057" y="227384"/>
                  </a:cubicBezTo>
                  <a:lnTo>
                    <a:pt x="51057" y="296733"/>
                  </a:lnTo>
                  <a:cubicBezTo>
                    <a:pt x="51057" y="311443"/>
                    <a:pt x="51057" y="322651"/>
                    <a:pt x="68001" y="335960"/>
                  </a:cubicBezTo>
                  <a:cubicBezTo>
                    <a:pt x="81768" y="346468"/>
                    <a:pt x="105067" y="350320"/>
                    <a:pt x="118834" y="350320"/>
                  </a:cubicBezTo>
                  <a:cubicBezTo>
                    <a:pt x="122717" y="350320"/>
                    <a:pt x="125541" y="350320"/>
                    <a:pt x="125541" y="346468"/>
                  </a:cubicBezTo>
                  <a:cubicBezTo>
                    <a:pt x="125541" y="342965"/>
                    <a:pt x="123423" y="342965"/>
                    <a:pt x="119893" y="342615"/>
                  </a:cubicBezTo>
                  <a:cubicBezTo>
                    <a:pt x="97654" y="341214"/>
                    <a:pt x="80356" y="330006"/>
                    <a:pt x="75767" y="312144"/>
                  </a:cubicBezTo>
                  <a:cubicBezTo>
                    <a:pt x="74708" y="308991"/>
                    <a:pt x="74708" y="308291"/>
                    <a:pt x="74708" y="295682"/>
                  </a:cubicBezTo>
                  <a:lnTo>
                    <a:pt x="74708" y="222130"/>
                  </a:lnTo>
                  <a:cubicBezTo>
                    <a:pt x="74708" y="206019"/>
                    <a:pt x="71884" y="200065"/>
                    <a:pt x="60588" y="188857"/>
                  </a:cubicBezTo>
                  <a:cubicBezTo>
                    <a:pt x="53175" y="181502"/>
                    <a:pt x="42938" y="178000"/>
                    <a:pt x="33054" y="175198"/>
                  </a:cubicBezTo>
                  <a:cubicBezTo>
                    <a:pt x="62000" y="167142"/>
                    <a:pt x="74708" y="151031"/>
                    <a:pt x="74708" y="130716"/>
                  </a:cubicBezTo>
                  <a:lnTo>
                    <a:pt x="74708" y="46657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A94558E4-C5A8-7676-52BA-D576B19628D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0551022" y="5252829"/>
              <a:ext cx="93193" cy="235365"/>
            </a:xfrm>
            <a:custGeom>
              <a:avLst/>
              <a:gdLst>
                <a:gd name="connsiteX0" fmla="*/ 90246 w 93193"/>
                <a:gd name="connsiteY0" fmla="*/ 12684 h 235365"/>
                <a:gd name="connsiteX1" fmla="*/ 77184 w 93193"/>
                <a:gd name="connsiteY1" fmla="*/ 75 h 235365"/>
                <a:gd name="connsiteX2" fmla="*/ 58122 w 93193"/>
                <a:gd name="connsiteY2" fmla="*/ 18638 h 235365"/>
                <a:gd name="connsiteX3" fmla="*/ 71536 w 93193"/>
                <a:gd name="connsiteY3" fmla="*/ 31247 h 235365"/>
                <a:gd name="connsiteX4" fmla="*/ 90246 w 93193"/>
                <a:gd name="connsiteY4" fmla="*/ 12684 h 235365"/>
                <a:gd name="connsiteX5" fmla="*/ 63417 w 93193"/>
                <a:gd name="connsiteY5" fmla="*/ 144376 h 235365"/>
                <a:gd name="connsiteX6" fmla="*/ 71183 w 93193"/>
                <a:gd name="connsiteY6" fmla="*/ 124062 h 235365"/>
                <a:gd name="connsiteX7" fmla="*/ 75772 w 93193"/>
                <a:gd name="connsiteY7" fmla="*/ 105499 h 235365"/>
                <a:gd name="connsiteX8" fmla="*/ 46826 w 93193"/>
                <a:gd name="connsiteY8" fmla="*/ 76779 h 235365"/>
                <a:gd name="connsiteX9" fmla="*/ 229 w 93193"/>
                <a:gd name="connsiteY9" fmla="*/ 130716 h 235365"/>
                <a:gd name="connsiteX10" fmla="*/ 4465 w 93193"/>
                <a:gd name="connsiteY10" fmla="*/ 134219 h 235365"/>
                <a:gd name="connsiteX11" fmla="*/ 10113 w 93193"/>
                <a:gd name="connsiteY11" fmla="*/ 127914 h 235365"/>
                <a:gd name="connsiteX12" fmla="*/ 45767 w 93193"/>
                <a:gd name="connsiteY12" fmla="*/ 84484 h 235365"/>
                <a:gd name="connsiteX13" fmla="*/ 54592 w 93193"/>
                <a:gd name="connsiteY13" fmla="*/ 95692 h 235365"/>
                <a:gd name="connsiteX14" fmla="*/ 50709 w 93193"/>
                <a:gd name="connsiteY14" fmla="*/ 113905 h 235365"/>
                <a:gd name="connsiteX15" fmla="*/ 26351 w 93193"/>
                <a:gd name="connsiteY15" fmla="*/ 178700 h 235365"/>
                <a:gd name="connsiteX16" fmla="*/ 18232 w 93193"/>
                <a:gd name="connsiteY16" fmla="*/ 206720 h 235365"/>
                <a:gd name="connsiteX17" fmla="*/ 47179 w 93193"/>
                <a:gd name="connsiteY17" fmla="*/ 235440 h 235365"/>
                <a:gd name="connsiteX18" fmla="*/ 93423 w 93193"/>
                <a:gd name="connsiteY18" fmla="*/ 181502 h 235365"/>
                <a:gd name="connsiteX19" fmla="*/ 89187 w 93193"/>
                <a:gd name="connsiteY19" fmla="*/ 178000 h 235365"/>
                <a:gd name="connsiteX20" fmla="*/ 83891 w 93193"/>
                <a:gd name="connsiteY20" fmla="*/ 184304 h 235365"/>
                <a:gd name="connsiteX21" fmla="*/ 47885 w 93193"/>
                <a:gd name="connsiteY21" fmla="*/ 227734 h 235365"/>
                <a:gd name="connsiteX22" fmla="*/ 39413 w 93193"/>
                <a:gd name="connsiteY22" fmla="*/ 216176 h 235365"/>
                <a:gd name="connsiteX23" fmla="*/ 49650 w 93193"/>
                <a:gd name="connsiteY23" fmla="*/ 181152 h 235365"/>
                <a:gd name="connsiteX24" fmla="*/ 63417 w 93193"/>
                <a:gd name="connsiteY24" fmla="*/ 144376 h 2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193" h="235365">
                  <a:moveTo>
                    <a:pt x="90246" y="12684"/>
                  </a:moveTo>
                  <a:cubicBezTo>
                    <a:pt x="90246" y="5679"/>
                    <a:pt x="85303" y="75"/>
                    <a:pt x="77184" y="75"/>
                  </a:cubicBezTo>
                  <a:cubicBezTo>
                    <a:pt x="67653" y="75"/>
                    <a:pt x="58122" y="9181"/>
                    <a:pt x="58122" y="18638"/>
                  </a:cubicBezTo>
                  <a:cubicBezTo>
                    <a:pt x="58122" y="25292"/>
                    <a:pt x="63064" y="31247"/>
                    <a:pt x="71536" y="31247"/>
                  </a:cubicBezTo>
                  <a:cubicBezTo>
                    <a:pt x="79655" y="31247"/>
                    <a:pt x="90246" y="23191"/>
                    <a:pt x="90246" y="12684"/>
                  </a:cubicBezTo>
                  <a:close/>
                  <a:moveTo>
                    <a:pt x="63417" y="144376"/>
                  </a:moveTo>
                  <a:cubicBezTo>
                    <a:pt x="67653" y="134219"/>
                    <a:pt x="67653" y="133518"/>
                    <a:pt x="71183" y="124062"/>
                  </a:cubicBezTo>
                  <a:cubicBezTo>
                    <a:pt x="74007" y="117057"/>
                    <a:pt x="75772" y="112153"/>
                    <a:pt x="75772" y="105499"/>
                  </a:cubicBezTo>
                  <a:cubicBezTo>
                    <a:pt x="75772" y="89738"/>
                    <a:pt x="64476" y="76779"/>
                    <a:pt x="46826" y="76779"/>
                  </a:cubicBezTo>
                  <a:cubicBezTo>
                    <a:pt x="13643" y="76779"/>
                    <a:pt x="229" y="127564"/>
                    <a:pt x="229" y="130716"/>
                  </a:cubicBezTo>
                  <a:cubicBezTo>
                    <a:pt x="229" y="134219"/>
                    <a:pt x="3759" y="134219"/>
                    <a:pt x="4465" y="134219"/>
                  </a:cubicBezTo>
                  <a:cubicBezTo>
                    <a:pt x="7995" y="134219"/>
                    <a:pt x="8348" y="133518"/>
                    <a:pt x="10113" y="127914"/>
                  </a:cubicBezTo>
                  <a:cubicBezTo>
                    <a:pt x="19644" y="94991"/>
                    <a:pt x="33765" y="84484"/>
                    <a:pt x="45767" y="84484"/>
                  </a:cubicBezTo>
                  <a:cubicBezTo>
                    <a:pt x="48591" y="84484"/>
                    <a:pt x="54592" y="84484"/>
                    <a:pt x="54592" y="95692"/>
                  </a:cubicBezTo>
                  <a:cubicBezTo>
                    <a:pt x="54592" y="103047"/>
                    <a:pt x="52121" y="110402"/>
                    <a:pt x="50709" y="113905"/>
                  </a:cubicBezTo>
                  <a:cubicBezTo>
                    <a:pt x="47885" y="123011"/>
                    <a:pt x="32000" y="163639"/>
                    <a:pt x="26351" y="178700"/>
                  </a:cubicBezTo>
                  <a:cubicBezTo>
                    <a:pt x="22821" y="187806"/>
                    <a:pt x="18232" y="199365"/>
                    <a:pt x="18232" y="206720"/>
                  </a:cubicBezTo>
                  <a:cubicBezTo>
                    <a:pt x="18232" y="223181"/>
                    <a:pt x="30235" y="235440"/>
                    <a:pt x="47179" y="235440"/>
                  </a:cubicBezTo>
                  <a:cubicBezTo>
                    <a:pt x="80361" y="235440"/>
                    <a:pt x="93423" y="184654"/>
                    <a:pt x="93423" y="181502"/>
                  </a:cubicBezTo>
                  <a:cubicBezTo>
                    <a:pt x="93423" y="178000"/>
                    <a:pt x="90246" y="178000"/>
                    <a:pt x="89187" y="178000"/>
                  </a:cubicBezTo>
                  <a:cubicBezTo>
                    <a:pt x="85656" y="178000"/>
                    <a:pt x="85656" y="179050"/>
                    <a:pt x="83891" y="184304"/>
                  </a:cubicBezTo>
                  <a:cubicBezTo>
                    <a:pt x="77537" y="206369"/>
                    <a:pt x="65888" y="227734"/>
                    <a:pt x="47885" y="227734"/>
                  </a:cubicBezTo>
                  <a:cubicBezTo>
                    <a:pt x="41884" y="227734"/>
                    <a:pt x="39413" y="224232"/>
                    <a:pt x="39413" y="216176"/>
                  </a:cubicBezTo>
                  <a:cubicBezTo>
                    <a:pt x="39413" y="207420"/>
                    <a:pt x="41531" y="202517"/>
                    <a:pt x="49650" y="181152"/>
                  </a:cubicBezTo>
                  <a:lnTo>
                    <a:pt x="63417" y="144376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1F0FF456-D988-4FF3-974F-6CB140AACBD7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0677226" y="5237418"/>
              <a:ext cx="145791" cy="250775"/>
            </a:xfrm>
            <a:custGeom>
              <a:avLst/>
              <a:gdLst>
                <a:gd name="connsiteX0" fmla="*/ 146024 w 145791"/>
                <a:gd name="connsiteY0" fmla="*/ 71875 h 250775"/>
                <a:gd name="connsiteX1" fmla="*/ 103663 w 145791"/>
                <a:gd name="connsiteY1" fmla="*/ 75 h 250775"/>
                <a:gd name="connsiteX2" fmla="*/ 232 w 145791"/>
                <a:gd name="connsiteY2" fmla="*/ 179050 h 250775"/>
                <a:gd name="connsiteX3" fmla="*/ 42593 w 145791"/>
                <a:gd name="connsiteY3" fmla="*/ 250851 h 250775"/>
                <a:gd name="connsiteX4" fmla="*/ 146024 w 145791"/>
                <a:gd name="connsiteY4" fmla="*/ 71875 h 250775"/>
                <a:gd name="connsiteX5" fmla="*/ 37651 w 145791"/>
                <a:gd name="connsiteY5" fmla="*/ 119859 h 250775"/>
                <a:gd name="connsiteX6" fmla="*/ 64833 w 145791"/>
                <a:gd name="connsiteY6" fmla="*/ 44556 h 250775"/>
                <a:gd name="connsiteX7" fmla="*/ 103310 w 145791"/>
                <a:gd name="connsiteY7" fmla="*/ 7780 h 250775"/>
                <a:gd name="connsiteX8" fmla="*/ 122726 w 145791"/>
                <a:gd name="connsiteY8" fmla="*/ 50160 h 250775"/>
                <a:gd name="connsiteX9" fmla="*/ 111429 w 145791"/>
                <a:gd name="connsiteY9" fmla="*/ 119859 h 250775"/>
                <a:gd name="connsiteX10" fmla="*/ 37651 w 145791"/>
                <a:gd name="connsiteY10" fmla="*/ 119859 h 250775"/>
                <a:gd name="connsiteX11" fmla="*/ 108252 w 145791"/>
                <a:gd name="connsiteY11" fmla="*/ 131067 h 250775"/>
                <a:gd name="connsiteX12" fmla="*/ 83542 w 145791"/>
                <a:gd name="connsiteY12" fmla="*/ 202166 h 250775"/>
                <a:gd name="connsiteX13" fmla="*/ 42593 w 145791"/>
                <a:gd name="connsiteY13" fmla="*/ 243145 h 250775"/>
                <a:gd name="connsiteX14" fmla="*/ 23531 w 145791"/>
                <a:gd name="connsiteY14" fmla="*/ 200415 h 250775"/>
                <a:gd name="connsiteX15" fmla="*/ 34827 w 145791"/>
                <a:gd name="connsiteY15" fmla="*/ 131067 h 250775"/>
                <a:gd name="connsiteX16" fmla="*/ 108252 w 145791"/>
                <a:gd name="connsiteY16" fmla="*/ 131067 h 2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791" h="250775">
                  <a:moveTo>
                    <a:pt x="146024" y="71875"/>
                  </a:moveTo>
                  <a:cubicBezTo>
                    <a:pt x="146024" y="48759"/>
                    <a:pt x="139670" y="75"/>
                    <a:pt x="103663" y="75"/>
                  </a:cubicBezTo>
                  <a:cubicBezTo>
                    <a:pt x="54595" y="75"/>
                    <a:pt x="232" y="98844"/>
                    <a:pt x="232" y="179050"/>
                  </a:cubicBezTo>
                  <a:cubicBezTo>
                    <a:pt x="232" y="211973"/>
                    <a:pt x="10470" y="250851"/>
                    <a:pt x="42593" y="250851"/>
                  </a:cubicBezTo>
                  <a:cubicBezTo>
                    <a:pt x="92367" y="250851"/>
                    <a:pt x="146024" y="150330"/>
                    <a:pt x="146024" y="71875"/>
                  </a:cubicBezTo>
                  <a:close/>
                  <a:moveTo>
                    <a:pt x="37651" y="119859"/>
                  </a:moveTo>
                  <a:cubicBezTo>
                    <a:pt x="43652" y="97443"/>
                    <a:pt x="50712" y="69423"/>
                    <a:pt x="64833" y="44556"/>
                  </a:cubicBezTo>
                  <a:cubicBezTo>
                    <a:pt x="74364" y="27394"/>
                    <a:pt x="87425" y="7780"/>
                    <a:pt x="103310" y="7780"/>
                  </a:cubicBezTo>
                  <a:cubicBezTo>
                    <a:pt x="120608" y="7780"/>
                    <a:pt x="122726" y="30196"/>
                    <a:pt x="122726" y="50160"/>
                  </a:cubicBezTo>
                  <a:cubicBezTo>
                    <a:pt x="122726" y="67322"/>
                    <a:pt x="119902" y="85184"/>
                    <a:pt x="111429" y="119859"/>
                  </a:cubicBezTo>
                  <a:lnTo>
                    <a:pt x="37651" y="119859"/>
                  </a:lnTo>
                  <a:close/>
                  <a:moveTo>
                    <a:pt x="108252" y="131067"/>
                  </a:moveTo>
                  <a:cubicBezTo>
                    <a:pt x="104369" y="147178"/>
                    <a:pt x="96956" y="176949"/>
                    <a:pt x="83542" y="202166"/>
                  </a:cubicBezTo>
                  <a:cubicBezTo>
                    <a:pt x="71187" y="225983"/>
                    <a:pt x="57772" y="243145"/>
                    <a:pt x="42593" y="243145"/>
                  </a:cubicBezTo>
                  <a:cubicBezTo>
                    <a:pt x="30944" y="243145"/>
                    <a:pt x="23531" y="232988"/>
                    <a:pt x="23531" y="200415"/>
                  </a:cubicBezTo>
                  <a:cubicBezTo>
                    <a:pt x="23531" y="185705"/>
                    <a:pt x="25649" y="165391"/>
                    <a:pt x="34827" y="131067"/>
                  </a:cubicBezTo>
                  <a:lnTo>
                    <a:pt x="108252" y="131067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52D96EB2-1E75-3FCE-096C-454EBD091DD4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0839730" y="5428757"/>
              <a:ext cx="150980" cy="110572"/>
            </a:xfrm>
            <a:custGeom>
              <a:avLst/>
              <a:gdLst>
                <a:gd name="connsiteX0" fmla="*/ 18770 w 150980"/>
                <a:gd name="connsiteY0" fmla="*/ 92751 h 110572"/>
                <a:gd name="connsiteX1" fmla="*/ 16299 w 150980"/>
                <a:gd name="connsiteY1" fmla="*/ 102803 h 110572"/>
                <a:gd name="connsiteX2" fmla="*/ 24700 w 150980"/>
                <a:gd name="connsiteY2" fmla="*/ 110649 h 110572"/>
                <a:gd name="connsiteX3" fmla="*/ 34338 w 150980"/>
                <a:gd name="connsiteY3" fmla="*/ 105255 h 110572"/>
                <a:gd name="connsiteX4" fmla="*/ 38785 w 150980"/>
                <a:gd name="connsiteY4" fmla="*/ 90054 h 110572"/>
                <a:gd name="connsiteX5" fmla="*/ 44222 w 150980"/>
                <a:gd name="connsiteY5" fmla="*/ 67989 h 110572"/>
                <a:gd name="connsiteX6" fmla="*/ 48422 w 150980"/>
                <a:gd name="connsiteY6" fmla="*/ 51562 h 110572"/>
                <a:gd name="connsiteX7" fmla="*/ 58801 w 150980"/>
                <a:gd name="connsiteY7" fmla="*/ 29497 h 110572"/>
                <a:gd name="connsiteX8" fmla="*/ 95866 w 150980"/>
                <a:gd name="connsiteY8" fmla="*/ 6941 h 110572"/>
                <a:gd name="connsiteX9" fmla="*/ 110446 w 150980"/>
                <a:gd name="connsiteY9" fmla="*/ 24103 h 110572"/>
                <a:gd name="connsiteX10" fmla="*/ 95866 w 150980"/>
                <a:gd name="connsiteY10" fmla="*/ 76325 h 110572"/>
                <a:gd name="connsiteX11" fmla="*/ 92160 w 150980"/>
                <a:gd name="connsiteY11" fmla="*/ 89564 h 110572"/>
                <a:gd name="connsiteX12" fmla="*/ 115635 w 150980"/>
                <a:gd name="connsiteY12" fmla="*/ 110649 h 110572"/>
                <a:gd name="connsiteX13" fmla="*/ 151218 w 150980"/>
                <a:gd name="connsiteY13" fmla="*/ 73137 h 110572"/>
                <a:gd name="connsiteX14" fmla="*/ 147264 w 150980"/>
                <a:gd name="connsiteY14" fmla="*/ 69950 h 110572"/>
                <a:gd name="connsiteX15" fmla="*/ 142569 w 150980"/>
                <a:gd name="connsiteY15" fmla="*/ 74118 h 110572"/>
                <a:gd name="connsiteX16" fmla="*/ 116376 w 150980"/>
                <a:gd name="connsiteY16" fmla="*/ 103784 h 110572"/>
                <a:gd name="connsiteX17" fmla="*/ 110199 w 150980"/>
                <a:gd name="connsiteY17" fmla="*/ 95203 h 110572"/>
                <a:gd name="connsiteX18" fmla="*/ 115882 w 150980"/>
                <a:gd name="connsiteY18" fmla="*/ 75344 h 110572"/>
                <a:gd name="connsiteX19" fmla="*/ 128978 w 150980"/>
                <a:gd name="connsiteY19" fmla="*/ 28026 h 110572"/>
                <a:gd name="connsiteX20" fmla="*/ 96855 w 150980"/>
                <a:gd name="connsiteY20" fmla="*/ 76 h 110572"/>
                <a:gd name="connsiteX21" fmla="*/ 55094 w 150980"/>
                <a:gd name="connsiteY21" fmla="*/ 22387 h 110572"/>
                <a:gd name="connsiteX22" fmla="*/ 28654 w 150980"/>
                <a:gd name="connsiteY22" fmla="*/ 76 h 110572"/>
                <a:gd name="connsiteX23" fmla="*/ 9133 w 150980"/>
                <a:gd name="connsiteY23" fmla="*/ 13316 h 110572"/>
                <a:gd name="connsiteX24" fmla="*/ 237 w 150980"/>
                <a:gd name="connsiteY24" fmla="*/ 37588 h 110572"/>
                <a:gd name="connsiteX25" fmla="*/ 4438 w 150980"/>
                <a:gd name="connsiteY25" fmla="*/ 40775 h 110572"/>
                <a:gd name="connsiteX26" fmla="*/ 9874 w 150980"/>
                <a:gd name="connsiteY26" fmla="*/ 33420 h 110572"/>
                <a:gd name="connsiteX27" fmla="*/ 27913 w 150980"/>
                <a:gd name="connsiteY27" fmla="*/ 6941 h 110572"/>
                <a:gd name="connsiteX28" fmla="*/ 36067 w 150980"/>
                <a:gd name="connsiteY28" fmla="*/ 18954 h 110572"/>
                <a:gd name="connsiteX29" fmla="*/ 32114 w 150980"/>
                <a:gd name="connsiteY29" fmla="*/ 39304 h 110572"/>
                <a:gd name="connsiteX30" fmla="*/ 26677 w 150980"/>
                <a:gd name="connsiteY30" fmla="*/ 61369 h 110572"/>
                <a:gd name="connsiteX31" fmla="*/ 18770 w 150980"/>
                <a:gd name="connsiteY31" fmla="*/ 9275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980" h="110572">
                  <a:moveTo>
                    <a:pt x="18770" y="92751"/>
                  </a:moveTo>
                  <a:cubicBezTo>
                    <a:pt x="17782" y="95938"/>
                    <a:pt x="16299" y="102068"/>
                    <a:pt x="16299" y="102803"/>
                  </a:cubicBezTo>
                  <a:cubicBezTo>
                    <a:pt x="16299" y="108197"/>
                    <a:pt x="20747" y="110649"/>
                    <a:pt x="24700" y="110649"/>
                  </a:cubicBezTo>
                  <a:cubicBezTo>
                    <a:pt x="29148" y="110649"/>
                    <a:pt x="33102" y="107462"/>
                    <a:pt x="34338" y="105255"/>
                  </a:cubicBezTo>
                  <a:cubicBezTo>
                    <a:pt x="35573" y="103048"/>
                    <a:pt x="37550" y="95203"/>
                    <a:pt x="38785" y="90054"/>
                  </a:cubicBezTo>
                  <a:cubicBezTo>
                    <a:pt x="40021" y="85396"/>
                    <a:pt x="42739" y="74118"/>
                    <a:pt x="44222" y="67989"/>
                  </a:cubicBezTo>
                  <a:cubicBezTo>
                    <a:pt x="45704" y="62595"/>
                    <a:pt x="47187" y="57201"/>
                    <a:pt x="48422" y="51562"/>
                  </a:cubicBezTo>
                  <a:cubicBezTo>
                    <a:pt x="51141" y="41510"/>
                    <a:pt x="51635" y="39549"/>
                    <a:pt x="58801" y="29497"/>
                  </a:cubicBezTo>
                  <a:cubicBezTo>
                    <a:pt x="65720" y="19690"/>
                    <a:pt x="77334" y="6941"/>
                    <a:pt x="95866" y="6941"/>
                  </a:cubicBezTo>
                  <a:cubicBezTo>
                    <a:pt x="110199" y="6941"/>
                    <a:pt x="110446" y="19445"/>
                    <a:pt x="110446" y="24103"/>
                  </a:cubicBezTo>
                  <a:cubicBezTo>
                    <a:pt x="110446" y="38813"/>
                    <a:pt x="99820" y="66027"/>
                    <a:pt x="95866" y="76325"/>
                  </a:cubicBezTo>
                  <a:cubicBezTo>
                    <a:pt x="93148" y="83190"/>
                    <a:pt x="92160" y="85396"/>
                    <a:pt x="92160" y="89564"/>
                  </a:cubicBezTo>
                  <a:cubicBezTo>
                    <a:pt x="92160" y="102558"/>
                    <a:pt x="103033" y="110649"/>
                    <a:pt x="115635" y="110649"/>
                  </a:cubicBezTo>
                  <a:cubicBezTo>
                    <a:pt x="140345" y="110649"/>
                    <a:pt x="151218" y="76815"/>
                    <a:pt x="151218" y="73137"/>
                  </a:cubicBezTo>
                  <a:cubicBezTo>
                    <a:pt x="151218" y="69950"/>
                    <a:pt x="148005" y="69950"/>
                    <a:pt x="147264" y="69950"/>
                  </a:cubicBezTo>
                  <a:cubicBezTo>
                    <a:pt x="143805" y="69950"/>
                    <a:pt x="143558" y="71421"/>
                    <a:pt x="142569" y="74118"/>
                  </a:cubicBezTo>
                  <a:cubicBezTo>
                    <a:pt x="136886" y="93732"/>
                    <a:pt x="126260" y="103784"/>
                    <a:pt x="116376" y="103784"/>
                  </a:cubicBezTo>
                  <a:cubicBezTo>
                    <a:pt x="111187" y="103784"/>
                    <a:pt x="110199" y="100352"/>
                    <a:pt x="110199" y="95203"/>
                  </a:cubicBezTo>
                  <a:cubicBezTo>
                    <a:pt x="110199" y="89564"/>
                    <a:pt x="111434" y="86377"/>
                    <a:pt x="115882" y="75344"/>
                  </a:cubicBezTo>
                  <a:cubicBezTo>
                    <a:pt x="118847" y="67744"/>
                    <a:pt x="128978" y="41755"/>
                    <a:pt x="128978" y="28026"/>
                  </a:cubicBezTo>
                  <a:cubicBezTo>
                    <a:pt x="128978" y="4244"/>
                    <a:pt x="109951" y="76"/>
                    <a:pt x="96855" y="76"/>
                  </a:cubicBezTo>
                  <a:cubicBezTo>
                    <a:pt x="76345" y="76"/>
                    <a:pt x="62507" y="12580"/>
                    <a:pt x="55094" y="22387"/>
                  </a:cubicBezTo>
                  <a:cubicBezTo>
                    <a:pt x="53365" y="5470"/>
                    <a:pt x="38785" y="76"/>
                    <a:pt x="28654" y="76"/>
                  </a:cubicBezTo>
                  <a:cubicBezTo>
                    <a:pt x="18029" y="76"/>
                    <a:pt x="12345" y="7677"/>
                    <a:pt x="9133" y="13316"/>
                  </a:cubicBezTo>
                  <a:cubicBezTo>
                    <a:pt x="3697" y="22387"/>
                    <a:pt x="237" y="36362"/>
                    <a:pt x="237" y="37588"/>
                  </a:cubicBezTo>
                  <a:cubicBezTo>
                    <a:pt x="237" y="40775"/>
                    <a:pt x="3697" y="40775"/>
                    <a:pt x="4438" y="40775"/>
                  </a:cubicBezTo>
                  <a:cubicBezTo>
                    <a:pt x="7897" y="40775"/>
                    <a:pt x="8144" y="40039"/>
                    <a:pt x="9874" y="33420"/>
                  </a:cubicBezTo>
                  <a:cubicBezTo>
                    <a:pt x="13581" y="18954"/>
                    <a:pt x="18276" y="6941"/>
                    <a:pt x="27913" y="6941"/>
                  </a:cubicBezTo>
                  <a:cubicBezTo>
                    <a:pt x="34338" y="6941"/>
                    <a:pt x="36067" y="12335"/>
                    <a:pt x="36067" y="18954"/>
                  </a:cubicBezTo>
                  <a:cubicBezTo>
                    <a:pt x="36067" y="23613"/>
                    <a:pt x="33843" y="32684"/>
                    <a:pt x="32114" y="39304"/>
                  </a:cubicBezTo>
                  <a:cubicBezTo>
                    <a:pt x="30384" y="45923"/>
                    <a:pt x="27913" y="55975"/>
                    <a:pt x="26677" y="61369"/>
                  </a:cubicBezTo>
                  <a:lnTo>
                    <a:pt x="18770" y="9275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3979CB53-93E5-3A32-E918-6C94F463F48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1055217" y="5221657"/>
              <a:ext cx="81897" cy="350245"/>
            </a:xfrm>
            <a:custGeom>
              <a:avLst/>
              <a:gdLst>
                <a:gd name="connsiteX0" fmla="*/ 82140 w 81897"/>
                <a:gd name="connsiteY0" fmla="*/ 346818 h 350245"/>
                <a:gd name="connsiteX1" fmla="*/ 76139 w 81897"/>
                <a:gd name="connsiteY1" fmla="*/ 339113 h 350245"/>
                <a:gd name="connsiteX2" fmla="*/ 20717 w 81897"/>
                <a:gd name="connsiteY2" fmla="*/ 175198 h 350245"/>
                <a:gd name="connsiteX3" fmla="*/ 77551 w 81897"/>
                <a:gd name="connsiteY3" fmla="*/ 9531 h 350245"/>
                <a:gd name="connsiteX4" fmla="*/ 82140 w 81897"/>
                <a:gd name="connsiteY4" fmla="*/ 3577 h 350245"/>
                <a:gd name="connsiteX5" fmla="*/ 78610 w 81897"/>
                <a:gd name="connsiteY5" fmla="*/ 75 h 350245"/>
                <a:gd name="connsiteX6" fmla="*/ 22482 w 81897"/>
                <a:gd name="connsiteY6" fmla="*/ 68373 h 350245"/>
                <a:gd name="connsiteX7" fmla="*/ 243 w 81897"/>
                <a:gd name="connsiteY7" fmla="*/ 175198 h 350245"/>
                <a:gd name="connsiteX8" fmla="*/ 23541 w 81897"/>
                <a:gd name="connsiteY8" fmla="*/ 284474 h 350245"/>
                <a:gd name="connsiteX9" fmla="*/ 78610 w 81897"/>
                <a:gd name="connsiteY9" fmla="*/ 350320 h 350245"/>
                <a:gd name="connsiteX10" fmla="*/ 82140 w 81897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140" y="346818"/>
                  </a:moveTo>
                  <a:cubicBezTo>
                    <a:pt x="82140" y="345767"/>
                    <a:pt x="82140" y="345067"/>
                    <a:pt x="76139" y="339113"/>
                  </a:cubicBezTo>
                  <a:cubicBezTo>
                    <a:pt x="32013" y="294982"/>
                    <a:pt x="20717" y="228785"/>
                    <a:pt x="20717" y="175198"/>
                  </a:cubicBezTo>
                  <a:cubicBezTo>
                    <a:pt x="20717" y="114255"/>
                    <a:pt x="34131" y="53312"/>
                    <a:pt x="77551" y="9531"/>
                  </a:cubicBezTo>
                  <a:cubicBezTo>
                    <a:pt x="82140" y="5328"/>
                    <a:pt x="82140" y="4628"/>
                    <a:pt x="82140" y="3577"/>
                  </a:cubicBezTo>
                  <a:cubicBezTo>
                    <a:pt x="82140" y="1125"/>
                    <a:pt x="80728" y="75"/>
                    <a:pt x="78610" y="75"/>
                  </a:cubicBezTo>
                  <a:cubicBezTo>
                    <a:pt x="75080" y="75"/>
                    <a:pt x="43309" y="23891"/>
                    <a:pt x="22482" y="68373"/>
                  </a:cubicBezTo>
                  <a:cubicBezTo>
                    <a:pt x="4479" y="106900"/>
                    <a:pt x="243" y="145777"/>
                    <a:pt x="243" y="175198"/>
                  </a:cubicBezTo>
                  <a:cubicBezTo>
                    <a:pt x="243" y="202517"/>
                    <a:pt x="4126" y="244896"/>
                    <a:pt x="23541" y="284474"/>
                  </a:cubicBezTo>
                  <a:cubicBezTo>
                    <a:pt x="44721" y="327554"/>
                    <a:pt x="75080" y="350320"/>
                    <a:pt x="78610" y="350320"/>
                  </a:cubicBezTo>
                  <a:cubicBezTo>
                    <a:pt x="80728" y="350320"/>
                    <a:pt x="82140" y="349270"/>
                    <a:pt x="82140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401B2841-99BF-9BB8-BD03-30BC0F5B80A7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1165669" y="5265087"/>
              <a:ext cx="108372" cy="223106"/>
            </a:xfrm>
            <a:custGeom>
              <a:avLst/>
              <a:gdLst>
                <a:gd name="connsiteX0" fmla="*/ 64847 w 108372"/>
                <a:gd name="connsiteY0" fmla="*/ 79230 h 223106"/>
                <a:gd name="connsiteX1" fmla="*/ 98029 w 108372"/>
                <a:gd name="connsiteY1" fmla="*/ 79230 h 223106"/>
                <a:gd name="connsiteX2" fmla="*/ 108619 w 108372"/>
                <a:gd name="connsiteY2" fmla="*/ 72225 h 223106"/>
                <a:gd name="connsiteX3" fmla="*/ 98735 w 108372"/>
                <a:gd name="connsiteY3" fmla="*/ 68373 h 223106"/>
                <a:gd name="connsiteX4" fmla="*/ 67671 w 108372"/>
                <a:gd name="connsiteY4" fmla="*/ 68373 h 223106"/>
                <a:gd name="connsiteX5" fmla="*/ 82144 w 108372"/>
                <a:gd name="connsiteY5" fmla="*/ 9531 h 223106"/>
                <a:gd name="connsiteX6" fmla="*/ 71907 w 108372"/>
                <a:gd name="connsiteY6" fmla="*/ 75 h 223106"/>
                <a:gd name="connsiteX7" fmla="*/ 57786 w 108372"/>
                <a:gd name="connsiteY7" fmla="*/ 12684 h 223106"/>
                <a:gd name="connsiteX8" fmla="*/ 44019 w 108372"/>
                <a:gd name="connsiteY8" fmla="*/ 68373 h 223106"/>
                <a:gd name="connsiteX9" fmla="*/ 10837 w 108372"/>
                <a:gd name="connsiteY9" fmla="*/ 68373 h 223106"/>
                <a:gd name="connsiteX10" fmla="*/ 246 w 108372"/>
                <a:gd name="connsiteY10" fmla="*/ 75027 h 223106"/>
                <a:gd name="connsiteX11" fmla="*/ 10131 w 108372"/>
                <a:gd name="connsiteY11" fmla="*/ 79230 h 223106"/>
                <a:gd name="connsiteX12" fmla="*/ 41195 w 108372"/>
                <a:gd name="connsiteY12" fmla="*/ 79230 h 223106"/>
                <a:gd name="connsiteX13" fmla="*/ 14367 w 108372"/>
                <a:gd name="connsiteY13" fmla="*/ 190959 h 223106"/>
                <a:gd name="connsiteX14" fmla="*/ 46843 w 108372"/>
                <a:gd name="connsiteY14" fmla="*/ 223181 h 223106"/>
                <a:gd name="connsiteX15" fmla="*/ 102971 w 108372"/>
                <a:gd name="connsiteY15" fmla="*/ 169243 h 223106"/>
                <a:gd name="connsiteX16" fmla="*/ 98735 w 108372"/>
                <a:gd name="connsiteY16" fmla="*/ 165741 h 223106"/>
                <a:gd name="connsiteX17" fmla="*/ 93440 w 108372"/>
                <a:gd name="connsiteY17" fmla="*/ 170644 h 223106"/>
                <a:gd name="connsiteX18" fmla="*/ 47549 w 108372"/>
                <a:gd name="connsiteY18" fmla="*/ 215476 h 223106"/>
                <a:gd name="connsiteX19" fmla="*/ 36606 w 108372"/>
                <a:gd name="connsiteY19" fmla="*/ 199365 h 223106"/>
                <a:gd name="connsiteX20" fmla="*/ 38724 w 108372"/>
                <a:gd name="connsiteY20" fmla="*/ 182553 h 223106"/>
                <a:gd name="connsiteX21" fmla="*/ 64847 w 108372"/>
                <a:gd name="connsiteY21" fmla="*/ 7923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372" h="223106">
                  <a:moveTo>
                    <a:pt x="64847" y="79230"/>
                  </a:moveTo>
                  <a:lnTo>
                    <a:pt x="98029" y="79230"/>
                  </a:lnTo>
                  <a:cubicBezTo>
                    <a:pt x="105089" y="79230"/>
                    <a:pt x="108619" y="79230"/>
                    <a:pt x="108619" y="72225"/>
                  </a:cubicBezTo>
                  <a:cubicBezTo>
                    <a:pt x="108619" y="68373"/>
                    <a:pt x="105089" y="68373"/>
                    <a:pt x="98735" y="68373"/>
                  </a:cubicBezTo>
                  <a:lnTo>
                    <a:pt x="67671" y="68373"/>
                  </a:lnTo>
                  <a:cubicBezTo>
                    <a:pt x="80379" y="18638"/>
                    <a:pt x="82144" y="11633"/>
                    <a:pt x="82144" y="9531"/>
                  </a:cubicBezTo>
                  <a:cubicBezTo>
                    <a:pt x="82144" y="3577"/>
                    <a:pt x="77908" y="75"/>
                    <a:pt x="71907" y="75"/>
                  </a:cubicBezTo>
                  <a:cubicBezTo>
                    <a:pt x="70848" y="75"/>
                    <a:pt x="60963" y="425"/>
                    <a:pt x="57786" y="12684"/>
                  </a:cubicBezTo>
                  <a:lnTo>
                    <a:pt x="44019" y="68373"/>
                  </a:lnTo>
                  <a:lnTo>
                    <a:pt x="10837" y="68373"/>
                  </a:lnTo>
                  <a:cubicBezTo>
                    <a:pt x="3776" y="68373"/>
                    <a:pt x="246" y="68373"/>
                    <a:pt x="246" y="75027"/>
                  </a:cubicBezTo>
                  <a:cubicBezTo>
                    <a:pt x="246" y="79230"/>
                    <a:pt x="3070" y="79230"/>
                    <a:pt x="10131" y="79230"/>
                  </a:cubicBezTo>
                  <a:lnTo>
                    <a:pt x="41195" y="79230"/>
                  </a:lnTo>
                  <a:cubicBezTo>
                    <a:pt x="15779" y="178700"/>
                    <a:pt x="14367" y="184654"/>
                    <a:pt x="14367" y="190959"/>
                  </a:cubicBezTo>
                  <a:cubicBezTo>
                    <a:pt x="14367" y="209872"/>
                    <a:pt x="27781" y="223181"/>
                    <a:pt x="46843" y="223181"/>
                  </a:cubicBezTo>
                  <a:cubicBezTo>
                    <a:pt x="82850" y="223181"/>
                    <a:pt x="102971" y="172045"/>
                    <a:pt x="102971" y="169243"/>
                  </a:cubicBezTo>
                  <a:cubicBezTo>
                    <a:pt x="102971" y="165741"/>
                    <a:pt x="100147" y="165741"/>
                    <a:pt x="98735" y="165741"/>
                  </a:cubicBezTo>
                  <a:cubicBezTo>
                    <a:pt x="95558" y="165741"/>
                    <a:pt x="95205" y="166792"/>
                    <a:pt x="93440" y="170644"/>
                  </a:cubicBezTo>
                  <a:cubicBezTo>
                    <a:pt x="78261" y="207070"/>
                    <a:pt x="59551" y="215476"/>
                    <a:pt x="47549" y="215476"/>
                  </a:cubicBezTo>
                  <a:cubicBezTo>
                    <a:pt x="40136" y="215476"/>
                    <a:pt x="36606" y="210923"/>
                    <a:pt x="36606" y="199365"/>
                  </a:cubicBezTo>
                  <a:cubicBezTo>
                    <a:pt x="36606" y="190959"/>
                    <a:pt x="37312" y="188507"/>
                    <a:pt x="38724" y="182553"/>
                  </a:cubicBezTo>
                  <a:lnTo>
                    <a:pt x="64847" y="79230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C5753370-F787-24A0-F7D4-849B0E851DA1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1305146" y="5221657"/>
              <a:ext cx="81897" cy="350245"/>
            </a:xfrm>
            <a:custGeom>
              <a:avLst/>
              <a:gdLst>
                <a:gd name="connsiteX0" fmla="*/ 82147 w 81897"/>
                <a:gd name="connsiteY0" fmla="*/ 175198 h 350245"/>
                <a:gd name="connsiteX1" fmla="*/ 58849 w 81897"/>
                <a:gd name="connsiteY1" fmla="*/ 65921 h 350245"/>
                <a:gd name="connsiteX2" fmla="*/ 3780 w 81897"/>
                <a:gd name="connsiteY2" fmla="*/ 75 h 350245"/>
                <a:gd name="connsiteX3" fmla="*/ 250 w 81897"/>
                <a:gd name="connsiteY3" fmla="*/ 3577 h 350245"/>
                <a:gd name="connsiteX4" fmla="*/ 6957 w 81897"/>
                <a:gd name="connsiteY4" fmla="*/ 11633 h 350245"/>
                <a:gd name="connsiteX5" fmla="*/ 61673 w 81897"/>
                <a:gd name="connsiteY5" fmla="*/ 175198 h 350245"/>
                <a:gd name="connsiteX6" fmla="*/ 4839 w 81897"/>
                <a:gd name="connsiteY6" fmla="*/ 340864 h 350245"/>
                <a:gd name="connsiteX7" fmla="*/ 250 w 81897"/>
                <a:gd name="connsiteY7" fmla="*/ 346818 h 350245"/>
                <a:gd name="connsiteX8" fmla="*/ 3780 w 81897"/>
                <a:gd name="connsiteY8" fmla="*/ 350320 h 350245"/>
                <a:gd name="connsiteX9" fmla="*/ 59908 w 81897"/>
                <a:gd name="connsiteY9" fmla="*/ 282022 h 350245"/>
                <a:gd name="connsiteX10" fmla="*/ 82147 w 81897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147" y="175198"/>
                  </a:moveTo>
                  <a:cubicBezTo>
                    <a:pt x="82147" y="147878"/>
                    <a:pt x="78264" y="105499"/>
                    <a:pt x="58849" y="65921"/>
                  </a:cubicBezTo>
                  <a:cubicBezTo>
                    <a:pt x="37669" y="22841"/>
                    <a:pt x="7310" y="75"/>
                    <a:pt x="3780" y="75"/>
                  </a:cubicBezTo>
                  <a:cubicBezTo>
                    <a:pt x="1662" y="75"/>
                    <a:pt x="250" y="1476"/>
                    <a:pt x="250" y="3577"/>
                  </a:cubicBezTo>
                  <a:cubicBezTo>
                    <a:pt x="250" y="4628"/>
                    <a:pt x="250" y="5328"/>
                    <a:pt x="6957" y="11633"/>
                  </a:cubicBezTo>
                  <a:cubicBezTo>
                    <a:pt x="41552" y="46307"/>
                    <a:pt x="61673" y="101996"/>
                    <a:pt x="61673" y="175198"/>
                  </a:cubicBezTo>
                  <a:cubicBezTo>
                    <a:pt x="61673" y="235090"/>
                    <a:pt x="48612" y="296733"/>
                    <a:pt x="4839" y="340864"/>
                  </a:cubicBezTo>
                  <a:cubicBezTo>
                    <a:pt x="250" y="345067"/>
                    <a:pt x="250" y="345767"/>
                    <a:pt x="250" y="346818"/>
                  </a:cubicBezTo>
                  <a:cubicBezTo>
                    <a:pt x="250" y="348919"/>
                    <a:pt x="1662" y="350320"/>
                    <a:pt x="3780" y="350320"/>
                  </a:cubicBezTo>
                  <a:cubicBezTo>
                    <a:pt x="7310" y="350320"/>
                    <a:pt x="39081" y="326504"/>
                    <a:pt x="59908" y="282022"/>
                  </a:cubicBezTo>
                  <a:cubicBezTo>
                    <a:pt x="77911" y="243495"/>
                    <a:pt x="82147" y="204618"/>
                    <a:pt x="82147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EE2ED4E-4F85-6741-A58F-91D2BA1A2491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1447722" y="5221657"/>
              <a:ext cx="125317" cy="350245"/>
            </a:xfrm>
            <a:custGeom>
              <a:avLst/>
              <a:gdLst>
                <a:gd name="connsiteX0" fmla="*/ 51087 w 125317"/>
                <a:gd name="connsiteY0" fmla="*/ 303738 h 350245"/>
                <a:gd name="connsiteX1" fmla="*/ 3431 w 125317"/>
                <a:gd name="connsiteY1" fmla="*/ 342615 h 350245"/>
                <a:gd name="connsiteX2" fmla="*/ 254 w 125317"/>
                <a:gd name="connsiteY2" fmla="*/ 346468 h 350245"/>
                <a:gd name="connsiteX3" fmla="*/ 7314 w 125317"/>
                <a:gd name="connsiteY3" fmla="*/ 350320 h 350245"/>
                <a:gd name="connsiteX4" fmla="*/ 74738 w 125317"/>
                <a:gd name="connsiteY4" fmla="*/ 306540 h 350245"/>
                <a:gd name="connsiteX5" fmla="*/ 74738 w 125317"/>
                <a:gd name="connsiteY5" fmla="*/ 226684 h 350245"/>
                <a:gd name="connsiteX6" fmla="*/ 88858 w 125317"/>
                <a:gd name="connsiteY6" fmla="*/ 190258 h 350245"/>
                <a:gd name="connsiteX7" fmla="*/ 122394 w 125317"/>
                <a:gd name="connsiteY7" fmla="*/ 179050 h 350245"/>
                <a:gd name="connsiteX8" fmla="*/ 125571 w 125317"/>
                <a:gd name="connsiteY8" fmla="*/ 175198 h 350245"/>
                <a:gd name="connsiteX9" fmla="*/ 119923 w 125317"/>
                <a:gd name="connsiteY9" fmla="*/ 171345 h 350245"/>
                <a:gd name="connsiteX10" fmla="*/ 75797 w 125317"/>
                <a:gd name="connsiteY10" fmla="*/ 140173 h 350245"/>
                <a:gd name="connsiteX11" fmla="*/ 74738 w 125317"/>
                <a:gd name="connsiteY11" fmla="*/ 123011 h 350245"/>
                <a:gd name="connsiteX12" fmla="*/ 74738 w 125317"/>
                <a:gd name="connsiteY12" fmla="*/ 53662 h 350245"/>
                <a:gd name="connsiteX13" fmla="*/ 57794 w 125317"/>
                <a:gd name="connsiteY13" fmla="*/ 14435 h 350245"/>
                <a:gd name="connsiteX14" fmla="*/ 7314 w 125317"/>
                <a:gd name="connsiteY14" fmla="*/ 75 h 350245"/>
                <a:gd name="connsiteX15" fmla="*/ 254 w 125317"/>
                <a:gd name="connsiteY15" fmla="*/ 3927 h 350245"/>
                <a:gd name="connsiteX16" fmla="*/ 5902 w 125317"/>
                <a:gd name="connsiteY16" fmla="*/ 7780 h 350245"/>
                <a:gd name="connsiteX17" fmla="*/ 50028 w 125317"/>
                <a:gd name="connsiteY17" fmla="*/ 38252 h 350245"/>
                <a:gd name="connsiteX18" fmla="*/ 51087 w 125317"/>
                <a:gd name="connsiteY18" fmla="*/ 54713 h 350245"/>
                <a:gd name="connsiteX19" fmla="*/ 51087 w 125317"/>
                <a:gd name="connsiteY19" fmla="*/ 128265 h 350245"/>
                <a:gd name="connsiteX20" fmla="*/ 65207 w 125317"/>
                <a:gd name="connsiteY20" fmla="*/ 161538 h 350245"/>
                <a:gd name="connsiteX21" fmla="*/ 92742 w 125317"/>
                <a:gd name="connsiteY21" fmla="*/ 175198 h 350245"/>
                <a:gd name="connsiteX22" fmla="*/ 51087 w 125317"/>
                <a:gd name="connsiteY22" fmla="*/ 219679 h 350245"/>
                <a:gd name="connsiteX23" fmla="*/ 51087 w 125317"/>
                <a:gd name="connsiteY23" fmla="*/ 30373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317" h="350245">
                  <a:moveTo>
                    <a:pt x="51087" y="303738"/>
                  </a:moveTo>
                  <a:cubicBezTo>
                    <a:pt x="51087" y="317748"/>
                    <a:pt x="41909" y="340163"/>
                    <a:pt x="3431" y="342615"/>
                  </a:cubicBezTo>
                  <a:cubicBezTo>
                    <a:pt x="1666" y="342965"/>
                    <a:pt x="254" y="344366"/>
                    <a:pt x="254" y="346468"/>
                  </a:cubicBezTo>
                  <a:cubicBezTo>
                    <a:pt x="254" y="350320"/>
                    <a:pt x="4137" y="350320"/>
                    <a:pt x="7314" y="350320"/>
                  </a:cubicBezTo>
                  <a:cubicBezTo>
                    <a:pt x="41556" y="350320"/>
                    <a:pt x="74385" y="333158"/>
                    <a:pt x="74738" y="306540"/>
                  </a:cubicBezTo>
                  <a:lnTo>
                    <a:pt x="74738" y="226684"/>
                  </a:lnTo>
                  <a:cubicBezTo>
                    <a:pt x="74738" y="213024"/>
                    <a:pt x="74738" y="201816"/>
                    <a:pt x="88858" y="190258"/>
                  </a:cubicBezTo>
                  <a:cubicBezTo>
                    <a:pt x="101214" y="180101"/>
                    <a:pt x="114628" y="179401"/>
                    <a:pt x="122394" y="179050"/>
                  </a:cubicBezTo>
                  <a:cubicBezTo>
                    <a:pt x="124159" y="178700"/>
                    <a:pt x="125571" y="177299"/>
                    <a:pt x="125571" y="175198"/>
                  </a:cubicBezTo>
                  <a:cubicBezTo>
                    <a:pt x="125571" y="171695"/>
                    <a:pt x="123453" y="171695"/>
                    <a:pt x="119923" y="171345"/>
                  </a:cubicBezTo>
                  <a:cubicBezTo>
                    <a:pt x="96625" y="169944"/>
                    <a:pt x="79680" y="157335"/>
                    <a:pt x="75797" y="140173"/>
                  </a:cubicBezTo>
                  <a:cubicBezTo>
                    <a:pt x="74738" y="136320"/>
                    <a:pt x="74738" y="135620"/>
                    <a:pt x="74738" y="123011"/>
                  </a:cubicBezTo>
                  <a:lnTo>
                    <a:pt x="74738" y="53662"/>
                  </a:lnTo>
                  <a:cubicBezTo>
                    <a:pt x="74738" y="38952"/>
                    <a:pt x="74738" y="27744"/>
                    <a:pt x="57794" y="14435"/>
                  </a:cubicBezTo>
                  <a:cubicBezTo>
                    <a:pt x="43674" y="3577"/>
                    <a:pt x="19316" y="75"/>
                    <a:pt x="7314" y="75"/>
                  </a:cubicBezTo>
                  <a:cubicBezTo>
                    <a:pt x="4137" y="75"/>
                    <a:pt x="254" y="75"/>
                    <a:pt x="254" y="3927"/>
                  </a:cubicBezTo>
                  <a:cubicBezTo>
                    <a:pt x="254" y="7430"/>
                    <a:pt x="2372" y="7430"/>
                    <a:pt x="5902" y="7780"/>
                  </a:cubicBezTo>
                  <a:cubicBezTo>
                    <a:pt x="28141" y="9181"/>
                    <a:pt x="45439" y="20389"/>
                    <a:pt x="50028" y="38252"/>
                  </a:cubicBezTo>
                  <a:cubicBezTo>
                    <a:pt x="51087" y="41404"/>
                    <a:pt x="51087" y="42104"/>
                    <a:pt x="51087" y="54713"/>
                  </a:cubicBezTo>
                  <a:lnTo>
                    <a:pt x="51087" y="128265"/>
                  </a:lnTo>
                  <a:cubicBezTo>
                    <a:pt x="51087" y="144376"/>
                    <a:pt x="53911" y="150330"/>
                    <a:pt x="65207" y="161538"/>
                  </a:cubicBezTo>
                  <a:cubicBezTo>
                    <a:pt x="72620" y="168893"/>
                    <a:pt x="82857" y="172396"/>
                    <a:pt x="92742" y="175198"/>
                  </a:cubicBezTo>
                  <a:cubicBezTo>
                    <a:pt x="63795" y="183253"/>
                    <a:pt x="51087" y="199365"/>
                    <a:pt x="51087" y="219679"/>
                  </a:cubicBezTo>
                  <a:lnTo>
                    <a:pt x="51087" y="303738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A3D709CD-639F-837B-2609-01EC0DBB7D50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1667526" y="5327431"/>
              <a:ext cx="136613" cy="160762"/>
            </a:xfrm>
            <a:custGeom>
              <a:avLst/>
              <a:gdLst>
                <a:gd name="connsiteX0" fmla="*/ 29913 w 136613"/>
                <a:gd name="connsiteY0" fmla="*/ 68723 h 160762"/>
                <a:gd name="connsiteX1" fmla="*/ 73686 w 136613"/>
                <a:gd name="connsiteY1" fmla="*/ 7780 h 160762"/>
                <a:gd name="connsiteX2" fmla="*/ 113575 w 136613"/>
                <a:gd name="connsiteY2" fmla="*/ 68723 h 160762"/>
                <a:gd name="connsiteX3" fmla="*/ 29913 w 136613"/>
                <a:gd name="connsiteY3" fmla="*/ 68723 h 160762"/>
                <a:gd name="connsiteX4" fmla="*/ 29560 w 136613"/>
                <a:gd name="connsiteY4" fmla="*/ 76078 h 160762"/>
                <a:gd name="connsiteX5" fmla="*/ 128049 w 136613"/>
                <a:gd name="connsiteY5" fmla="*/ 76078 h 160762"/>
                <a:gd name="connsiteX6" fmla="*/ 136874 w 136613"/>
                <a:gd name="connsiteY6" fmla="*/ 68723 h 160762"/>
                <a:gd name="connsiteX7" fmla="*/ 73686 w 136613"/>
                <a:gd name="connsiteY7" fmla="*/ 75 h 160762"/>
                <a:gd name="connsiteX8" fmla="*/ 261 w 136613"/>
                <a:gd name="connsiteY8" fmla="*/ 79931 h 160762"/>
                <a:gd name="connsiteX9" fmla="*/ 77922 w 136613"/>
                <a:gd name="connsiteY9" fmla="*/ 160837 h 160762"/>
                <a:gd name="connsiteX10" fmla="*/ 136874 w 136613"/>
                <a:gd name="connsiteY10" fmla="*/ 115306 h 160762"/>
                <a:gd name="connsiteX11" fmla="*/ 132285 w 136613"/>
                <a:gd name="connsiteY11" fmla="*/ 111103 h 160762"/>
                <a:gd name="connsiteX12" fmla="*/ 127696 w 136613"/>
                <a:gd name="connsiteY12" fmla="*/ 116006 h 160762"/>
                <a:gd name="connsiteX13" fmla="*/ 80040 w 136613"/>
                <a:gd name="connsiteY13" fmla="*/ 152081 h 160762"/>
                <a:gd name="connsiteX14" fmla="*/ 40150 w 136613"/>
                <a:gd name="connsiteY14" fmla="*/ 128615 h 160762"/>
                <a:gd name="connsiteX15" fmla="*/ 29560 w 136613"/>
                <a:gd name="connsiteY15" fmla="*/ 76078 h 16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6613" h="160762">
                  <a:moveTo>
                    <a:pt x="29913" y="68723"/>
                  </a:moveTo>
                  <a:cubicBezTo>
                    <a:pt x="32031" y="16536"/>
                    <a:pt x="61684" y="7780"/>
                    <a:pt x="73686" y="7780"/>
                  </a:cubicBezTo>
                  <a:cubicBezTo>
                    <a:pt x="110045" y="7780"/>
                    <a:pt x="113575" y="55063"/>
                    <a:pt x="113575" y="68723"/>
                  </a:cubicBezTo>
                  <a:lnTo>
                    <a:pt x="29913" y="68723"/>
                  </a:lnTo>
                  <a:close/>
                  <a:moveTo>
                    <a:pt x="29560" y="76078"/>
                  </a:moveTo>
                  <a:lnTo>
                    <a:pt x="128049" y="76078"/>
                  </a:lnTo>
                  <a:cubicBezTo>
                    <a:pt x="135815" y="76078"/>
                    <a:pt x="136874" y="76078"/>
                    <a:pt x="136874" y="68723"/>
                  </a:cubicBezTo>
                  <a:cubicBezTo>
                    <a:pt x="136874" y="34049"/>
                    <a:pt x="117812" y="75"/>
                    <a:pt x="73686" y="75"/>
                  </a:cubicBezTo>
                  <a:cubicBezTo>
                    <a:pt x="32737" y="75"/>
                    <a:pt x="261" y="36150"/>
                    <a:pt x="261" y="79931"/>
                  </a:cubicBezTo>
                  <a:cubicBezTo>
                    <a:pt x="261" y="126864"/>
                    <a:pt x="37326" y="160837"/>
                    <a:pt x="77922" y="160837"/>
                  </a:cubicBezTo>
                  <a:cubicBezTo>
                    <a:pt x="120989" y="160837"/>
                    <a:pt x="136874" y="121960"/>
                    <a:pt x="136874" y="115306"/>
                  </a:cubicBezTo>
                  <a:cubicBezTo>
                    <a:pt x="136874" y="111803"/>
                    <a:pt x="134050" y="111103"/>
                    <a:pt x="132285" y="111103"/>
                  </a:cubicBezTo>
                  <a:cubicBezTo>
                    <a:pt x="129108" y="111103"/>
                    <a:pt x="128402" y="113204"/>
                    <a:pt x="127696" y="116006"/>
                  </a:cubicBezTo>
                  <a:cubicBezTo>
                    <a:pt x="115341" y="152081"/>
                    <a:pt x="83570" y="152081"/>
                    <a:pt x="80040" y="152081"/>
                  </a:cubicBezTo>
                  <a:cubicBezTo>
                    <a:pt x="62390" y="152081"/>
                    <a:pt x="48269" y="141574"/>
                    <a:pt x="40150" y="128615"/>
                  </a:cubicBezTo>
                  <a:cubicBezTo>
                    <a:pt x="29560" y="111803"/>
                    <a:pt x="29560" y="88687"/>
                    <a:pt x="29560" y="7607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594A1192-BA5F-EE7A-4877-022963FA926B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1818769" y="5333385"/>
              <a:ext cx="177915" cy="150955"/>
            </a:xfrm>
            <a:custGeom>
              <a:avLst/>
              <a:gdLst>
                <a:gd name="connsiteX0" fmla="*/ 97342 w 177915"/>
                <a:gd name="connsiteY0" fmla="*/ 68723 h 150955"/>
                <a:gd name="connsiteX1" fmla="*/ 129818 w 177915"/>
                <a:gd name="connsiteY1" fmla="*/ 29145 h 150955"/>
                <a:gd name="connsiteX2" fmla="*/ 171826 w 177915"/>
                <a:gd name="connsiteY2" fmla="*/ 10932 h 150955"/>
                <a:gd name="connsiteX3" fmla="*/ 171826 w 177915"/>
                <a:gd name="connsiteY3" fmla="*/ 75 h 150955"/>
                <a:gd name="connsiteX4" fmla="*/ 142879 w 177915"/>
                <a:gd name="connsiteY4" fmla="*/ 1125 h 150955"/>
                <a:gd name="connsiteX5" fmla="*/ 108991 w 177915"/>
                <a:gd name="connsiteY5" fmla="*/ 75 h 150955"/>
                <a:gd name="connsiteX6" fmla="*/ 108991 w 177915"/>
                <a:gd name="connsiteY6" fmla="*/ 10932 h 150955"/>
                <a:gd name="connsiteX7" fmla="*/ 119228 w 177915"/>
                <a:gd name="connsiteY7" fmla="*/ 21790 h 150955"/>
                <a:gd name="connsiteX8" fmla="*/ 113933 w 177915"/>
                <a:gd name="connsiteY8" fmla="*/ 34049 h 150955"/>
                <a:gd name="connsiteX9" fmla="*/ 92047 w 177915"/>
                <a:gd name="connsiteY9" fmla="*/ 61368 h 150955"/>
                <a:gd name="connsiteX10" fmla="*/ 64512 w 177915"/>
                <a:gd name="connsiteY10" fmla="*/ 25993 h 150955"/>
                <a:gd name="connsiteX11" fmla="*/ 61335 w 177915"/>
                <a:gd name="connsiteY11" fmla="*/ 19688 h 150955"/>
                <a:gd name="connsiteX12" fmla="*/ 73690 w 177915"/>
                <a:gd name="connsiteY12" fmla="*/ 10932 h 150955"/>
                <a:gd name="connsiteX13" fmla="*/ 73690 w 177915"/>
                <a:gd name="connsiteY13" fmla="*/ 75 h 150955"/>
                <a:gd name="connsiteX14" fmla="*/ 35566 w 177915"/>
                <a:gd name="connsiteY14" fmla="*/ 1125 h 150955"/>
                <a:gd name="connsiteX15" fmla="*/ 2030 w 177915"/>
                <a:gd name="connsiteY15" fmla="*/ 75 h 150955"/>
                <a:gd name="connsiteX16" fmla="*/ 2030 w 177915"/>
                <a:gd name="connsiteY16" fmla="*/ 10932 h 150955"/>
                <a:gd name="connsiteX17" fmla="*/ 43685 w 177915"/>
                <a:gd name="connsiteY17" fmla="*/ 32297 h 150955"/>
                <a:gd name="connsiteX18" fmla="*/ 78632 w 177915"/>
                <a:gd name="connsiteY18" fmla="*/ 77479 h 150955"/>
                <a:gd name="connsiteX19" fmla="*/ 45450 w 177915"/>
                <a:gd name="connsiteY19" fmla="*/ 119158 h 150955"/>
                <a:gd name="connsiteX20" fmla="*/ 265 w 177915"/>
                <a:gd name="connsiteY20" fmla="*/ 140173 h 150955"/>
                <a:gd name="connsiteX21" fmla="*/ 265 w 177915"/>
                <a:gd name="connsiteY21" fmla="*/ 151031 h 150955"/>
                <a:gd name="connsiteX22" fmla="*/ 29564 w 177915"/>
                <a:gd name="connsiteY22" fmla="*/ 149980 h 150955"/>
                <a:gd name="connsiteX23" fmla="*/ 63100 w 177915"/>
                <a:gd name="connsiteY23" fmla="*/ 151031 h 150955"/>
                <a:gd name="connsiteX24" fmla="*/ 63100 w 177915"/>
                <a:gd name="connsiteY24" fmla="*/ 140173 h 150955"/>
                <a:gd name="connsiteX25" fmla="*/ 52863 w 177915"/>
                <a:gd name="connsiteY25" fmla="*/ 129315 h 150955"/>
                <a:gd name="connsiteX26" fmla="*/ 84633 w 177915"/>
                <a:gd name="connsiteY26" fmla="*/ 84834 h 150955"/>
                <a:gd name="connsiteX27" fmla="*/ 111462 w 177915"/>
                <a:gd name="connsiteY27" fmla="*/ 119859 h 150955"/>
                <a:gd name="connsiteX28" fmla="*/ 118875 w 177915"/>
                <a:gd name="connsiteY28" fmla="*/ 131417 h 150955"/>
                <a:gd name="connsiteX29" fmla="*/ 106167 w 177915"/>
                <a:gd name="connsiteY29" fmla="*/ 140173 h 150955"/>
                <a:gd name="connsiteX30" fmla="*/ 106167 w 177915"/>
                <a:gd name="connsiteY30" fmla="*/ 151031 h 150955"/>
                <a:gd name="connsiteX31" fmla="*/ 144291 w 177915"/>
                <a:gd name="connsiteY31" fmla="*/ 149980 h 150955"/>
                <a:gd name="connsiteX32" fmla="*/ 178180 w 177915"/>
                <a:gd name="connsiteY32" fmla="*/ 151031 h 150955"/>
                <a:gd name="connsiteX33" fmla="*/ 178180 w 177915"/>
                <a:gd name="connsiteY33" fmla="*/ 140173 h 150955"/>
                <a:gd name="connsiteX34" fmla="*/ 144644 w 177915"/>
                <a:gd name="connsiteY34" fmla="*/ 129315 h 150955"/>
                <a:gd name="connsiteX35" fmla="*/ 97342 w 177915"/>
                <a:gd name="connsiteY35" fmla="*/ 68723 h 15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7915" h="150955">
                  <a:moveTo>
                    <a:pt x="97342" y="68723"/>
                  </a:moveTo>
                  <a:cubicBezTo>
                    <a:pt x="107932" y="55414"/>
                    <a:pt x="121346" y="38252"/>
                    <a:pt x="129818" y="29145"/>
                  </a:cubicBezTo>
                  <a:cubicBezTo>
                    <a:pt x="140761" y="16536"/>
                    <a:pt x="155235" y="11283"/>
                    <a:pt x="171826" y="10932"/>
                  </a:cubicBezTo>
                  <a:lnTo>
                    <a:pt x="171826" y="75"/>
                  </a:lnTo>
                  <a:cubicBezTo>
                    <a:pt x="162648" y="775"/>
                    <a:pt x="152058" y="1125"/>
                    <a:pt x="142879" y="1125"/>
                  </a:cubicBezTo>
                  <a:cubicBezTo>
                    <a:pt x="132289" y="1125"/>
                    <a:pt x="113580" y="425"/>
                    <a:pt x="108991" y="75"/>
                  </a:cubicBezTo>
                  <a:lnTo>
                    <a:pt x="108991" y="10932"/>
                  </a:lnTo>
                  <a:cubicBezTo>
                    <a:pt x="116404" y="11633"/>
                    <a:pt x="119228" y="16186"/>
                    <a:pt x="119228" y="21790"/>
                  </a:cubicBezTo>
                  <a:cubicBezTo>
                    <a:pt x="119228" y="27394"/>
                    <a:pt x="115698" y="31947"/>
                    <a:pt x="113933" y="34049"/>
                  </a:cubicBezTo>
                  <a:lnTo>
                    <a:pt x="92047" y="61368"/>
                  </a:lnTo>
                  <a:lnTo>
                    <a:pt x="64512" y="25993"/>
                  </a:lnTo>
                  <a:cubicBezTo>
                    <a:pt x="61335" y="22490"/>
                    <a:pt x="61335" y="21790"/>
                    <a:pt x="61335" y="19688"/>
                  </a:cubicBezTo>
                  <a:cubicBezTo>
                    <a:pt x="61335" y="14435"/>
                    <a:pt x="66630" y="11283"/>
                    <a:pt x="73690" y="10932"/>
                  </a:cubicBezTo>
                  <a:lnTo>
                    <a:pt x="73690" y="75"/>
                  </a:lnTo>
                  <a:cubicBezTo>
                    <a:pt x="64512" y="425"/>
                    <a:pt x="41214" y="1125"/>
                    <a:pt x="35566" y="1125"/>
                  </a:cubicBezTo>
                  <a:cubicBezTo>
                    <a:pt x="28152" y="1125"/>
                    <a:pt x="11561" y="775"/>
                    <a:pt x="2030" y="75"/>
                  </a:cubicBezTo>
                  <a:lnTo>
                    <a:pt x="2030" y="10932"/>
                  </a:lnTo>
                  <a:cubicBezTo>
                    <a:pt x="26740" y="10932"/>
                    <a:pt x="27093" y="11283"/>
                    <a:pt x="43685" y="32297"/>
                  </a:cubicBezTo>
                  <a:lnTo>
                    <a:pt x="78632" y="77479"/>
                  </a:lnTo>
                  <a:lnTo>
                    <a:pt x="45450" y="119158"/>
                  </a:lnTo>
                  <a:cubicBezTo>
                    <a:pt x="28505" y="139473"/>
                    <a:pt x="7678" y="140173"/>
                    <a:pt x="265" y="140173"/>
                  </a:cubicBezTo>
                  <a:lnTo>
                    <a:pt x="265" y="151031"/>
                  </a:lnTo>
                  <a:cubicBezTo>
                    <a:pt x="9443" y="150330"/>
                    <a:pt x="20386" y="149980"/>
                    <a:pt x="29564" y="149980"/>
                  </a:cubicBezTo>
                  <a:cubicBezTo>
                    <a:pt x="39802" y="149980"/>
                    <a:pt x="54628" y="150680"/>
                    <a:pt x="63100" y="151031"/>
                  </a:cubicBezTo>
                  <a:lnTo>
                    <a:pt x="63100" y="140173"/>
                  </a:lnTo>
                  <a:cubicBezTo>
                    <a:pt x="55334" y="139122"/>
                    <a:pt x="52863" y="134569"/>
                    <a:pt x="52863" y="129315"/>
                  </a:cubicBezTo>
                  <a:cubicBezTo>
                    <a:pt x="52863" y="121610"/>
                    <a:pt x="63100" y="110052"/>
                    <a:pt x="84633" y="84834"/>
                  </a:cubicBezTo>
                  <a:lnTo>
                    <a:pt x="111462" y="119859"/>
                  </a:lnTo>
                  <a:cubicBezTo>
                    <a:pt x="114286" y="123711"/>
                    <a:pt x="118875" y="129315"/>
                    <a:pt x="118875" y="131417"/>
                  </a:cubicBezTo>
                  <a:cubicBezTo>
                    <a:pt x="118875" y="134569"/>
                    <a:pt x="115698" y="139823"/>
                    <a:pt x="106167" y="140173"/>
                  </a:cubicBezTo>
                  <a:lnTo>
                    <a:pt x="106167" y="151031"/>
                  </a:lnTo>
                  <a:cubicBezTo>
                    <a:pt x="116757" y="150680"/>
                    <a:pt x="136525" y="149980"/>
                    <a:pt x="144291" y="149980"/>
                  </a:cubicBezTo>
                  <a:cubicBezTo>
                    <a:pt x="153823" y="149980"/>
                    <a:pt x="167590" y="150330"/>
                    <a:pt x="178180" y="151031"/>
                  </a:cubicBezTo>
                  <a:lnTo>
                    <a:pt x="178180" y="140173"/>
                  </a:lnTo>
                  <a:cubicBezTo>
                    <a:pt x="159118" y="140173"/>
                    <a:pt x="152764" y="139473"/>
                    <a:pt x="144644" y="129315"/>
                  </a:cubicBezTo>
                  <a:lnTo>
                    <a:pt x="97342" y="68723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92CB2D3B-0383-C0D0-08DC-9EC44132B4EA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2010727" y="5329532"/>
              <a:ext cx="174031" cy="222756"/>
            </a:xfrm>
            <a:custGeom>
              <a:avLst/>
              <a:gdLst>
                <a:gd name="connsiteX0" fmla="*/ 51103 w 174031"/>
                <a:gd name="connsiteY0" fmla="*/ 23191 h 222756"/>
                <a:gd name="connsiteX1" fmla="*/ 51103 w 174031"/>
                <a:gd name="connsiteY1" fmla="*/ 75 h 222756"/>
                <a:gd name="connsiteX2" fmla="*/ 270 w 174031"/>
                <a:gd name="connsiteY2" fmla="*/ 3927 h 222756"/>
                <a:gd name="connsiteX3" fmla="*/ 270 w 174031"/>
                <a:gd name="connsiteY3" fmla="*/ 14785 h 222756"/>
                <a:gd name="connsiteX4" fmla="*/ 27805 w 174031"/>
                <a:gd name="connsiteY4" fmla="*/ 32297 h 222756"/>
                <a:gd name="connsiteX5" fmla="*/ 27805 w 174031"/>
                <a:gd name="connsiteY5" fmla="*/ 196212 h 222756"/>
                <a:gd name="connsiteX6" fmla="*/ 270 w 174031"/>
                <a:gd name="connsiteY6" fmla="*/ 211973 h 222756"/>
                <a:gd name="connsiteX7" fmla="*/ 270 w 174031"/>
                <a:gd name="connsiteY7" fmla="*/ 222831 h 222756"/>
                <a:gd name="connsiteX8" fmla="*/ 39807 w 174031"/>
                <a:gd name="connsiteY8" fmla="*/ 221780 h 222756"/>
                <a:gd name="connsiteX9" fmla="*/ 79697 w 174031"/>
                <a:gd name="connsiteY9" fmla="*/ 222831 h 222756"/>
                <a:gd name="connsiteX10" fmla="*/ 79697 w 174031"/>
                <a:gd name="connsiteY10" fmla="*/ 211973 h 222756"/>
                <a:gd name="connsiteX11" fmla="*/ 52162 w 174031"/>
                <a:gd name="connsiteY11" fmla="*/ 196212 h 222756"/>
                <a:gd name="connsiteX12" fmla="*/ 52162 w 174031"/>
                <a:gd name="connsiteY12" fmla="*/ 137371 h 222756"/>
                <a:gd name="connsiteX13" fmla="*/ 52162 w 174031"/>
                <a:gd name="connsiteY13" fmla="*/ 134219 h 222756"/>
                <a:gd name="connsiteX14" fmla="*/ 95582 w 174031"/>
                <a:gd name="connsiteY14" fmla="*/ 158736 h 222756"/>
                <a:gd name="connsiteX15" fmla="*/ 174302 w 174031"/>
                <a:gd name="connsiteY15" fmla="*/ 79230 h 222756"/>
                <a:gd name="connsiteX16" fmla="*/ 100524 w 174031"/>
                <a:gd name="connsiteY16" fmla="*/ 75 h 222756"/>
                <a:gd name="connsiteX17" fmla="*/ 51103 w 174031"/>
                <a:gd name="connsiteY17" fmla="*/ 23191 h 222756"/>
                <a:gd name="connsiteX18" fmla="*/ 52162 w 174031"/>
                <a:gd name="connsiteY18" fmla="*/ 114955 h 222756"/>
                <a:gd name="connsiteX19" fmla="*/ 52162 w 174031"/>
                <a:gd name="connsiteY19" fmla="*/ 36851 h 222756"/>
                <a:gd name="connsiteX20" fmla="*/ 97700 w 174031"/>
                <a:gd name="connsiteY20" fmla="*/ 8831 h 222756"/>
                <a:gd name="connsiteX21" fmla="*/ 145003 w 174031"/>
                <a:gd name="connsiteY21" fmla="*/ 79230 h 222756"/>
                <a:gd name="connsiteX22" fmla="*/ 94170 w 174031"/>
                <a:gd name="connsiteY22" fmla="*/ 151031 h 222756"/>
                <a:gd name="connsiteX23" fmla="*/ 57104 w 174031"/>
                <a:gd name="connsiteY23" fmla="*/ 129666 h 222756"/>
                <a:gd name="connsiteX24" fmla="*/ 52162 w 174031"/>
                <a:gd name="connsiteY24" fmla="*/ 114955 h 2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031" h="222756">
                  <a:moveTo>
                    <a:pt x="51103" y="23191"/>
                  </a:moveTo>
                  <a:lnTo>
                    <a:pt x="51103" y="75"/>
                  </a:lnTo>
                  <a:lnTo>
                    <a:pt x="270" y="3927"/>
                  </a:lnTo>
                  <a:lnTo>
                    <a:pt x="270" y="14785"/>
                  </a:lnTo>
                  <a:cubicBezTo>
                    <a:pt x="25334" y="14785"/>
                    <a:pt x="27805" y="16887"/>
                    <a:pt x="27805" y="32297"/>
                  </a:cubicBezTo>
                  <a:lnTo>
                    <a:pt x="27805" y="196212"/>
                  </a:lnTo>
                  <a:cubicBezTo>
                    <a:pt x="27805" y="211973"/>
                    <a:pt x="23922" y="211973"/>
                    <a:pt x="270" y="211973"/>
                  </a:cubicBezTo>
                  <a:lnTo>
                    <a:pt x="270" y="222831"/>
                  </a:lnTo>
                  <a:cubicBezTo>
                    <a:pt x="12272" y="222481"/>
                    <a:pt x="30629" y="221780"/>
                    <a:pt x="39807" y="221780"/>
                  </a:cubicBezTo>
                  <a:cubicBezTo>
                    <a:pt x="49338" y="221780"/>
                    <a:pt x="67341" y="222481"/>
                    <a:pt x="79697" y="222831"/>
                  </a:cubicBezTo>
                  <a:lnTo>
                    <a:pt x="79697" y="211973"/>
                  </a:lnTo>
                  <a:cubicBezTo>
                    <a:pt x="56045" y="211973"/>
                    <a:pt x="52162" y="211973"/>
                    <a:pt x="52162" y="196212"/>
                  </a:cubicBezTo>
                  <a:lnTo>
                    <a:pt x="52162" y="137371"/>
                  </a:lnTo>
                  <a:lnTo>
                    <a:pt x="52162" y="134219"/>
                  </a:lnTo>
                  <a:cubicBezTo>
                    <a:pt x="53927" y="139823"/>
                    <a:pt x="68753" y="158736"/>
                    <a:pt x="95582" y="158736"/>
                  </a:cubicBezTo>
                  <a:cubicBezTo>
                    <a:pt x="137590" y="158736"/>
                    <a:pt x="174302" y="124412"/>
                    <a:pt x="174302" y="79230"/>
                  </a:cubicBezTo>
                  <a:cubicBezTo>
                    <a:pt x="174302" y="34749"/>
                    <a:pt x="140061" y="75"/>
                    <a:pt x="100524" y="75"/>
                  </a:cubicBezTo>
                  <a:cubicBezTo>
                    <a:pt x="72989" y="75"/>
                    <a:pt x="58163" y="15486"/>
                    <a:pt x="51103" y="23191"/>
                  </a:cubicBezTo>
                  <a:close/>
                  <a:moveTo>
                    <a:pt x="52162" y="114955"/>
                  </a:moveTo>
                  <a:lnTo>
                    <a:pt x="52162" y="36851"/>
                  </a:lnTo>
                  <a:cubicBezTo>
                    <a:pt x="62399" y="18988"/>
                    <a:pt x="79697" y="8831"/>
                    <a:pt x="97700" y="8831"/>
                  </a:cubicBezTo>
                  <a:cubicBezTo>
                    <a:pt x="123469" y="8831"/>
                    <a:pt x="145003" y="39652"/>
                    <a:pt x="145003" y="79230"/>
                  </a:cubicBezTo>
                  <a:cubicBezTo>
                    <a:pt x="145003" y="121610"/>
                    <a:pt x="120292" y="151031"/>
                    <a:pt x="94170" y="151031"/>
                  </a:cubicBezTo>
                  <a:cubicBezTo>
                    <a:pt x="80050" y="151031"/>
                    <a:pt x="66635" y="144026"/>
                    <a:pt x="57104" y="129666"/>
                  </a:cubicBezTo>
                  <a:cubicBezTo>
                    <a:pt x="52162" y="122310"/>
                    <a:pt x="52162" y="121960"/>
                    <a:pt x="52162" y="114955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7F21CAE5-D3E9-2CB9-309B-7E71D9428BC1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2281207" y="5221657"/>
              <a:ext cx="125317" cy="350245"/>
            </a:xfrm>
            <a:custGeom>
              <a:avLst/>
              <a:gdLst>
                <a:gd name="connsiteX0" fmla="*/ 74762 w 125317"/>
                <a:gd name="connsiteY0" fmla="*/ 46657 h 350245"/>
                <a:gd name="connsiteX1" fmla="*/ 122418 w 125317"/>
                <a:gd name="connsiteY1" fmla="*/ 7780 h 350245"/>
                <a:gd name="connsiteX2" fmla="*/ 125595 w 125317"/>
                <a:gd name="connsiteY2" fmla="*/ 3927 h 350245"/>
                <a:gd name="connsiteX3" fmla="*/ 118887 w 125317"/>
                <a:gd name="connsiteY3" fmla="*/ 75 h 350245"/>
                <a:gd name="connsiteX4" fmla="*/ 51110 w 125317"/>
                <a:gd name="connsiteY4" fmla="*/ 43855 h 350245"/>
                <a:gd name="connsiteX5" fmla="*/ 51110 w 125317"/>
                <a:gd name="connsiteY5" fmla="*/ 123711 h 350245"/>
                <a:gd name="connsiteX6" fmla="*/ 36990 w 125317"/>
                <a:gd name="connsiteY6" fmla="*/ 160137 h 350245"/>
                <a:gd name="connsiteX7" fmla="*/ 3454 w 125317"/>
                <a:gd name="connsiteY7" fmla="*/ 171345 h 350245"/>
                <a:gd name="connsiteX8" fmla="*/ 277 w 125317"/>
                <a:gd name="connsiteY8" fmla="*/ 175198 h 350245"/>
                <a:gd name="connsiteX9" fmla="*/ 5926 w 125317"/>
                <a:gd name="connsiteY9" fmla="*/ 179050 h 350245"/>
                <a:gd name="connsiteX10" fmla="*/ 50051 w 125317"/>
                <a:gd name="connsiteY10" fmla="*/ 210222 h 350245"/>
                <a:gd name="connsiteX11" fmla="*/ 51110 w 125317"/>
                <a:gd name="connsiteY11" fmla="*/ 227384 h 350245"/>
                <a:gd name="connsiteX12" fmla="*/ 51110 w 125317"/>
                <a:gd name="connsiteY12" fmla="*/ 296733 h 350245"/>
                <a:gd name="connsiteX13" fmla="*/ 68055 w 125317"/>
                <a:gd name="connsiteY13" fmla="*/ 335960 h 350245"/>
                <a:gd name="connsiteX14" fmla="*/ 118887 w 125317"/>
                <a:gd name="connsiteY14" fmla="*/ 350320 h 350245"/>
                <a:gd name="connsiteX15" fmla="*/ 125595 w 125317"/>
                <a:gd name="connsiteY15" fmla="*/ 346468 h 350245"/>
                <a:gd name="connsiteX16" fmla="*/ 119946 w 125317"/>
                <a:gd name="connsiteY16" fmla="*/ 342615 h 350245"/>
                <a:gd name="connsiteX17" fmla="*/ 75821 w 125317"/>
                <a:gd name="connsiteY17" fmla="*/ 312144 h 350245"/>
                <a:gd name="connsiteX18" fmla="*/ 74762 w 125317"/>
                <a:gd name="connsiteY18" fmla="*/ 295682 h 350245"/>
                <a:gd name="connsiteX19" fmla="*/ 74762 w 125317"/>
                <a:gd name="connsiteY19" fmla="*/ 222130 h 350245"/>
                <a:gd name="connsiteX20" fmla="*/ 60641 w 125317"/>
                <a:gd name="connsiteY20" fmla="*/ 188857 h 350245"/>
                <a:gd name="connsiteX21" fmla="*/ 33107 w 125317"/>
                <a:gd name="connsiteY21" fmla="*/ 175198 h 350245"/>
                <a:gd name="connsiteX22" fmla="*/ 74762 w 125317"/>
                <a:gd name="connsiteY22" fmla="*/ 130716 h 350245"/>
                <a:gd name="connsiteX23" fmla="*/ 74762 w 125317"/>
                <a:gd name="connsiteY23" fmla="*/ 46657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317" h="350245">
                  <a:moveTo>
                    <a:pt x="74762" y="46657"/>
                  </a:moveTo>
                  <a:cubicBezTo>
                    <a:pt x="74762" y="32648"/>
                    <a:pt x="83940" y="10232"/>
                    <a:pt x="122418" y="7780"/>
                  </a:cubicBezTo>
                  <a:cubicBezTo>
                    <a:pt x="124183" y="7430"/>
                    <a:pt x="125595" y="6029"/>
                    <a:pt x="125595" y="3927"/>
                  </a:cubicBezTo>
                  <a:cubicBezTo>
                    <a:pt x="125595" y="75"/>
                    <a:pt x="122771" y="75"/>
                    <a:pt x="118887" y="75"/>
                  </a:cubicBezTo>
                  <a:cubicBezTo>
                    <a:pt x="83587" y="75"/>
                    <a:pt x="51463" y="17937"/>
                    <a:pt x="51110" y="43855"/>
                  </a:cubicBezTo>
                  <a:lnTo>
                    <a:pt x="51110" y="123711"/>
                  </a:lnTo>
                  <a:cubicBezTo>
                    <a:pt x="51110" y="137371"/>
                    <a:pt x="51110" y="148579"/>
                    <a:pt x="36990" y="160137"/>
                  </a:cubicBezTo>
                  <a:cubicBezTo>
                    <a:pt x="24635" y="170294"/>
                    <a:pt x="11221" y="170995"/>
                    <a:pt x="3454" y="171345"/>
                  </a:cubicBezTo>
                  <a:cubicBezTo>
                    <a:pt x="1689" y="171695"/>
                    <a:pt x="277" y="173096"/>
                    <a:pt x="277" y="175198"/>
                  </a:cubicBezTo>
                  <a:cubicBezTo>
                    <a:pt x="277" y="178700"/>
                    <a:pt x="2395" y="178700"/>
                    <a:pt x="5926" y="179050"/>
                  </a:cubicBezTo>
                  <a:cubicBezTo>
                    <a:pt x="29224" y="180451"/>
                    <a:pt x="46168" y="193060"/>
                    <a:pt x="50051" y="210222"/>
                  </a:cubicBezTo>
                  <a:cubicBezTo>
                    <a:pt x="51110" y="214075"/>
                    <a:pt x="51110" y="214775"/>
                    <a:pt x="51110" y="227384"/>
                  </a:cubicBezTo>
                  <a:lnTo>
                    <a:pt x="51110" y="296733"/>
                  </a:lnTo>
                  <a:cubicBezTo>
                    <a:pt x="51110" y="311443"/>
                    <a:pt x="51110" y="322651"/>
                    <a:pt x="68055" y="335960"/>
                  </a:cubicBezTo>
                  <a:cubicBezTo>
                    <a:pt x="81822" y="346468"/>
                    <a:pt x="105120" y="350320"/>
                    <a:pt x="118887" y="350320"/>
                  </a:cubicBezTo>
                  <a:cubicBezTo>
                    <a:pt x="122771" y="350320"/>
                    <a:pt x="125595" y="350320"/>
                    <a:pt x="125595" y="346468"/>
                  </a:cubicBezTo>
                  <a:cubicBezTo>
                    <a:pt x="125595" y="342965"/>
                    <a:pt x="123477" y="342965"/>
                    <a:pt x="119946" y="342615"/>
                  </a:cubicBezTo>
                  <a:cubicBezTo>
                    <a:pt x="97707" y="341214"/>
                    <a:pt x="80410" y="330006"/>
                    <a:pt x="75821" y="312144"/>
                  </a:cubicBezTo>
                  <a:cubicBezTo>
                    <a:pt x="74762" y="308991"/>
                    <a:pt x="74762" y="308291"/>
                    <a:pt x="74762" y="295682"/>
                  </a:cubicBezTo>
                  <a:lnTo>
                    <a:pt x="74762" y="222130"/>
                  </a:lnTo>
                  <a:cubicBezTo>
                    <a:pt x="74762" y="206019"/>
                    <a:pt x="71938" y="200065"/>
                    <a:pt x="60641" y="188857"/>
                  </a:cubicBezTo>
                  <a:cubicBezTo>
                    <a:pt x="53228" y="181502"/>
                    <a:pt x="42991" y="178000"/>
                    <a:pt x="33107" y="175198"/>
                  </a:cubicBezTo>
                  <a:cubicBezTo>
                    <a:pt x="62053" y="167142"/>
                    <a:pt x="74762" y="151031"/>
                    <a:pt x="74762" y="130716"/>
                  </a:cubicBezTo>
                  <a:lnTo>
                    <a:pt x="74762" y="46657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40CE1918-8645-6088-0C95-CC004A8CBB19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2442531" y="5252829"/>
              <a:ext cx="93193" cy="235365"/>
            </a:xfrm>
            <a:custGeom>
              <a:avLst/>
              <a:gdLst>
                <a:gd name="connsiteX0" fmla="*/ 90299 w 93193"/>
                <a:gd name="connsiteY0" fmla="*/ 12684 h 235365"/>
                <a:gd name="connsiteX1" fmla="*/ 77238 w 93193"/>
                <a:gd name="connsiteY1" fmla="*/ 75 h 235365"/>
                <a:gd name="connsiteX2" fmla="*/ 58175 w 93193"/>
                <a:gd name="connsiteY2" fmla="*/ 18638 h 235365"/>
                <a:gd name="connsiteX3" fmla="*/ 71590 w 93193"/>
                <a:gd name="connsiteY3" fmla="*/ 31247 h 235365"/>
                <a:gd name="connsiteX4" fmla="*/ 90299 w 93193"/>
                <a:gd name="connsiteY4" fmla="*/ 12684 h 235365"/>
                <a:gd name="connsiteX5" fmla="*/ 63470 w 93193"/>
                <a:gd name="connsiteY5" fmla="*/ 144376 h 235365"/>
                <a:gd name="connsiteX6" fmla="*/ 71237 w 93193"/>
                <a:gd name="connsiteY6" fmla="*/ 124062 h 235365"/>
                <a:gd name="connsiteX7" fmla="*/ 75826 w 93193"/>
                <a:gd name="connsiteY7" fmla="*/ 105499 h 235365"/>
                <a:gd name="connsiteX8" fmla="*/ 46879 w 93193"/>
                <a:gd name="connsiteY8" fmla="*/ 76779 h 235365"/>
                <a:gd name="connsiteX9" fmla="*/ 282 w 93193"/>
                <a:gd name="connsiteY9" fmla="*/ 130716 h 235365"/>
                <a:gd name="connsiteX10" fmla="*/ 4518 w 93193"/>
                <a:gd name="connsiteY10" fmla="*/ 134219 h 235365"/>
                <a:gd name="connsiteX11" fmla="*/ 10167 w 93193"/>
                <a:gd name="connsiteY11" fmla="*/ 127914 h 235365"/>
                <a:gd name="connsiteX12" fmla="*/ 45820 w 93193"/>
                <a:gd name="connsiteY12" fmla="*/ 84484 h 235365"/>
                <a:gd name="connsiteX13" fmla="*/ 54645 w 93193"/>
                <a:gd name="connsiteY13" fmla="*/ 95692 h 235365"/>
                <a:gd name="connsiteX14" fmla="*/ 50762 w 93193"/>
                <a:gd name="connsiteY14" fmla="*/ 113905 h 235365"/>
                <a:gd name="connsiteX15" fmla="*/ 26405 w 93193"/>
                <a:gd name="connsiteY15" fmla="*/ 178700 h 235365"/>
                <a:gd name="connsiteX16" fmla="*/ 18286 w 93193"/>
                <a:gd name="connsiteY16" fmla="*/ 206720 h 235365"/>
                <a:gd name="connsiteX17" fmla="*/ 47232 w 93193"/>
                <a:gd name="connsiteY17" fmla="*/ 235440 h 235365"/>
                <a:gd name="connsiteX18" fmla="*/ 93476 w 93193"/>
                <a:gd name="connsiteY18" fmla="*/ 181502 h 235365"/>
                <a:gd name="connsiteX19" fmla="*/ 89240 w 93193"/>
                <a:gd name="connsiteY19" fmla="*/ 178000 h 235365"/>
                <a:gd name="connsiteX20" fmla="*/ 83945 w 93193"/>
                <a:gd name="connsiteY20" fmla="*/ 184304 h 235365"/>
                <a:gd name="connsiteX21" fmla="*/ 47938 w 93193"/>
                <a:gd name="connsiteY21" fmla="*/ 227734 h 235365"/>
                <a:gd name="connsiteX22" fmla="*/ 39466 w 93193"/>
                <a:gd name="connsiteY22" fmla="*/ 216176 h 235365"/>
                <a:gd name="connsiteX23" fmla="*/ 49703 w 93193"/>
                <a:gd name="connsiteY23" fmla="*/ 181152 h 235365"/>
                <a:gd name="connsiteX24" fmla="*/ 63470 w 93193"/>
                <a:gd name="connsiteY24" fmla="*/ 144376 h 2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193" h="235365">
                  <a:moveTo>
                    <a:pt x="90299" y="12684"/>
                  </a:moveTo>
                  <a:cubicBezTo>
                    <a:pt x="90299" y="5679"/>
                    <a:pt x="85357" y="75"/>
                    <a:pt x="77238" y="75"/>
                  </a:cubicBezTo>
                  <a:cubicBezTo>
                    <a:pt x="67707" y="75"/>
                    <a:pt x="58175" y="9181"/>
                    <a:pt x="58175" y="18638"/>
                  </a:cubicBezTo>
                  <a:cubicBezTo>
                    <a:pt x="58175" y="25292"/>
                    <a:pt x="63117" y="31247"/>
                    <a:pt x="71590" y="31247"/>
                  </a:cubicBezTo>
                  <a:cubicBezTo>
                    <a:pt x="79709" y="31247"/>
                    <a:pt x="90299" y="23191"/>
                    <a:pt x="90299" y="12684"/>
                  </a:cubicBezTo>
                  <a:close/>
                  <a:moveTo>
                    <a:pt x="63470" y="144376"/>
                  </a:moveTo>
                  <a:cubicBezTo>
                    <a:pt x="67707" y="134219"/>
                    <a:pt x="67707" y="133518"/>
                    <a:pt x="71237" y="124062"/>
                  </a:cubicBezTo>
                  <a:cubicBezTo>
                    <a:pt x="74061" y="117057"/>
                    <a:pt x="75826" y="112153"/>
                    <a:pt x="75826" y="105499"/>
                  </a:cubicBezTo>
                  <a:cubicBezTo>
                    <a:pt x="75826" y="89738"/>
                    <a:pt x="64530" y="76779"/>
                    <a:pt x="46879" y="76779"/>
                  </a:cubicBezTo>
                  <a:cubicBezTo>
                    <a:pt x="13697" y="76779"/>
                    <a:pt x="282" y="127564"/>
                    <a:pt x="282" y="130716"/>
                  </a:cubicBezTo>
                  <a:cubicBezTo>
                    <a:pt x="282" y="134219"/>
                    <a:pt x="3812" y="134219"/>
                    <a:pt x="4518" y="134219"/>
                  </a:cubicBezTo>
                  <a:cubicBezTo>
                    <a:pt x="8049" y="134219"/>
                    <a:pt x="8402" y="133518"/>
                    <a:pt x="10167" y="127914"/>
                  </a:cubicBezTo>
                  <a:cubicBezTo>
                    <a:pt x="19698" y="94991"/>
                    <a:pt x="33818" y="84484"/>
                    <a:pt x="45820" y="84484"/>
                  </a:cubicBezTo>
                  <a:cubicBezTo>
                    <a:pt x="48644" y="84484"/>
                    <a:pt x="54645" y="84484"/>
                    <a:pt x="54645" y="95692"/>
                  </a:cubicBezTo>
                  <a:cubicBezTo>
                    <a:pt x="54645" y="103047"/>
                    <a:pt x="52174" y="110402"/>
                    <a:pt x="50762" y="113905"/>
                  </a:cubicBezTo>
                  <a:cubicBezTo>
                    <a:pt x="47938" y="123011"/>
                    <a:pt x="32053" y="163639"/>
                    <a:pt x="26405" y="178700"/>
                  </a:cubicBezTo>
                  <a:cubicBezTo>
                    <a:pt x="22875" y="187806"/>
                    <a:pt x="18286" y="199365"/>
                    <a:pt x="18286" y="206720"/>
                  </a:cubicBezTo>
                  <a:cubicBezTo>
                    <a:pt x="18286" y="223181"/>
                    <a:pt x="30288" y="235440"/>
                    <a:pt x="47232" y="235440"/>
                  </a:cubicBezTo>
                  <a:cubicBezTo>
                    <a:pt x="80415" y="235440"/>
                    <a:pt x="93476" y="184654"/>
                    <a:pt x="93476" y="181502"/>
                  </a:cubicBezTo>
                  <a:cubicBezTo>
                    <a:pt x="93476" y="178000"/>
                    <a:pt x="90299" y="178000"/>
                    <a:pt x="89240" y="178000"/>
                  </a:cubicBezTo>
                  <a:cubicBezTo>
                    <a:pt x="85710" y="178000"/>
                    <a:pt x="85710" y="179050"/>
                    <a:pt x="83945" y="184304"/>
                  </a:cubicBezTo>
                  <a:cubicBezTo>
                    <a:pt x="77591" y="206369"/>
                    <a:pt x="65942" y="227734"/>
                    <a:pt x="47938" y="227734"/>
                  </a:cubicBezTo>
                  <a:cubicBezTo>
                    <a:pt x="41937" y="227734"/>
                    <a:pt x="39466" y="224232"/>
                    <a:pt x="39466" y="216176"/>
                  </a:cubicBezTo>
                  <a:cubicBezTo>
                    <a:pt x="39466" y="207420"/>
                    <a:pt x="41584" y="202517"/>
                    <a:pt x="49703" y="181152"/>
                  </a:cubicBezTo>
                  <a:lnTo>
                    <a:pt x="63470" y="144376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149B5A69-5736-96CA-8FB5-0C0DD0F6A9F9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2560263" y="5329532"/>
              <a:ext cx="185328" cy="230111"/>
            </a:xfrm>
            <a:custGeom>
              <a:avLst/>
              <a:gdLst>
                <a:gd name="connsiteX0" fmla="*/ 8405 w 185328"/>
                <a:gd name="connsiteY0" fmla="*/ 65921 h 230111"/>
                <a:gd name="connsiteX1" fmla="*/ 64533 w 185328"/>
                <a:gd name="connsiteY1" fmla="*/ 25292 h 230111"/>
                <a:gd name="connsiteX2" fmla="*/ 121720 w 185328"/>
                <a:gd name="connsiteY2" fmla="*/ 114255 h 230111"/>
                <a:gd name="connsiteX3" fmla="*/ 117484 w 185328"/>
                <a:gd name="connsiteY3" fmla="*/ 148579 h 230111"/>
                <a:gd name="connsiteX4" fmla="*/ 99128 w 185328"/>
                <a:gd name="connsiteY4" fmla="*/ 223882 h 230111"/>
                <a:gd name="connsiteX5" fmla="*/ 103717 w 185328"/>
                <a:gd name="connsiteY5" fmla="*/ 230186 h 230111"/>
                <a:gd name="connsiteX6" fmla="*/ 115013 w 185328"/>
                <a:gd name="connsiteY6" fmla="*/ 209171 h 230111"/>
                <a:gd name="connsiteX7" fmla="*/ 128074 w 185328"/>
                <a:gd name="connsiteY7" fmla="*/ 148929 h 230111"/>
                <a:gd name="connsiteX8" fmla="*/ 130898 w 185328"/>
                <a:gd name="connsiteY8" fmla="*/ 135270 h 230111"/>
                <a:gd name="connsiteX9" fmla="*/ 178907 w 185328"/>
                <a:gd name="connsiteY9" fmla="*/ 20739 h 230111"/>
                <a:gd name="connsiteX10" fmla="*/ 185614 w 185328"/>
                <a:gd name="connsiteY10" fmla="*/ 7430 h 230111"/>
                <a:gd name="connsiteX11" fmla="*/ 181378 w 185328"/>
                <a:gd name="connsiteY11" fmla="*/ 3927 h 230111"/>
                <a:gd name="connsiteX12" fmla="*/ 177142 w 185328"/>
                <a:gd name="connsiteY12" fmla="*/ 6379 h 230111"/>
                <a:gd name="connsiteX13" fmla="*/ 130545 w 185328"/>
                <a:gd name="connsiteY13" fmla="*/ 110052 h 230111"/>
                <a:gd name="connsiteX14" fmla="*/ 116072 w 185328"/>
                <a:gd name="connsiteY14" fmla="*/ 38602 h 230111"/>
                <a:gd name="connsiteX15" fmla="*/ 69122 w 185328"/>
                <a:gd name="connsiteY15" fmla="*/ 75 h 230111"/>
                <a:gd name="connsiteX16" fmla="*/ 286 w 185328"/>
                <a:gd name="connsiteY16" fmla="*/ 64170 h 230111"/>
                <a:gd name="connsiteX17" fmla="*/ 6993 w 185328"/>
                <a:gd name="connsiteY17" fmla="*/ 67672 h 230111"/>
                <a:gd name="connsiteX18" fmla="*/ 8405 w 185328"/>
                <a:gd name="connsiteY18" fmla="*/ 65921 h 23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5328" h="230111">
                  <a:moveTo>
                    <a:pt x="8405" y="65921"/>
                  </a:moveTo>
                  <a:cubicBezTo>
                    <a:pt x="22172" y="25643"/>
                    <a:pt x="60650" y="25292"/>
                    <a:pt x="64533" y="25292"/>
                  </a:cubicBezTo>
                  <a:cubicBezTo>
                    <a:pt x="117837" y="25292"/>
                    <a:pt x="121720" y="86585"/>
                    <a:pt x="121720" y="114255"/>
                  </a:cubicBezTo>
                  <a:cubicBezTo>
                    <a:pt x="121720" y="135620"/>
                    <a:pt x="119955" y="141574"/>
                    <a:pt x="117484" y="148579"/>
                  </a:cubicBezTo>
                  <a:cubicBezTo>
                    <a:pt x="109718" y="174147"/>
                    <a:pt x="99128" y="214775"/>
                    <a:pt x="99128" y="223882"/>
                  </a:cubicBezTo>
                  <a:cubicBezTo>
                    <a:pt x="99128" y="227734"/>
                    <a:pt x="100893" y="230186"/>
                    <a:pt x="103717" y="230186"/>
                  </a:cubicBezTo>
                  <a:cubicBezTo>
                    <a:pt x="108306" y="230186"/>
                    <a:pt x="111130" y="222481"/>
                    <a:pt x="115013" y="209171"/>
                  </a:cubicBezTo>
                  <a:cubicBezTo>
                    <a:pt x="123132" y="179751"/>
                    <a:pt x="126662" y="159787"/>
                    <a:pt x="128074" y="148929"/>
                  </a:cubicBezTo>
                  <a:cubicBezTo>
                    <a:pt x="128780" y="144376"/>
                    <a:pt x="129486" y="139823"/>
                    <a:pt x="130898" y="135270"/>
                  </a:cubicBezTo>
                  <a:cubicBezTo>
                    <a:pt x="142194" y="100595"/>
                    <a:pt x="164787" y="48409"/>
                    <a:pt x="178907" y="20739"/>
                  </a:cubicBezTo>
                  <a:cubicBezTo>
                    <a:pt x="181378" y="16536"/>
                    <a:pt x="185614" y="8831"/>
                    <a:pt x="185614" y="7430"/>
                  </a:cubicBezTo>
                  <a:cubicBezTo>
                    <a:pt x="185614" y="3927"/>
                    <a:pt x="182084" y="3927"/>
                    <a:pt x="181378" y="3927"/>
                  </a:cubicBezTo>
                  <a:cubicBezTo>
                    <a:pt x="180319" y="3927"/>
                    <a:pt x="178201" y="3927"/>
                    <a:pt x="177142" y="6379"/>
                  </a:cubicBezTo>
                  <a:cubicBezTo>
                    <a:pt x="158786" y="39652"/>
                    <a:pt x="144665" y="74677"/>
                    <a:pt x="130545" y="110052"/>
                  </a:cubicBezTo>
                  <a:cubicBezTo>
                    <a:pt x="130192" y="99194"/>
                    <a:pt x="129839" y="72576"/>
                    <a:pt x="116072" y="38602"/>
                  </a:cubicBezTo>
                  <a:cubicBezTo>
                    <a:pt x="107600" y="17237"/>
                    <a:pt x="93479" y="75"/>
                    <a:pt x="69122" y="75"/>
                  </a:cubicBezTo>
                  <a:cubicBezTo>
                    <a:pt x="24996" y="75"/>
                    <a:pt x="286" y="53312"/>
                    <a:pt x="286" y="64170"/>
                  </a:cubicBezTo>
                  <a:cubicBezTo>
                    <a:pt x="286" y="67672"/>
                    <a:pt x="3463" y="67672"/>
                    <a:pt x="6993" y="67672"/>
                  </a:cubicBezTo>
                  <a:lnTo>
                    <a:pt x="8405" y="6592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EEB37A51-43C2-DF23-A6A0-27D351A186E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2748285" y="5428757"/>
              <a:ext cx="150980" cy="110572"/>
            </a:xfrm>
            <a:custGeom>
              <a:avLst/>
              <a:gdLst>
                <a:gd name="connsiteX0" fmla="*/ 18824 w 150980"/>
                <a:gd name="connsiteY0" fmla="*/ 92751 h 110572"/>
                <a:gd name="connsiteX1" fmla="*/ 16353 w 150980"/>
                <a:gd name="connsiteY1" fmla="*/ 102803 h 110572"/>
                <a:gd name="connsiteX2" fmla="*/ 24754 w 150980"/>
                <a:gd name="connsiteY2" fmla="*/ 110649 h 110572"/>
                <a:gd name="connsiteX3" fmla="*/ 34391 w 150980"/>
                <a:gd name="connsiteY3" fmla="*/ 105255 h 110572"/>
                <a:gd name="connsiteX4" fmla="*/ 38839 w 150980"/>
                <a:gd name="connsiteY4" fmla="*/ 90054 h 110572"/>
                <a:gd name="connsiteX5" fmla="*/ 44276 w 150980"/>
                <a:gd name="connsiteY5" fmla="*/ 67989 h 110572"/>
                <a:gd name="connsiteX6" fmla="*/ 48476 w 150980"/>
                <a:gd name="connsiteY6" fmla="*/ 51562 h 110572"/>
                <a:gd name="connsiteX7" fmla="*/ 58855 w 150980"/>
                <a:gd name="connsiteY7" fmla="*/ 29497 h 110572"/>
                <a:gd name="connsiteX8" fmla="*/ 95920 w 150980"/>
                <a:gd name="connsiteY8" fmla="*/ 6941 h 110572"/>
                <a:gd name="connsiteX9" fmla="*/ 110499 w 150980"/>
                <a:gd name="connsiteY9" fmla="*/ 24103 h 110572"/>
                <a:gd name="connsiteX10" fmla="*/ 95920 w 150980"/>
                <a:gd name="connsiteY10" fmla="*/ 76325 h 110572"/>
                <a:gd name="connsiteX11" fmla="*/ 92214 w 150980"/>
                <a:gd name="connsiteY11" fmla="*/ 89564 h 110572"/>
                <a:gd name="connsiteX12" fmla="*/ 115689 w 150980"/>
                <a:gd name="connsiteY12" fmla="*/ 110649 h 110572"/>
                <a:gd name="connsiteX13" fmla="*/ 151272 w 150980"/>
                <a:gd name="connsiteY13" fmla="*/ 73137 h 110572"/>
                <a:gd name="connsiteX14" fmla="*/ 147318 w 150980"/>
                <a:gd name="connsiteY14" fmla="*/ 69950 h 110572"/>
                <a:gd name="connsiteX15" fmla="*/ 142623 w 150980"/>
                <a:gd name="connsiteY15" fmla="*/ 74118 h 110572"/>
                <a:gd name="connsiteX16" fmla="*/ 116430 w 150980"/>
                <a:gd name="connsiteY16" fmla="*/ 103784 h 110572"/>
                <a:gd name="connsiteX17" fmla="*/ 110252 w 150980"/>
                <a:gd name="connsiteY17" fmla="*/ 95203 h 110572"/>
                <a:gd name="connsiteX18" fmla="*/ 115936 w 150980"/>
                <a:gd name="connsiteY18" fmla="*/ 75344 h 110572"/>
                <a:gd name="connsiteX19" fmla="*/ 129032 w 150980"/>
                <a:gd name="connsiteY19" fmla="*/ 28026 h 110572"/>
                <a:gd name="connsiteX20" fmla="*/ 96909 w 150980"/>
                <a:gd name="connsiteY20" fmla="*/ 76 h 110572"/>
                <a:gd name="connsiteX21" fmla="*/ 55148 w 150980"/>
                <a:gd name="connsiteY21" fmla="*/ 22387 h 110572"/>
                <a:gd name="connsiteX22" fmla="*/ 28708 w 150980"/>
                <a:gd name="connsiteY22" fmla="*/ 76 h 110572"/>
                <a:gd name="connsiteX23" fmla="*/ 9187 w 150980"/>
                <a:gd name="connsiteY23" fmla="*/ 13316 h 110572"/>
                <a:gd name="connsiteX24" fmla="*/ 291 w 150980"/>
                <a:gd name="connsiteY24" fmla="*/ 37588 h 110572"/>
                <a:gd name="connsiteX25" fmla="*/ 4492 w 150980"/>
                <a:gd name="connsiteY25" fmla="*/ 40775 h 110572"/>
                <a:gd name="connsiteX26" fmla="*/ 9928 w 150980"/>
                <a:gd name="connsiteY26" fmla="*/ 33420 h 110572"/>
                <a:gd name="connsiteX27" fmla="*/ 27967 w 150980"/>
                <a:gd name="connsiteY27" fmla="*/ 6941 h 110572"/>
                <a:gd name="connsiteX28" fmla="*/ 36121 w 150980"/>
                <a:gd name="connsiteY28" fmla="*/ 18954 h 110572"/>
                <a:gd name="connsiteX29" fmla="*/ 32167 w 150980"/>
                <a:gd name="connsiteY29" fmla="*/ 39304 h 110572"/>
                <a:gd name="connsiteX30" fmla="*/ 26731 w 150980"/>
                <a:gd name="connsiteY30" fmla="*/ 61369 h 110572"/>
                <a:gd name="connsiteX31" fmla="*/ 18824 w 150980"/>
                <a:gd name="connsiteY31" fmla="*/ 92751 h 11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980" h="110572">
                  <a:moveTo>
                    <a:pt x="18824" y="92751"/>
                  </a:moveTo>
                  <a:cubicBezTo>
                    <a:pt x="17835" y="95938"/>
                    <a:pt x="16353" y="102068"/>
                    <a:pt x="16353" y="102803"/>
                  </a:cubicBezTo>
                  <a:cubicBezTo>
                    <a:pt x="16353" y="108197"/>
                    <a:pt x="20801" y="110649"/>
                    <a:pt x="24754" y="110649"/>
                  </a:cubicBezTo>
                  <a:cubicBezTo>
                    <a:pt x="29202" y="110649"/>
                    <a:pt x="33156" y="107462"/>
                    <a:pt x="34391" y="105255"/>
                  </a:cubicBezTo>
                  <a:cubicBezTo>
                    <a:pt x="35627" y="103048"/>
                    <a:pt x="37604" y="95203"/>
                    <a:pt x="38839" y="90054"/>
                  </a:cubicBezTo>
                  <a:cubicBezTo>
                    <a:pt x="40075" y="85396"/>
                    <a:pt x="42793" y="74118"/>
                    <a:pt x="44276" y="67989"/>
                  </a:cubicBezTo>
                  <a:cubicBezTo>
                    <a:pt x="45758" y="62595"/>
                    <a:pt x="47241" y="57201"/>
                    <a:pt x="48476" y="51562"/>
                  </a:cubicBezTo>
                  <a:cubicBezTo>
                    <a:pt x="51194" y="41510"/>
                    <a:pt x="51689" y="39549"/>
                    <a:pt x="58855" y="29497"/>
                  </a:cubicBezTo>
                  <a:cubicBezTo>
                    <a:pt x="65774" y="19690"/>
                    <a:pt x="77388" y="6941"/>
                    <a:pt x="95920" y="6941"/>
                  </a:cubicBezTo>
                  <a:cubicBezTo>
                    <a:pt x="110252" y="6941"/>
                    <a:pt x="110499" y="19445"/>
                    <a:pt x="110499" y="24103"/>
                  </a:cubicBezTo>
                  <a:cubicBezTo>
                    <a:pt x="110499" y="38813"/>
                    <a:pt x="99874" y="66027"/>
                    <a:pt x="95920" y="76325"/>
                  </a:cubicBezTo>
                  <a:cubicBezTo>
                    <a:pt x="93202" y="83190"/>
                    <a:pt x="92214" y="85396"/>
                    <a:pt x="92214" y="89564"/>
                  </a:cubicBezTo>
                  <a:cubicBezTo>
                    <a:pt x="92214" y="102558"/>
                    <a:pt x="103086" y="110649"/>
                    <a:pt x="115689" y="110649"/>
                  </a:cubicBezTo>
                  <a:cubicBezTo>
                    <a:pt x="140399" y="110649"/>
                    <a:pt x="151272" y="76815"/>
                    <a:pt x="151272" y="73137"/>
                  </a:cubicBezTo>
                  <a:cubicBezTo>
                    <a:pt x="151272" y="69950"/>
                    <a:pt x="148059" y="69950"/>
                    <a:pt x="147318" y="69950"/>
                  </a:cubicBezTo>
                  <a:cubicBezTo>
                    <a:pt x="143859" y="69950"/>
                    <a:pt x="143611" y="71421"/>
                    <a:pt x="142623" y="74118"/>
                  </a:cubicBezTo>
                  <a:cubicBezTo>
                    <a:pt x="136940" y="93732"/>
                    <a:pt x="126314" y="103784"/>
                    <a:pt x="116430" y="103784"/>
                  </a:cubicBezTo>
                  <a:cubicBezTo>
                    <a:pt x="111241" y="103784"/>
                    <a:pt x="110252" y="100352"/>
                    <a:pt x="110252" y="95203"/>
                  </a:cubicBezTo>
                  <a:cubicBezTo>
                    <a:pt x="110252" y="89564"/>
                    <a:pt x="111488" y="86377"/>
                    <a:pt x="115936" y="75344"/>
                  </a:cubicBezTo>
                  <a:cubicBezTo>
                    <a:pt x="118901" y="67744"/>
                    <a:pt x="129032" y="41755"/>
                    <a:pt x="129032" y="28026"/>
                  </a:cubicBezTo>
                  <a:cubicBezTo>
                    <a:pt x="129032" y="4244"/>
                    <a:pt x="110005" y="76"/>
                    <a:pt x="96909" y="76"/>
                  </a:cubicBezTo>
                  <a:cubicBezTo>
                    <a:pt x="76399" y="76"/>
                    <a:pt x="62561" y="12580"/>
                    <a:pt x="55148" y="22387"/>
                  </a:cubicBezTo>
                  <a:cubicBezTo>
                    <a:pt x="53418" y="5470"/>
                    <a:pt x="38839" y="76"/>
                    <a:pt x="28708" y="76"/>
                  </a:cubicBezTo>
                  <a:cubicBezTo>
                    <a:pt x="18083" y="76"/>
                    <a:pt x="12399" y="7677"/>
                    <a:pt x="9187" y="13316"/>
                  </a:cubicBezTo>
                  <a:cubicBezTo>
                    <a:pt x="3750" y="22387"/>
                    <a:pt x="291" y="36362"/>
                    <a:pt x="291" y="37588"/>
                  </a:cubicBezTo>
                  <a:cubicBezTo>
                    <a:pt x="291" y="40775"/>
                    <a:pt x="3750" y="40775"/>
                    <a:pt x="4492" y="40775"/>
                  </a:cubicBezTo>
                  <a:cubicBezTo>
                    <a:pt x="7951" y="40775"/>
                    <a:pt x="8198" y="40039"/>
                    <a:pt x="9928" y="33420"/>
                  </a:cubicBezTo>
                  <a:cubicBezTo>
                    <a:pt x="13635" y="18954"/>
                    <a:pt x="18330" y="6941"/>
                    <a:pt x="27967" y="6941"/>
                  </a:cubicBezTo>
                  <a:cubicBezTo>
                    <a:pt x="34391" y="6941"/>
                    <a:pt x="36121" y="12335"/>
                    <a:pt x="36121" y="18954"/>
                  </a:cubicBezTo>
                  <a:cubicBezTo>
                    <a:pt x="36121" y="23613"/>
                    <a:pt x="33897" y="32684"/>
                    <a:pt x="32167" y="39304"/>
                  </a:cubicBezTo>
                  <a:cubicBezTo>
                    <a:pt x="30438" y="45923"/>
                    <a:pt x="27967" y="55975"/>
                    <a:pt x="26731" y="61369"/>
                  </a:cubicBezTo>
                  <a:lnTo>
                    <a:pt x="18824" y="92751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9CFBCE4D-E6C5-1025-398D-4BE7F9AB80FF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12963772" y="5221657"/>
              <a:ext cx="81897" cy="350245"/>
            </a:xfrm>
            <a:custGeom>
              <a:avLst/>
              <a:gdLst>
                <a:gd name="connsiteX0" fmla="*/ 82194 w 81897"/>
                <a:gd name="connsiteY0" fmla="*/ 346818 h 350245"/>
                <a:gd name="connsiteX1" fmla="*/ 76193 w 81897"/>
                <a:gd name="connsiteY1" fmla="*/ 339113 h 350245"/>
                <a:gd name="connsiteX2" fmla="*/ 20771 w 81897"/>
                <a:gd name="connsiteY2" fmla="*/ 175198 h 350245"/>
                <a:gd name="connsiteX3" fmla="*/ 77605 w 81897"/>
                <a:gd name="connsiteY3" fmla="*/ 9531 h 350245"/>
                <a:gd name="connsiteX4" fmla="*/ 82194 w 81897"/>
                <a:gd name="connsiteY4" fmla="*/ 3577 h 350245"/>
                <a:gd name="connsiteX5" fmla="*/ 78664 w 81897"/>
                <a:gd name="connsiteY5" fmla="*/ 75 h 350245"/>
                <a:gd name="connsiteX6" fmla="*/ 22536 w 81897"/>
                <a:gd name="connsiteY6" fmla="*/ 68373 h 350245"/>
                <a:gd name="connsiteX7" fmla="*/ 296 w 81897"/>
                <a:gd name="connsiteY7" fmla="*/ 175198 h 350245"/>
                <a:gd name="connsiteX8" fmla="*/ 23595 w 81897"/>
                <a:gd name="connsiteY8" fmla="*/ 284474 h 350245"/>
                <a:gd name="connsiteX9" fmla="*/ 78664 w 81897"/>
                <a:gd name="connsiteY9" fmla="*/ 350320 h 350245"/>
                <a:gd name="connsiteX10" fmla="*/ 82194 w 81897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194" y="346818"/>
                  </a:moveTo>
                  <a:cubicBezTo>
                    <a:pt x="82194" y="345767"/>
                    <a:pt x="82194" y="345067"/>
                    <a:pt x="76193" y="339113"/>
                  </a:cubicBezTo>
                  <a:cubicBezTo>
                    <a:pt x="32067" y="294982"/>
                    <a:pt x="20771" y="228785"/>
                    <a:pt x="20771" y="175198"/>
                  </a:cubicBezTo>
                  <a:cubicBezTo>
                    <a:pt x="20771" y="114255"/>
                    <a:pt x="34185" y="53312"/>
                    <a:pt x="77605" y="9531"/>
                  </a:cubicBezTo>
                  <a:cubicBezTo>
                    <a:pt x="82194" y="5328"/>
                    <a:pt x="82194" y="4628"/>
                    <a:pt x="82194" y="3577"/>
                  </a:cubicBezTo>
                  <a:cubicBezTo>
                    <a:pt x="82194" y="1125"/>
                    <a:pt x="80782" y="75"/>
                    <a:pt x="78664" y="75"/>
                  </a:cubicBezTo>
                  <a:cubicBezTo>
                    <a:pt x="75134" y="75"/>
                    <a:pt x="43363" y="23891"/>
                    <a:pt x="22536" y="68373"/>
                  </a:cubicBezTo>
                  <a:cubicBezTo>
                    <a:pt x="4533" y="106900"/>
                    <a:pt x="296" y="145777"/>
                    <a:pt x="296" y="175198"/>
                  </a:cubicBezTo>
                  <a:cubicBezTo>
                    <a:pt x="296" y="202517"/>
                    <a:pt x="4179" y="244896"/>
                    <a:pt x="23595" y="284474"/>
                  </a:cubicBezTo>
                  <a:cubicBezTo>
                    <a:pt x="44775" y="327554"/>
                    <a:pt x="75134" y="350320"/>
                    <a:pt x="78664" y="350320"/>
                  </a:cubicBezTo>
                  <a:cubicBezTo>
                    <a:pt x="80782" y="350320"/>
                    <a:pt x="82194" y="349270"/>
                    <a:pt x="82194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A5D3FCD4-6EAF-CEBC-892A-890C72339438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3074224" y="5265087"/>
              <a:ext cx="108372" cy="223106"/>
            </a:xfrm>
            <a:custGeom>
              <a:avLst/>
              <a:gdLst>
                <a:gd name="connsiteX0" fmla="*/ 64900 w 108372"/>
                <a:gd name="connsiteY0" fmla="*/ 79230 h 223106"/>
                <a:gd name="connsiteX1" fmla="*/ 98083 w 108372"/>
                <a:gd name="connsiteY1" fmla="*/ 79230 h 223106"/>
                <a:gd name="connsiteX2" fmla="*/ 108673 w 108372"/>
                <a:gd name="connsiteY2" fmla="*/ 72225 h 223106"/>
                <a:gd name="connsiteX3" fmla="*/ 98789 w 108372"/>
                <a:gd name="connsiteY3" fmla="*/ 68373 h 223106"/>
                <a:gd name="connsiteX4" fmla="*/ 67724 w 108372"/>
                <a:gd name="connsiteY4" fmla="*/ 68373 h 223106"/>
                <a:gd name="connsiteX5" fmla="*/ 82198 w 108372"/>
                <a:gd name="connsiteY5" fmla="*/ 9531 h 223106"/>
                <a:gd name="connsiteX6" fmla="*/ 71961 w 108372"/>
                <a:gd name="connsiteY6" fmla="*/ 75 h 223106"/>
                <a:gd name="connsiteX7" fmla="*/ 57840 w 108372"/>
                <a:gd name="connsiteY7" fmla="*/ 12684 h 223106"/>
                <a:gd name="connsiteX8" fmla="*/ 44073 w 108372"/>
                <a:gd name="connsiteY8" fmla="*/ 68373 h 223106"/>
                <a:gd name="connsiteX9" fmla="*/ 10890 w 108372"/>
                <a:gd name="connsiteY9" fmla="*/ 68373 h 223106"/>
                <a:gd name="connsiteX10" fmla="*/ 300 w 108372"/>
                <a:gd name="connsiteY10" fmla="*/ 75027 h 223106"/>
                <a:gd name="connsiteX11" fmla="*/ 10184 w 108372"/>
                <a:gd name="connsiteY11" fmla="*/ 79230 h 223106"/>
                <a:gd name="connsiteX12" fmla="*/ 41249 w 108372"/>
                <a:gd name="connsiteY12" fmla="*/ 79230 h 223106"/>
                <a:gd name="connsiteX13" fmla="*/ 14421 w 108372"/>
                <a:gd name="connsiteY13" fmla="*/ 190959 h 223106"/>
                <a:gd name="connsiteX14" fmla="*/ 46897 w 108372"/>
                <a:gd name="connsiteY14" fmla="*/ 223181 h 223106"/>
                <a:gd name="connsiteX15" fmla="*/ 103025 w 108372"/>
                <a:gd name="connsiteY15" fmla="*/ 169243 h 223106"/>
                <a:gd name="connsiteX16" fmla="*/ 98789 w 108372"/>
                <a:gd name="connsiteY16" fmla="*/ 165741 h 223106"/>
                <a:gd name="connsiteX17" fmla="*/ 93494 w 108372"/>
                <a:gd name="connsiteY17" fmla="*/ 170644 h 223106"/>
                <a:gd name="connsiteX18" fmla="*/ 47603 w 108372"/>
                <a:gd name="connsiteY18" fmla="*/ 215476 h 223106"/>
                <a:gd name="connsiteX19" fmla="*/ 36660 w 108372"/>
                <a:gd name="connsiteY19" fmla="*/ 199365 h 223106"/>
                <a:gd name="connsiteX20" fmla="*/ 38778 w 108372"/>
                <a:gd name="connsiteY20" fmla="*/ 182553 h 223106"/>
                <a:gd name="connsiteX21" fmla="*/ 64900 w 108372"/>
                <a:gd name="connsiteY21" fmla="*/ 7923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372" h="223106">
                  <a:moveTo>
                    <a:pt x="64900" y="79230"/>
                  </a:moveTo>
                  <a:lnTo>
                    <a:pt x="98083" y="79230"/>
                  </a:lnTo>
                  <a:cubicBezTo>
                    <a:pt x="105143" y="79230"/>
                    <a:pt x="108673" y="79230"/>
                    <a:pt x="108673" y="72225"/>
                  </a:cubicBezTo>
                  <a:cubicBezTo>
                    <a:pt x="108673" y="68373"/>
                    <a:pt x="105143" y="68373"/>
                    <a:pt x="98789" y="68373"/>
                  </a:cubicBezTo>
                  <a:lnTo>
                    <a:pt x="67724" y="68373"/>
                  </a:lnTo>
                  <a:cubicBezTo>
                    <a:pt x="80433" y="18638"/>
                    <a:pt x="82198" y="11633"/>
                    <a:pt x="82198" y="9531"/>
                  </a:cubicBezTo>
                  <a:cubicBezTo>
                    <a:pt x="82198" y="3577"/>
                    <a:pt x="77962" y="75"/>
                    <a:pt x="71961" y="75"/>
                  </a:cubicBezTo>
                  <a:cubicBezTo>
                    <a:pt x="70902" y="75"/>
                    <a:pt x="61017" y="425"/>
                    <a:pt x="57840" y="12684"/>
                  </a:cubicBezTo>
                  <a:lnTo>
                    <a:pt x="44073" y="68373"/>
                  </a:lnTo>
                  <a:lnTo>
                    <a:pt x="10890" y="68373"/>
                  </a:lnTo>
                  <a:cubicBezTo>
                    <a:pt x="3830" y="68373"/>
                    <a:pt x="300" y="68373"/>
                    <a:pt x="300" y="75027"/>
                  </a:cubicBezTo>
                  <a:cubicBezTo>
                    <a:pt x="300" y="79230"/>
                    <a:pt x="3124" y="79230"/>
                    <a:pt x="10184" y="79230"/>
                  </a:cubicBezTo>
                  <a:lnTo>
                    <a:pt x="41249" y="79230"/>
                  </a:lnTo>
                  <a:cubicBezTo>
                    <a:pt x="15833" y="178700"/>
                    <a:pt x="14421" y="184654"/>
                    <a:pt x="14421" y="190959"/>
                  </a:cubicBezTo>
                  <a:cubicBezTo>
                    <a:pt x="14421" y="209872"/>
                    <a:pt x="27835" y="223181"/>
                    <a:pt x="46897" y="223181"/>
                  </a:cubicBezTo>
                  <a:cubicBezTo>
                    <a:pt x="82904" y="223181"/>
                    <a:pt x="103025" y="172045"/>
                    <a:pt x="103025" y="169243"/>
                  </a:cubicBezTo>
                  <a:cubicBezTo>
                    <a:pt x="103025" y="165741"/>
                    <a:pt x="100201" y="165741"/>
                    <a:pt x="98789" y="165741"/>
                  </a:cubicBezTo>
                  <a:cubicBezTo>
                    <a:pt x="95612" y="165741"/>
                    <a:pt x="95259" y="166792"/>
                    <a:pt x="93494" y="170644"/>
                  </a:cubicBezTo>
                  <a:cubicBezTo>
                    <a:pt x="78315" y="207070"/>
                    <a:pt x="59605" y="215476"/>
                    <a:pt x="47603" y="215476"/>
                  </a:cubicBezTo>
                  <a:cubicBezTo>
                    <a:pt x="40190" y="215476"/>
                    <a:pt x="36660" y="210923"/>
                    <a:pt x="36660" y="199365"/>
                  </a:cubicBezTo>
                  <a:cubicBezTo>
                    <a:pt x="36660" y="190959"/>
                    <a:pt x="37366" y="188507"/>
                    <a:pt x="38778" y="182553"/>
                  </a:cubicBezTo>
                  <a:lnTo>
                    <a:pt x="64900" y="79230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C80118FE-FE9F-C2B8-F1A8-9E91F8714535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3213701" y="5221657"/>
              <a:ext cx="81897" cy="350245"/>
            </a:xfrm>
            <a:custGeom>
              <a:avLst/>
              <a:gdLst>
                <a:gd name="connsiteX0" fmla="*/ 82201 w 81897"/>
                <a:gd name="connsiteY0" fmla="*/ 175198 h 350245"/>
                <a:gd name="connsiteX1" fmla="*/ 58903 w 81897"/>
                <a:gd name="connsiteY1" fmla="*/ 65921 h 350245"/>
                <a:gd name="connsiteX2" fmla="*/ 3834 w 81897"/>
                <a:gd name="connsiteY2" fmla="*/ 75 h 350245"/>
                <a:gd name="connsiteX3" fmla="*/ 304 w 81897"/>
                <a:gd name="connsiteY3" fmla="*/ 3577 h 350245"/>
                <a:gd name="connsiteX4" fmla="*/ 7011 w 81897"/>
                <a:gd name="connsiteY4" fmla="*/ 11633 h 350245"/>
                <a:gd name="connsiteX5" fmla="*/ 61727 w 81897"/>
                <a:gd name="connsiteY5" fmla="*/ 175198 h 350245"/>
                <a:gd name="connsiteX6" fmla="*/ 4893 w 81897"/>
                <a:gd name="connsiteY6" fmla="*/ 340864 h 350245"/>
                <a:gd name="connsiteX7" fmla="*/ 304 w 81897"/>
                <a:gd name="connsiteY7" fmla="*/ 346818 h 350245"/>
                <a:gd name="connsiteX8" fmla="*/ 3834 w 81897"/>
                <a:gd name="connsiteY8" fmla="*/ 350320 h 350245"/>
                <a:gd name="connsiteX9" fmla="*/ 59962 w 81897"/>
                <a:gd name="connsiteY9" fmla="*/ 282022 h 350245"/>
                <a:gd name="connsiteX10" fmla="*/ 82201 w 81897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201" y="175198"/>
                  </a:moveTo>
                  <a:cubicBezTo>
                    <a:pt x="82201" y="147878"/>
                    <a:pt x="78318" y="105499"/>
                    <a:pt x="58903" y="65921"/>
                  </a:cubicBezTo>
                  <a:cubicBezTo>
                    <a:pt x="37723" y="22841"/>
                    <a:pt x="7364" y="75"/>
                    <a:pt x="3834" y="75"/>
                  </a:cubicBezTo>
                  <a:cubicBezTo>
                    <a:pt x="1716" y="75"/>
                    <a:pt x="304" y="1476"/>
                    <a:pt x="304" y="3577"/>
                  </a:cubicBezTo>
                  <a:cubicBezTo>
                    <a:pt x="304" y="4628"/>
                    <a:pt x="304" y="5328"/>
                    <a:pt x="7011" y="11633"/>
                  </a:cubicBezTo>
                  <a:cubicBezTo>
                    <a:pt x="41606" y="46307"/>
                    <a:pt x="61727" y="101996"/>
                    <a:pt x="61727" y="175198"/>
                  </a:cubicBezTo>
                  <a:cubicBezTo>
                    <a:pt x="61727" y="235090"/>
                    <a:pt x="48666" y="296733"/>
                    <a:pt x="4893" y="340864"/>
                  </a:cubicBezTo>
                  <a:cubicBezTo>
                    <a:pt x="304" y="345067"/>
                    <a:pt x="304" y="345767"/>
                    <a:pt x="304" y="346818"/>
                  </a:cubicBezTo>
                  <a:cubicBezTo>
                    <a:pt x="304" y="348919"/>
                    <a:pt x="1716" y="350320"/>
                    <a:pt x="3834" y="350320"/>
                  </a:cubicBezTo>
                  <a:cubicBezTo>
                    <a:pt x="7364" y="350320"/>
                    <a:pt x="39135" y="326504"/>
                    <a:pt x="59962" y="282022"/>
                  </a:cubicBezTo>
                  <a:cubicBezTo>
                    <a:pt x="77965" y="243495"/>
                    <a:pt x="82201" y="204618"/>
                    <a:pt x="82201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1F7A217E-1B66-09B3-396C-B750CADB215B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3356277" y="5221657"/>
              <a:ext cx="125317" cy="350245"/>
            </a:xfrm>
            <a:custGeom>
              <a:avLst/>
              <a:gdLst>
                <a:gd name="connsiteX0" fmla="*/ 51141 w 125317"/>
                <a:gd name="connsiteY0" fmla="*/ 303738 h 350245"/>
                <a:gd name="connsiteX1" fmla="*/ 3485 w 125317"/>
                <a:gd name="connsiteY1" fmla="*/ 342615 h 350245"/>
                <a:gd name="connsiteX2" fmla="*/ 308 w 125317"/>
                <a:gd name="connsiteY2" fmla="*/ 346468 h 350245"/>
                <a:gd name="connsiteX3" fmla="*/ 7368 w 125317"/>
                <a:gd name="connsiteY3" fmla="*/ 350320 h 350245"/>
                <a:gd name="connsiteX4" fmla="*/ 74792 w 125317"/>
                <a:gd name="connsiteY4" fmla="*/ 306540 h 350245"/>
                <a:gd name="connsiteX5" fmla="*/ 74792 w 125317"/>
                <a:gd name="connsiteY5" fmla="*/ 226684 h 350245"/>
                <a:gd name="connsiteX6" fmla="*/ 88912 w 125317"/>
                <a:gd name="connsiteY6" fmla="*/ 190258 h 350245"/>
                <a:gd name="connsiteX7" fmla="*/ 122448 w 125317"/>
                <a:gd name="connsiteY7" fmla="*/ 179050 h 350245"/>
                <a:gd name="connsiteX8" fmla="*/ 125625 w 125317"/>
                <a:gd name="connsiteY8" fmla="*/ 175198 h 350245"/>
                <a:gd name="connsiteX9" fmla="*/ 119977 w 125317"/>
                <a:gd name="connsiteY9" fmla="*/ 171345 h 350245"/>
                <a:gd name="connsiteX10" fmla="*/ 75851 w 125317"/>
                <a:gd name="connsiteY10" fmla="*/ 140173 h 350245"/>
                <a:gd name="connsiteX11" fmla="*/ 74792 w 125317"/>
                <a:gd name="connsiteY11" fmla="*/ 123011 h 350245"/>
                <a:gd name="connsiteX12" fmla="*/ 74792 w 125317"/>
                <a:gd name="connsiteY12" fmla="*/ 53662 h 350245"/>
                <a:gd name="connsiteX13" fmla="*/ 57848 w 125317"/>
                <a:gd name="connsiteY13" fmla="*/ 14435 h 350245"/>
                <a:gd name="connsiteX14" fmla="*/ 7368 w 125317"/>
                <a:gd name="connsiteY14" fmla="*/ 75 h 350245"/>
                <a:gd name="connsiteX15" fmla="*/ 308 w 125317"/>
                <a:gd name="connsiteY15" fmla="*/ 3927 h 350245"/>
                <a:gd name="connsiteX16" fmla="*/ 5956 w 125317"/>
                <a:gd name="connsiteY16" fmla="*/ 7780 h 350245"/>
                <a:gd name="connsiteX17" fmla="*/ 50082 w 125317"/>
                <a:gd name="connsiteY17" fmla="*/ 38252 h 350245"/>
                <a:gd name="connsiteX18" fmla="*/ 51141 w 125317"/>
                <a:gd name="connsiteY18" fmla="*/ 54713 h 350245"/>
                <a:gd name="connsiteX19" fmla="*/ 51141 w 125317"/>
                <a:gd name="connsiteY19" fmla="*/ 128265 h 350245"/>
                <a:gd name="connsiteX20" fmla="*/ 65261 w 125317"/>
                <a:gd name="connsiteY20" fmla="*/ 161538 h 350245"/>
                <a:gd name="connsiteX21" fmla="*/ 92795 w 125317"/>
                <a:gd name="connsiteY21" fmla="*/ 175198 h 350245"/>
                <a:gd name="connsiteX22" fmla="*/ 51141 w 125317"/>
                <a:gd name="connsiteY22" fmla="*/ 219679 h 350245"/>
                <a:gd name="connsiteX23" fmla="*/ 51141 w 125317"/>
                <a:gd name="connsiteY23" fmla="*/ 30373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5317" h="350245">
                  <a:moveTo>
                    <a:pt x="51141" y="303738"/>
                  </a:moveTo>
                  <a:cubicBezTo>
                    <a:pt x="51141" y="317748"/>
                    <a:pt x="41963" y="340163"/>
                    <a:pt x="3485" y="342615"/>
                  </a:cubicBezTo>
                  <a:cubicBezTo>
                    <a:pt x="1720" y="342965"/>
                    <a:pt x="308" y="344366"/>
                    <a:pt x="308" y="346468"/>
                  </a:cubicBezTo>
                  <a:cubicBezTo>
                    <a:pt x="308" y="350320"/>
                    <a:pt x="4191" y="350320"/>
                    <a:pt x="7368" y="350320"/>
                  </a:cubicBezTo>
                  <a:cubicBezTo>
                    <a:pt x="41609" y="350320"/>
                    <a:pt x="74439" y="333158"/>
                    <a:pt x="74792" y="306540"/>
                  </a:cubicBezTo>
                  <a:lnTo>
                    <a:pt x="74792" y="226684"/>
                  </a:lnTo>
                  <a:cubicBezTo>
                    <a:pt x="74792" y="213024"/>
                    <a:pt x="74792" y="201816"/>
                    <a:pt x="88912" y="190258"/>
                  </a:cubicBezTo>
                  <a:cubicBezTo>
                    <a:pt x="101268" y="180101"/>
                    <a:pt x="114682" y="179401"/>
                    <a:pt x="122448" y="179050"/>
                  </a:cubicBezTo>
                  <a:cubicBezTo>
                    <a:pt x="124213" y="178700"/>
                    <a:pt x="125625" y="177299"/>
                    <a:pt x="125625" y="175198"/>
                  </a:cubicBezTo>
                  <a:cubicBezTo>
                    <a:pt x="125625" y="171695"/>
                    <a:pt x="123507" y="171695"/>
                    <a:pt x="119977" y="171345"/>
                  </a:cubicBezTo>
                  <a:cubicBezTo>
                    <a:pt x="96678" y="169944"/>
                    <a:pt x="79734" y="157335"/>
                    <a:pt x="75851" y="140173"/>
                  </a:cubicBezTo>
                  <a:cubicBezTo>
                    <a:pt x="74792" y="136320"/>
                    <a:pt x="74792" y="135620"/>
                    <a:pt x="74792" y="123011"/>
                  </a:cubicBezTo>
                  <a:lnTo>
                    <a:pt x="74792" y="53662"/>
                  </a:lnTo>
                  <a:cubicBezTo>
                    <a:pt x="74792" y="38952"/>
                    <a:pt x="74792" y="27744"/>
                    <a:pt x="57848" y="14435"/>
                  </a:cubicBezTo>
                  <a:cubicBezTo>
                    <a:pt x="43728" y="3577"/>
                    <a:pt x="19370" y="75"/>
                    <a:pt x="7368" y="75"/>
                  </a:cubicBezTo>
                  <a:cubicBezTo>
                    <a:pt x="4191" y="75"/>
                    <a:pt x="308" y="75"/>
                    <a:pt x="308" y="3927"/>
                  </a:cubicBezTo>
                  <a:cubicBezTo>
                    <a:pt x="308" y="7430"/>
                    <a:pt x="2426" y="7430"/>
                    <a:pt x="5956" y="7780"/>
                  </a:cubicBezTo>
                  <a:cubicBezTo>
                    <a:pt x="28195" y="9181"/>
                    <a:pt x="45493" y="20389"/>
                    <a:pt x="50082" y="38252"/>
                  </a:cubicBezTo>
                  <a:cubicBezTo>
                    <a:pt x="51141" y="41404"/>
                    <a:pt x="51141" y="42104"/>
                    <a:pt x="51141" y="54713"/>
                  </a:cubicBezTo>
                  <a:lnTo>
                    <a:pt x="51141" y="128265"/>
                  </a:lnTo>
                  <a:cubicBezTo>
                    <a:pt x="51141" y="144376"/>
                    <a:pt x="53965" y="150330"/>
                    <a:pt x="65261" y="161538"/>
                  </a:cubicBezTo>
                  <a:cubicBezTo>
                    <a:pt x="72674" y="168893"/>
                    <a:pt x="82911" y="172396"/>
                    <a:pt x="92795" y="175198"/>
                  </a:cubicBezTo>
                  <a:cubicBezTo>
                    <a:pt x="63849" y="183253"/>
                    <a:pt x="51141" y="199365"/>
                    <a:pt x="51141" y="219679"/>
                  </a:cubicBezTo>
                  <a:lnTo>
                    <a:pt x="51141" y="303738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02E65767-A920-C8E3-FFB5-D945FC35454C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3608204" y="5221657"/>
              <a:ext cx="14120" cy="350245"/>
            </a:xfrm>
            <a:custGeom>
              <a:avLst/>
              <a:gdLst>
                <a:gd name="connsiteX0" fmla="*/ 14435 w 14120"/>
                <a:gd name="connsiteY0" fmla="*/ 12684 h 350245"/>
                <a:gd name="connsiteX1" fmla="*/ 7375 w 14120"/>
                <a:gd name="connsiteY1" fmla="*/ 75 h 350245"/>
                <a:gd name="connsiteX2" fmla="*/ 314 w 14120"/>
                <a:gd name="connsiteY2" fmla="*/ 12684 h 350245"/>
                <a:gd name="connsiteX3" fmla="*/ 314 w 14120"/>
                <a:gd name="connsiteY3" fmla="*/ 337712 h 350245"/>
                <a:gd name="connsiteX4" fmla="*/ 7375 w 14120"/>
                <a:gd name="connsiteY4" fmla="*/ 350320 h 350245"/>
                <a:gd name="connsiteX5" fmla="*/ 14435 w 14120"/>
                <a:gd name="connsiteY5" fmla="*/ 337712 h 350245"/>
                <a:gd name="connsiteX6" fmla="*/ 14435 w 14120"/>
                <a:gd name="connsiteY6" fmla="*/ 12684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20" h="350245">
                  <a:moveTo>
                    <a:pt x="14435" y="12684"/>
                  </a:moveTo>
                  <a:cubicBezTo>
                    <a:pt x="14435" y="6379"/>
                    <a:pt x="14435" y="75"/>
                    <a:pt x="7375" y="75"/>
                  </a:cubicBezTo>
                  <a:cubicBezTo>
                    <a:pt x="314" y="75"/>
                    <a:pt x="314" y="6379"/>
                    <a:pt x="314" y="12684"/>
                  </a:cubicBezTo>
                  <a:lnTo>
                    <a:pt x="314" y="337712"/>
                  </a:lnTo>
                  <a:cubicBezTo>
                    <a:pt x="314" y="344016"/>
                    <a:pt x="314" y="350320"/>
                    <a:pt x="7375" y="350320"/>
                  </a:cubicBezTo>
                  <a:cubicBezTo>
                    <a:pt x="14435" y="350320"/>
                    <a:pt x="14435" y="344016"/>
                    <a:pt x="14435" y="337712"/>
                  </a:cubicBezTo>
                  <a:lnTo>
                    <a:pt x="14435" y="12684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18AB5DE3-1FA8-AB53-759B-097C0525999D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3674491" y="5329532"/>
              <a:ext cx="191329" cy="158661"/>
            </a:xfrm>
            <a:custGeom>
              <a:avLst/>
              <a:gdLst>
                <a:gd name="connsiteX0" fmla="*/ 21145 w 191329"/>
                <a:gd name="connsiteY0" fmla="*/ 134219 h 158661"/>
                <a:gd name="connsiteX1" fmla="*/ 17967 w 191329"/>
                <a:gd name="connsiteY1" fmla="*/ 149279 h 158661"/>
                <a:gd name="connsiteX2" fmla="*/ 28205 w 191329"/>
                <a:gd name="connsiteY2" fmla="*/ 158736 h 158661"/>
                <a:gd name="connsiteX3" fmla="*/ 41266 w 191329"/>
                <a:gd name="connsiteY3" fmla="*/ 148929 h 158661"/>
                <a:gd name="connsiteX4" fmla="*/ 47973 w 191329"/>
                <a:gd name="connsiteY4" fmla="*/ 123011 h 158661"/>
                <a:gd name="connsiteX5" fmla="*/ 55739 w 191329"/>
                <a:gd name="connsiteY5" fmla="*/ 91489 h 158661"/>
                <a:gd name="connsiteX6" fmla="*/ 61740 w 191329"/>
                <a:gd name="connsiteY6" fmla="*/ 68022 h 158661"/>
                <a:gd name="connsiteX7" fmla="*/ 66329 w 191329"/>
                <a:gd name="connsiteY7" fmla="*/ 50510 h 158661"/>
                <a:gd name="connsiteX8" fmla="*/ 123869 w 191329"/>
                <a:gd name="connsiteY8" fmla="*/ 7780 h 158661"/>
                <a:gd name="connsiteX9" fmla="*/ 142932 w 191329"/>
                <a:gd name="connsiteY9" fmla="*/ 32297 h 158661"/>
                <a:gd name="connsiteX10" fmla="*/ 119986 w 191329"/>
                <a:gd name="connsiteY10" fmla="*/ 113905 h 158661"/>
                <a:gd name="connsiteX11" fmla="*/ 116456 w 191329"/>
                <a:gd name="connsiteY11" fmla="*/ 130016 h 158661"/>
                <a:gd name="connsiteX12" fmla="*/ 145403 w 191329"/>
                <a:gd name="connsiteY12" fmla="*/ 158736 h 158661"/>
                <a:gd name="connsiteX13" fmla="*/ 191646 w 191329"/>
                <a:gd name="connsiteY13" fmla="*/ 104798 h 158661"/>
                <a:gd name="connsiteX14" fmla="*/ 187410 w 191329"/>
                <a:gd name="connsiteY14" fmla="*/ 101296 h 158661"/>
                <a:gd name="connsiteX15" fmla="*/ 182115 w 191329"/>
                <a:gd name="connsiteY15" fmla="*/ 107600 h 158661"/>
                <a:gd name="connsiteX16" fmla="*/ 146109 w 191329"/>
                <a:gd name="connsiteY16" fmla="*/ 151031 h 158661"/>
                <a:gd name="connsiteX17" fmla="*/ 137637 w 191329"/>
                <a:gd name="connsiteY17" fmla="*/ 139473 h 158661"/>
                <a:gd name="connsiteX18" fmla="*/ 143991 w 191329"/>
                <a:gd name="connsiteY18" fmla="*/ 114605 h 158661"/>
                <a:gd name="connsiteX19" fmla="*/ 165524 w 191329"/>
                <a:gd name="connsiteY19" fmla="*/ 37551 h 158661"/>
                <a:gd name="connsiteX20" fmla="*/ 124928 w 191329"/>
                <a:gd name="connsiteY20" fmla="*/ 75 h 158661"/>
                <a:gd name="connsiteX21" fmla="*/ 69859 w 191329"/>
                <a:gd name="connsiteY21" fmla="*/ 30546 h 158661"/>
                <a:gd name="connsiteX22" fmla="*/ 37383 w 191329"/>
                <a:gd name="connsiteY22" fmla="*/ 75 h 158661"/>
                <a:gd name="connsiteX23" fmla="*/ 10907 w 191329"/>
                <a:gd name="connsiteY23" fmla="*/ 20039 h 158661"/>
                <a:gd name="connsiteX24" fmla="*/ 317 w 191329"/>
                <a:gd name="connsiteY24" fmla="*/ 54013 h 158661"/>
                <a:gd name="connsiteX25" fmla="*/ 4553 w 191329"/>
                <a:gd name="connsiteY25" fmla="*/ 57515 h 158661"/>
                <a:gd name="connsiteX26" fmla="*/ 10554 w 191329"/>
                <a:gd name="connsiteY26" fmla="*/ 49459 h 158661"/>
                <a:gd name="connsiteX27" fmla="*/ 36324 w 191329"/>
                <a:gd name="connsiteY27" fmla="*/ 7780 h 158661"/>
                <a:gd name="connsiteX28" fmla="*/ 47267 w 191329"/>
                <a:gd name="connsiteY28" fmla="*/ 23891 h 158661"/>
                <a:gd name="connsiteX29" fmla="*/ 41619 w 191329"/>
                <a:gd name="connsiteY29" fmla="*/ 53312 h 158661"/>
                <a:gd name="connsiteX30" fmla="*/ 21145 w 191329"/>
                <a:gd name="connsiteY30" fmla="*/ 134219 h 15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1329" h="158661">
                  <a:moveTo>
                    <a:pt x="21145" y="134219"/>
                  </a:moveTo>
                  <a:cubicBezTo>
                    <a:pt x="20085" y="139473"/>
                    <a:pt x="17967" y="147528"/>
                    <a:pt x="17967" y="149279"/>
                  </a:cubicBezTo>
                  <a:cubicBezTo>
                    <a:pt x="17967" y="155584"/>
                    <a:pt x="22910" y="158736"/>
                    <a:pt x="28205" y="158736"/>
                  </a:cubicBezTo>
                  <a:cubicBezTo>
                    <a:pt x="32441" y="158736"/>
                    <a:pt x="38795" y="155934"/>
                    <a:pt x="41266" y="148929"/>
                  </a:cubicBezTo>
                  <a:cubicBezTo>
                    <a:pt x="41619" y="148229"/>
                    <a:pt x="45855" y="131767"/>
                    <a:pt x="47973" y="123011"/>
                  </a:cubicBezTo>
                  <a:lnTo>
                    <a:pt x="55739" y="91489"/>
                  </a:lnTo>
                  <a:cubicBezTo>
                    <a:pt x="57857" y="83783"/>
                    <a:pt x="59975" y="76078"/>
                    <a:pt x="61740" y="68022"/>
                  </a:cubicBezTo>
                  <a:cubicBezTo>
                    <a:pt x="63152" y="62068"/>
                    <a:pt x="65976" y="51911"/>
                    <a:pt x="66329" y="50510"/>
                  </a:cubicBezTo>
                  <a:cubicBezTo>
                    <a:pt x="71624" y="39652"/>
                    <a:pt x="90334" y="7780"/>
                    <a:pt x="123869" y="7780"/>
                  </a:cubicBezTo>
                  <a:cubicBezTo>
                    <a:pt x="139755" y="7780"/>
                    <a:pt x="142932" y="20739"/>
                    <a:pt x="142932" y="32297"/>
                  </a:cubicBezTo>
                  <a:cubicBezTo>
                    <a:pt x="142932" y="54013"/>
                    <a:pt x="125634" y="98844"/>
                    <a:pt x="119986" y="113905"/>
                  </a:cubicBezTo>
                  <a:cubicBezTo>
                    <a:pt x="116809" y="121960"/>
                    <a:pt x="116456" y="126163"/>
                    <a:pt x="116456" y="130016"/>
                  </a:cubicBezTo>
                  <a:cubicBezTo>
                    <a:pt x="116456" y="146477"/>
                    <a:pt x="128811" y="158736"/>
                    <a:pt x="145403" y="158736"/>
                  </a:cubicBezTo>
                  <a:cubicBezTo>
                    <a:pt x="178585" y="158736"/>
                    <a:pt x="191646" y="107600"/>
                    <a:pt x="191646" y="104798"/>
                  </a:cubicBezTo>
                  <a:cubicBezTo>
                    <a:pt x="191646" y="101296"/>
                    <a:pt x="188469" y="101296"/>
                    <a:pt x="187410" y="101296"/>
                  </a:cubicBezTo>
                  <a:cubicBezTo>
                    <a:pt x="183880" y="101296"/>
                    <a:pt x="183880" y="102346"/>
                    <a:pt x="182115" y="107600"/>
                  </a:cubicBezTo>
                  <a:cubicBezTo>
                    <a:pt x="175055" y="131417"/>
                    <a:pt x="163406" y="151031"/>
                    <a:pt x="146109" y="151031"/>
                  </a:cubicBezTo>
                  <a:cubicBezTo>
                    <a:pt x="140108" y="151031"/>
                    <a:pt x="137637" y="147528"/>
                    <a:pt x="137637" y="139473"/>
                  </a:cubicBezTo>
                  <a:cubicBezTo>
                    <a:pt x="137637" y="130716"/>
                    <a:pt x="140814" y="122310"/>
                    <a:pt x="143991" y="114605"/>
                  </a:cubicBezTo>
                  <a:cubicBezTo>
                    <a:pt x="150698" y="96042"/>
                    <a:pt x="165524" y="57515"/>
                    <a:pt x="165524" y="37551"/>
                  </a:cubicBezTo>
                  <a:cubicBezTo>
                    <a:pt x="165524" y="14085"/>
                    <a:pt x="150345" y="75"/>
                    <a:pt x="124928" y="75"/>
                  </a:cubicBezTo>
                  <a:cubicBezTo>
                    <a:pt x="93158" y="75"/>
                    <a:pt x="75860" y="22490"/>
                    <a:pt x="69859" y="30546"/>
                  </a:cubicBezTo>
                  <a:cubicBezTo>
                    <a:pt x="68094" y="10932"/>
                    <a:pt x="53621" y="75"/>
                    <a:pt x="37383" y="75"/>
                  </a:cubicBezTo>
                  <a:cubicBezTo>
                    <a:pt x="21145" y="75"/>
                    <a:pt x="14437" y="13734"/>
                    <a:pt x="10907" y="20039"/>
                  </a:cubicBezTo>
                  <a:cubicBezTo>
                    <a:pt x="5259" y="31947"/>
                    <a:pt x="317" y="52612"/>
                    <a:pt x="317" y="54013"/>
                  </a:cubicBezTo>
                  <a:cubicBezTo>
                    <a:pt x="317" y="57515"/>
                    <a:pt x="3847" y="57515"/>
                    <a:pt x="4553" y="57515"/>
                  </a:cubicBezTo>
                  <a:cubicBezTo>
                    <a:pt x="8083" y="57515"/>
                    <a:pt x="8436" y="57165"/>
                    <a:pt x="10554" y="49459"/>
                  </a:cubicBezTo>
                  <a:cubicBezTo>
                    <a:pt x="16555" y="24592"/>
                    <a:pt x="23616" y="7780"/>
                    <a:pt x="36324" y="7780"/>
                  </a:cubicBezTo>
                  <a:cubicBezTo>
                    <a:pt x="43384" y="7780"/>
                    <a:pt x="47267" y="12333"/>
                    <a:pt x="47267" y="23891"/>
                  </a:cubicBezTo>
                  <a:cubicBezTo>
                    <a:pt x="47267" y="31247"/>
                    <a:pt x="46208" y="35099"/>
                    <a:pt x="41619" y="53312"/>
                  </a:cubicBezTo>
                  <a:lnTo>
                    <a:pt x="21145" y="134219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36DF17B5-0121-FBB3-74E5-AAE452058D79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13911088" y="5221657"/>
              <a:ext cx="81897" cy="350245"/>
            </a:xfrm>
            <a:custGeom>
              <a:avLst/>
              <a:gdLst>
                <a:gd name="connsiteX0" fmla="*/ 82221 w 81897"/>
                <a:gd name="connsiteY0" fmla="*/ 346818 h 350245"/>
                <a:gd name="connsiteX1" fmla="*/ 76219 w 81897"/>
                <a:gd name="connsiteY1" fmla="*/ 339113 h 350245"/>
                <a:gd name="connsiteX2" fmla="*/ 20798 w 81897"/>
                <a:gd name="connsiteY2" fmla="*/ 175198 h 350245"/>
                <a:gd name="connsiteX3" fmla="*/ 77632 w 81897"/>
                <a:gd name="connsiteY3" fmla="*/ 9531 h 350245"/>
                <a:gd name="connsiteX4" fmla="*/ 82221 w 81897"/>
                <a:gd name="connsiteY4" fmla="*/ 3577 h 350245"/>
                <a:gd name="connsiteX5" fmla="*/ 78691 w 81897"/>
                <a:gd name="connsiteY5" fmla="*/ 75 h 350245"/>
                <a:gd name="connsiteX6" fmla="*/ 22563 w 81897"/>
                <a:gd name="connsiteY6" fmla="*/ 68373 h 350245"/>
                <a:gd name="connsiteX7" fmla="*/ 323 w 81897"/>
                <a:gd name="connsiteY7" fmla="*/ 175198 h 350245"/>
                <a:gd name="connsiteX8" fmla="*/ 23622 w 81897"/>
                <a:gd name="connsiteY8" fmla="*/ 284474 h 350245"/>
                <a:gd name="connsiteX9" fmla="*/ 78691 w 81897"/>
                <a:gd name="connsiteY9" fmla="*/ 350320 h 350245"/>
                <a:gd name="connsiteX10" fmla="*/ 82221 w 81897"/>
                <a:gd name="connsiteY10" fmla="*/ 34681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221" y="346818"/>
                  </a:moveTo>
                  <a:cubicBezTo>
                    <a:pt x="82221" y="345767"/>
                    <a:pt x="82221" y="345067"/>
                    <a:pt x="76219" y="339113"/>
                  </a:cubicBezTo>
                  <a:cubicBezTo>
                    <a:pt x="32094" y="294982"/>
                    <a:pt x="20798" y="228785"/>
                    <a:pt x="20798" y="175198"/>
                  </a:cubicBezTo>
                  <a:cubicBezTo>
                    <a:pt x="20798" y="114255"/>
                    <a:pt x="34212" y="53312"/>
                    <a:pt x="77632" y="9531"/>
                  </a:cubicBezTo>
                  <a:cubicBezTo>
                    <a:pt x="82221" y="5328"/>
                    <a:pt x="82221" y="4628"/>
                    <a:pt x="82221" y="3577"/>
                  </a:cubicBezTo>
                  <a:cubicBezTo>
                    <a:pt x="82221" y="1125"/>
                    <a:pt x="80809" y="75"/>
                    <a:pt x="78691" y="75"/>
                  </a:cubicBezTo>
                  <a:cubicBezTo>
                    <a:pt x="75160" y="75"/>
                    <a:pt x="43390" y="23891"/>
                    <a:pt x="22563" y="68373"/>
                  </a:cubicBezTo>
                  <a:cubicBezTo>
                    <a:pt x="4559" y="106900"/>
                    <a:pt x="323" y="145777"/>
                    <a:pt x="323" y="175198"/>
                  </a:cubicBezTo>
                  <a:cubicBezTo>
                    <a:pt x="323" y="202517"/>
                    <a:pt x="4206" y="244896"/>
                    <a:pt x="23622" y="284474"/>
                  </a:cubicBezTo>
                  <a:cubicBezTo>
                    <a:pt x="44802" y="327554"/>
                    <a:pt x="75160" y="350320"/>
                    <a:pt x="78691" y="350320"/>
                  </a:cubicBezTo>
                  <a:cubicBezTo>
                    <a:pt x="80809" y="350320"/>
                    <a:pt x="82221" y="349270"/>
                    <a:pt x="82221" y="34681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A9302BD4-C39A-E227-93F8-5A6BFC945C58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14021540" y="5265087"/>
              <a:ext cx="108372" cy="223106"/>
            </a:xfrm>
            <a:custGeom>
              <a:avLst/>
              <a:gdLst>
                <a:gd name="connsiteX0" fmla="*/ 64927 w 108372"/>
                <a:gd name="connsiteY0" fmla="*/ 79230 h 223106"/>
                <a:gd name="connsiteX1" fmla="*/ 98110 w 108372"/>
                <a:gd name="connsiteY1" fmla="*/ 79230 h 223106"/>
                <a:gd name="connsiteX2" fmla="*/ 108700 w 108372"/>
                <a:gd name="connsiteY2" fmla="*/ 72225 h 223106"/>
                <a:gd name="connsiteX3" fmla="*/ 98816 w 108372"/>
                <a:gd name="connsiteY3" fmla="*/ 68373 h 223106"/>
                <a:gd name="connsiteX4" fmla="*/ 67751 w 108372"/>
                <a:gd name="connsiteY4" fmla="*/ 68373 h 223106"/>
                <a:gd name="connsiteX5" fmla="*/ 82224 w 108372"/>
                <a:gd name="connsiteY5" fmla="*/ 9531 h 223106"/>
                <a:gd name="connsiteX6" fmla="*/ 71987 w 108372"/>
                <a:gd name="connsiteY6" fmla="*/ 75 h 223106"/>
                <a:gd name="connsiteX7" fmla="*/ 57867 w 108372"/>
                <a:gd name="connsiteY7" fmla="*/ 12684 h 223106"/>
                <a:gd name="connsiteX8" fmla="*/ 44100 w 108372"/>
                <a:gd name="connsiteY8" fmla="*/ 68373 h 223106"/>
                <a:gd name="connsiteX9" fmla="*/ 10917 w 108372"/>
                <a:gd name="connsiteY9" fmla="*/ 68373 h 223106"/>
                <a:gd name="connsiteX10" fmla="*/ 327 w 108372"/>
                <a:gd name="connsiteY10" fmla="*/ 75027 h 223106"/>
                <a:gd name="connsiteX11" fmla="*/ 10211 w 108372"/>
                <a:gd name="connsiteY11" fmla="*/ 79230 h 223106"/>
                <a:gd name="connsiteX12" fmla="*/ 41276 w 108372"/>
                <a:gd name="connsiteY12" fmla="*/ 79230 h 223106"/>
                <a:gd name="connsiteX13" fmla="*/ 14447 w 108372"/>
                <a:gd name="connsiteY13" fmla="*/ 190959 h 223106"/>
                <a:gd name="connsiteX14" fmla="*/ 46924 w 108372"/>
                <a:gd name="connsiteY14" fmla="*/ 223181 h 223106"/>
                <a:gd name="connsiteX15" fmla="*/ 103052 w 108372"/>
                <a:gd name="connsiteY15" fmla="*/ 169243 h 223106"/>
                <a:gd name="connsiteX16" fmla="*/ 98816 w 108372"/>
                <a:gd name="connsiteY16" fmla="*/ 165741 h 223106"/>
                <a:gd name="connsiteX17" fmla="*/ 93521 w 108372"/>
                <a:gd name="connsiteY17" fmla="*/ 170644 h 223106"/>
                <a:gd name="connsiteX18" fmla="*/ 47630 w 108372"/>
                <a:gd name="connsiteY18" fmla="*/ 215476 h 223106"/>
                <a:gd name="connsiteX19" fmla="*/ 36687 w 108372"/>
                <a:gd name="connsiteY19" fmla="*/ 199365 h 223106"/>
                <a:gd name="connsiteX20" fmla="*/ 38805 w 108372"/>
                <a:gd name="connsiteY20" fmla="*/ 182553 h 223106"/>
                <a:gd name="connsiteX21" fmla="*/ 64927 w 108372"/>
                <a:gd name="connsiteY21" fmla="*/ 79230 h 22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372" h="223106">
                  <a:moveTo>
                    <a:pt x="64927" y="79230"/>
                  </a:moveTo>
                  <a:lnTo>
                    <a:pt x="98110" y="79230"/>
                  </a:lnTo>
                  <a:cubicBezTo>
                    <a:pt x="105170" y="79230"/>
                    <a:pt x="108700" y="79230"/>
                    <a:pt x="108700" y="72225"/>
                  </a:cubicBezTo>
                  <a:cubicBezTo>
                    <a:pt x="108700" y="68373"/>
                    <a:pt x="105170" y="68373"/>
                    <a:pt x="98816" y="68373"/>
                  </a:cubicBezTo>
                  <a:lnTo>
                    <a:pt x="67751" y="68373"/>
                  </a:lnTo>
                  <a:cubicBezTo>
                    <a:pt x="80459" y="18638"/>
                    <a:pt x="82224" y="11633"/>
                    <a:pt x="82224" y="9531"/>
                  </a:cubicBezTo>
                  <a:cubicBezTo>
                    <a:pt x="82224" y="3577"/>
                    <a:pt x="77988" y="75"/>
                    <a:pt x="71987" y="75"/>
                  </a:cubicBezTo>
                  <a:cubicBezTo>
                    <a:pt x="70928" y="75"/>
                    <a:pt x="61044" y="425"/>
                    <a:pt x="57867" y="12684"/>
                  </a:cubicBezTo>
                  <a:lnTo>
                    <a:pt x="44100" y="68373"/>
                  </a:lnTo>
                  <a:lnTo>
                    <a:pt x="10917" y="68373"/>
                  </a:lnTo>
                  <a:cubicBezTo>
                    <a:pt x="3857" y="68373"/>
                    <a:pt x="327" y="68373"/>
                    <a:pt x="327" y="75027"/>
                  </a:cubicBezTo>
                  <a:cubicBezTo>
                    <a:pt x="327" y="79230"/>
                    <a:pt x="3151" y="79230"/>
                    <a:pt x="10211" y="79230"/>
                  </a:cubicBezTo>
                  <a:lnTo>
                    <a:pt x="41276" y="79230"/>
                  </a:lnTo>
                  <a:cubicBezTo>
                    <a:pt x="15859" y="178700"/>
                    <a:pt x="14447" y="184654"/>
                    <a:pt x="14447" y="190959"/>
                  </a:cubicBezTo>
                  <a:cubicBezTo>
                    <a:pt x="14447" y="209872"/>
                    <a:pt x="27862" y="223181"/>
                    <a:pt x="46924" y="223181"/>
                  </a:cubicBezTo>
                  <a:cubicBezTo>
                    <a:pt x="82930" y="223181"/>
                    <a:pt x="103052" y="172045"/>
                    <a:pt x="103052" y="169243"/>
                  </a:cubicBezTo>
                  <a:cubicBezTo>
                    <a:pt x="103052" y="165741"/>
                    <a:pt x="100228" y="165741"/>
                    <a:pt x="98816" y="165741"/>
                  </a:cubicBezTo>
                  <a:cubicBezTo>
                    <a:pt x="95639" y="165741"/>
                    <a:pt x="95286" y="166792"/>
                    <a:pt x="93521" y="170644"/>
                  </a:cubicBezTo>
                  <a:cubicBezTo>
                    <a:pt x="78341" y="207070"/>
                    <a:pt x="59632" y="215476"/>
                    <a:pt x="47630" y="215476"/>
                  </a:cubicBezTo>
                  <a:cubicBezTo>
                    <a:pt x="40217" y="215476"/>
                    <a:pt x="36687" y="210923"/>
                    <a:pt x="36687" y="199365"/>
                  </a:cubicBezTo>
                  <a:cubicBezTo>
                    <a:pt x="36687" y="190959"/>
                    <a:pt x="37393" y="188507"/>
                    <a:pt x="38805" y="182553"/>
                  </a:cubicBezTo>
                  <a:lnTo>
                    <a:pt x="64927" y="79230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E730A50-E9A0-FCFF-720A-3ECEDD728ADE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14161017" y="5221657"/>
              <a:ext cx="81897" cy="350245"/>
            </a:xfrm>
            <a:custGeom>
              <a:avLst/>
              <a:gdLst>
                <a:gd name="connsiteX0" fmla="*/ 82228 w 81897"/>
                <a:gd name="connsiteY0" fmla="*/ 175198 h 350245"/>
                <a:gd name="connsiteX1" fmla="*/ 58930 w 81897"/>
                <a:gd name="connsiteY1" fmla="*/ 65921 h 350245"/>
                <a:gd name="connsiteX2" fmla="*/ 3861 w 81897"/>
                <a:gd name="connsiteY2" fmla="*/ 75 h 350245"/>
                <a:gd name="connsiteX3" fmla="*/ 331 w 81897"/>
                <a:gd name="connsiteY3" fmla="*/ 3577 h 350245"/>
                <a:gd name="connsiteX4" fmla="*/ 7038 w 81897"/>
                <a:gd name="connsiteY4" fmla="*/ 11633 h 350245"/>
                <a:gd name="connsiteX5" fmla="*/ 61754 w 81897"/>
                <a:gd name="connsiteY5" fmla="*/ 175198 h 350245"/>
                <a:gd name="connsiteX6" fmla="*/ 4920 w 81897"/>
                <a:gd name="connsiteY6" fmla="*/ 340864 h 350245"/>
                <a:gd name="connsiteX7" fmla="*/ 331 w 81897"/>
                <a:gd name="connsiteY7" fmla="*/ 346818 h 350245"/>
                <a:gd name="connsiteX8" fmla="*/ 3861 w 81897"/>
                <a:gd name="connsiteY8" fmla="*/ 350320 h 350245"/>
                <a:gd name="connsiteX9" fmla="*/ 59989 w 81897"/>
                <a:gd name="connsiteY9" fmla="*/ 282022 h 350245"/>
                <a:gd name="connsiteX10" fmla="*/ 82228 w 81897"/>
                <a:gd name="connsiteY10" fmla="*/ 175198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97" h="350245">
                  <a:moveTo>
                    <a:pt x="82228" y="175198"/>
                  </a:moveTo>
                  <a:cubicBezTo>
                    <a:pt x="82228" y="147878"/>
                    <a:pt x="78345" y="105499"/>
                    <a:pt x="58930" y="65921"/>
                  </a:cubicBezTo>
                  <a:cubicBezTo>
                    <a:pt x="37749" y="22841"/>
                    <a:pt x="7391" y="75"/>
                    <a:pt x="3861" y="75"/>
                  </a:cubicBezTo>
                  <a:cubicBezTo>
                    <a:pt x="1743" y="75"/>
                    <a:pt x="331" y="1476"/>
                    <a:pt x="331" y="3577"/>
                  </a:cubicBezTo>
                  <a:cubicBezTo>
                    <a:pt x="331" y="4628"/>
                    <a:pt x="331" y="5328"/>
                    <a:pt x="7038" y="11633"/>
                  </a:cubicBezTo>
                  <a:cubicBezTo>
                    <a:pt x="41632" y="46307"/>
                    <a:pt x="61754" y="101996"/>
                    <a:pt x="61754" y="175198"/>
                  </a:cubicBezTo>
                  <a:cubicBezTo>
                    <a:pt x="61754" y="235090"/>
                    <a:pt x="48692" y="296733"/>
                    <a:pt x="4920" y="340864"/>
                  </a:cubicBezTo>
                  <a:cubicBezTo>
                    <a:pt x="331" y="345067"/>
                    <a:pt x="331" y="345767"/>
                    <a:pt x="331" y="346818"/>
                  </a:cubicBezTo>
                  <a:cubicBezTo>
                    <a:pt x="331" y="348919"/>
                    <a:pt x="1743" y="350320"/>
                    <a:pt x="3861" y="350320"/>
                  </a:cubicBezTo>
                  <a:cubicBezTo>
                    <a:pt x="7391" y="350320"/>
                    <a:pt x="39161" y="326504"/>
                    <a:pt x="59989" y="282022"/>
                  </a:cubicBezTo>
                  <a:cubicBezTo>
                    <a:pt x="77992" y="243495"/>
                    <a:pt x="82228" y="204618"/>
                    <a:pt x="82228" y="175198"/>
                  </a:cubicBez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0188B90-78B8-B6BA-11DF-1C78E30ACD72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14297591" y="5221657"/>
              <a:ext cx="78720" cy="350245"/>
            </a:xfrm>
            <a:custGeom>
              <a:avLst/>
              <a:gdLst>
                <a:gd name="connsiteX0" fmla="*/ 77290 w 78720"/>
                <a:gd name="connsiteY0" fmla="*/ 181152 h 350245"/>
                <a:gd name="connsiteX1" fmla="*/ 79055 w 78720"/>
                <a:gd name="connsiteY1" fmla="*/ 175198 h 350245"/>
                <a:gd name="connsiteX2" fmla="*/ 77290 w 78720"/>
                <a:gd name="connsiteY2" fmla="*/ 169243 h 350245"/>
                <a:gd name="connsiteX3" fmla="*/ 15514 w 78720"/>
                <a:gd name="connsiteY3" fmla="*/ 8130 h 350245"/>
                <a:gd name="connsiteX4" fmla="*/ 7395 w 78720"/>
                <a:gd name="connsiteY4" fmla="*/ 75 h 350245"/>
                <a:gd name="connsiteX5" fmla="*/ 335 w 78720"/>
                <a:gd name="connsiteY5" fmla="*/ 7080 h 350245"/>
                <a:gd name="connsiteX6" fmla="*/ 2100 w 78720"/>
                <a:gd name="connsiteY6" fmla="*/ 12684 h 350245"/>
                <a:gd name="connsiteX7" fmla="*/ 64582 w 78720"/>
                <a:gd name="connsiteY7" fmla="*/ 175198 h 350245"/>
                <a:gd name="connsiteX8" fmla="*/ 2100 w 78720"/>
                <a:gd name="connsiteY8" fmla="*/ 337011 h 350245"/>
                <a:gd name="connsiteX9" fmla="*/ 335 w 78720"/>
                <a:gd name="connsiteY9" fmla="*/ 343315 h 350245"/>
                <a:gd name="connsiteX10" fmla="*/ 7395 w 78720"/>
                <a:gd name="connsiteY10" fmla="*/ 350320 h 350245"/>
                <a:gd name="connsiteX11" fmla="*/ 14808 w 78720"/>
                <a:gd name="connsiteY11" fmla="*/ 343315 h 350245"/>
                <a:gd name="connsiteX12" fmla="*/ 77290 w 78720"/>
                <a:gd name="connsiteY12" fmla="*/ 181152 h 35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720" h="350245">
                  <a:moveTo>
                    <a:pt x="77290" y="181152"/>
                  </a:moveTo>
                  <a:cubicBezTo>
                    <a:pt x="79055" y="176949"/>
                    <a:pt x="79055" y="176248"/>
                    <a:pt x="79055" y="175198"/>
                  </a:cubicBezTo>
                  <a:cubicBezTo>
                    <a:pt x="79055" y="174147"/>
                    <a:pt x="79055" y="173446"/>
                    <a:pt x="77290" y="169243"/>
                  </a:cubicBezTo>
                  <a:lnTo>
                    <a:pt x="15514" y="8130"/>
                  </a:lnTo>
                  <a:cubicBezTo>
                    <a:pt x="13396" y="2176"/>
                    <a:pt x="11278" y="75"/>
                    <a:pt x="7395" y="75"/>
                  </a:cubicBezTo>
                  <a:cubicBezTo>
                    <a:pt x="3512" y="75"/>
                    <a:pt x="335" y="3227"/>
                    <a:pt x="335" y="7080"/>
                  </a:cubicBezTo>
                  <a:cubicBezTo>
                    <a:pt x="335" y="8130"/>
                    <a:pt x="335" y="8831"/>
                    <a:pt x="2100" y="12684"/>
                  </a:cubicBezTo>
                  <a:lnTo>
                    <a:pt x="64582" y="175198"/>
                  </a:lnTo>
                  <a:lnTo>
                    <a:pt x="2100" y="337011"/>
                  </a:lnTo>
                  <a:cubicBezTo>
                    <a:pt x="335" y="340864"/>
                    <a:pt x="335" y="341564"/>
                    <a:pt x="335" y="343315"/>
                  </a:cubicBezTo>
                  <a:cubicBezTo>
                    <a:pt x="335" y="347168"/>
                    <a:pt x="3512" y="350320"/>
                    <a:pt x="7395" y="350320"/>
                  </a:cubicBezTo>
                  <a:cubicBezTo>
                    <a:pt x="11984" y="350320"/>
                    <a:pt x="13396" y="346818"/>
                    <a:pt x="14808" y="343315"/>
                  </a:cubicBezTo>
                  <a:lnTo>
                    <a:pt x="77290" y="181152"/>
                  </a:lnTo>
                  <a:close/>
                </a:path>
              </a:pathLst>
            </a:custGeom>
            <a:solidFill>
              <a:srgbClr val="000000"/>
            </a:solidFill>
            <a:ln w="3551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1477" name="Group 1476" descr="\documentclass{article}&#10;\usepackage{amsmath}&#10;\usepackage{braket}&#10;\pagestyle{empty}&#10;\begin{document}&#10;$$&#10;\theta_n(t) = -\frac{1}{\hbar}\int_{t_0}^t dt' E_n(t')&#10;$$&#10;&#10;&#10;&#10;\end{document}" title="IguanaTex Vector Display">
            <a:extLst>
              <a:ext uri="{FF2B5EF4-FFF2-40B4-BE49-F238E27FC236}">
                <a16:creationId xmlns:a16="http://schemas.microsoft.com/office/drawing/2014/main" id="{5DEDD2D0-7D9D-A270-685B-48DC5AEFD143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569200" y="3492501"/>
            <a:ext cx="3706695" cy="929960"/>
            <a:chOff x="13993784" y="5804201"/>
            <a:chExt cx="3706695" cy="929960"/>
          </a:xfrm>
        </p:grpSpPr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7FA40D33-32BA-05A3-990E-49F3F66C39F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3993784" y="6110055"/>
              <a:ext cx="145969" cy="258731"/>
            </a:xfrm>
            <a:custGeom>
              <a:avLst/>
              <a:gdLst>
                <a:gd name="connsiteX0" fmla="*/ 146150 w 145969"/>
                <a:gd name="connsiteY0" fmla="*/ 74157 h 258731"/>
                <a:gd name="connsiteX1" fmla="*/ 103737 w 145969"/>
                <a:gd name="connsiteY1" fmla="*/ 79 h 258731"/>
                <a:gd name="connsiteX2" fmla="*/ 181 w 145969"/>
                <a:gd name="connsiteY2" fmla="*/ 184733 h 258731"/>
                <a:gd name="connsiteX3" fmla="*/ 42593 w 145969"/>
                <a:gd name="connsiteY3" fmla="*/ 258811 h 258731"/>
                <a:gd name="connsiteX4" fmla="*/ 146150 w 145969"/>
                <a:gd name="connsiteY4" fmla="*/ 74157 h 258731"/>
                <a:gd name="connsiteX5" fmla="*/ 37645 w 145969"/>
                <a:gd name="connsiteY5" fmla="*/ 123663 h 258731"/>
                <a:gd name="connsiteX6" fmla="*/ 64859 w 145969"/>
                <a:gd name="connsiteY6" fmla="*/ 45971 h 258731"/>
                <a:gd name="connsiteX7" fmla="*/ 103384 w 145969"/>
                <a:gd name="connsiteY7" fmla="*/ 8029 h 258731"/>
                <a:gd name="connsiteX8" fmla="*/ 122823 w 145969"/>
                <a:gd name="connsiteY8" fmla="*/ 51753 h 258731"/>
                <a:gd name="connsiteX9" fmla="*/ 111513 w 145969"/>
                <a:gd name="connsiteY9" fmla="*/ 123663 h 258731"/>
                <a:gd name="connsiteX10" fmla="*/ 37645 w 145969"/>
                <a:gd name="connsiteY10" fmla="*/ 123663 h 258731"/>
                <a:gd name="connsiteX11" fmla="*/ 108332 w 145969"/>
                <a:gd name="connsiteY11" fmla="*/ 135227 h 258731"/>
                <a:gd name="connsiteX12" fmla="*/ 83592 w 145969"/>
                <a:gd name="connsiteY12" fmla="*/ 208582 h 258731"/>
                <a:gd name="connsiteX13" fmla="*/ 42593 w 145969"/>
                <a:gd name="connsiteY13" fmla="*/ 250861 h 258731"/>
                <a:gd name="connsiteX14" fmla="*/ 23507 w 145969"/>
                <a:gd name="connsiteY14" fmla="*/ 206775 h 258731"/>
                <a:gd name="connsiteX15" fmla="*/ 34817 w 145969"/>
                <a:gd name="connsiteY15" fmla="*/ 135227 h 258731"/>
                <a:gd name="connsiteX16" fmla="*/ 108332 w 145969"/>
                <a:gd name="connsiteY16" fmla="*/ 135227 h 25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69" h="258731">
                  <a:moveTo>
                    <a:pt x="146150" y="74157"/>
                  </a:moveTo>
                  <a:cubicBezTo>
                    <a:pt x="146150" y="50308"/>
                    <a:pt x="139788" y="79"/>
                    <a:pt x="103737" y="79"/>
                  </a:cubicBezTo>
                  <a:cubicBezTo>
                    <a:pt x="54610" y="79"/>
                    <a:pt x="181" y="101982"/>
                    <a:pt x="181" y="184733"/>
                  </a:cubicBezTo>
                  <a:cubicBezTo>
                    <a:pt x="181" y="218700"/>
                    <a:pt x="10430" y="258811"/>
                    <a:pt x="42593" y="258811"/>
                  </a:cubicBezTo>
                  <a:cubicBezTo>
                    <a:pt x="92427" y="258811"/>
                    <a:pt x="146150" y="155101"/>
                    <a:pt x="146150" y="74157"/>
                  </a:cubicBezTo>
                  <a:close/>
                  <a:moveTo>
                    <a:pt x="37645" y="123663"/>
                  </a:moveTo>
                  <a:cubicBezTo>
                    <a:pt x="43653" y="100536"/>
                    <a:pt x="50722" y="71628"/>
                    <a:pt x="64859" y="45971"/>
                  </a:cubicBezTo>
                  <a:cubicBezTo>
                    <a:pt x="74402" y="28265"/>
                    <a:pt x="87479" y="8029"/>
                    <a:pt x="103384" y="8029"/>
                  </a:cubicBezTo>
                  <a:cubicBezTo>
                    <a:pt x="120702" y="8029"/>
                    <a:pt x="122823" y="31156"/>
                    <a:pt x="122823" y="51753"/>
                  </a:cubicBezTo>
                  <a:cubicBezTo>
                    <a:pt x="122823" y="69460"/>
                    <a:pt x="119995" y="87889"/>
                    <a:pt x="111513" y="123663"/>
                  </a:cubicBezTo>
                  <a:lnTo>
                    <a:pt x="37645" y="123663"/>
                  </a:lnTo>
                  <a:close/>
                  <a:moveTo>
                    <a:pt x="108332" y="135227"/>
                  </a:moveTo>
                  <a:cubicBezTo>
                    <a:pt x="104444" y="151849"/>
                    <a:pt x="97022" y="182564"/>
                    <a:pt x="83592" y="208582"/>
                  </a:cubicBezTo>
                  <a:cubicBezTo>
                    <a:pt x="71221" y="233154"/>
                    <a:pt x="57791" y="250861"/>
                    <a:pt x="42593" y="250861"/>
                  </a:cubicBezTo>
                  <a:cubicBezTo>
                    <a:pt x="30930" y="250861"/>
                    <a:pt x="23507" y="240381"/>
                    <a:pt x="23507" y="206775"/>
                  </a:cubicBezTo>
                  <a:cubicBezTo>
                    <a:pt x="23507" y="191598"/>
                    <a:pt x="25628" y="170640"/>
                    <a:pt x="34817" y="135227"/>
                  </a:cubicBezTo>
                  <a:lnTo>
                    <a:pt x="108332" y="13522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0CD0851F-B475-5C83-C124-69C035BF037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4156487" y="6307463"/>
              <a:ext cx="151164" cy="114080"/>
            </a:xfrm>
            <a:custGeom>
              <a:avLst/>
              <a:gdLst>
                <a:gd name="connsiteX0" fmla="*/ 18741 w 151164"/>
                <a:gd name="connsiteY0" fmla="*/ 95696 h 114080"/>
                <a:gd name="connsiteX1" fmla="*/ 16267 w 151164"/>
                <a:gd name="connsiteY1" fmla="*/ 106067 h 114080"/>
                <a:gd name="connsiteX2" fmla="*/ 24678 w 151164"/>
                <a:gd name="connsiteY2" fmla="*/ 114161 h 114080"/>
                <a:gd name="connsiteX3" fmla="*/ 34327 w 151164"/>
                <a:gd name="connsiteY3" fmla="*/ 108596 h 114080"/>
                <a:gd name="connsiteX4" fmla="*/ 38781 w 151164"/>
                <a:gd name="connsiteY4" fmla="*/ 92913 h 114080"/>
                <a:gd name="connsiteX5" fmla="*/ 44223 w 151164"/>
                <a:gd name="connsiteY5" fmla="*/ 70148 h 114080"/>
                <a:gd name="connsiteX6" fmla="*/ 48429 w 151164"/>
                <a:gd name="connsiteY6" fmla="*/ 53200 h 114080"/>
                <a:gd name="connsiteX7" fmla="*/ 58820 w 151164"/>
                <a:gd name="connsiteY7" fmla="*/ 30435 h 114080"/>
                <a:gd name="connsiteX8" fmla="*/ 95931 w 151164"/>
                <a:gd name="connsiteY8" fmla="*/ 7163 h 114080"/>
                <a:gd name="connsiteX9" fmla="*/ 110528 w 151164"/>
                <a:gd name="connsiteY9" fmla="*/ 24870 h 114080"/>
                <a:gd name="connsiteX10" fmla="*/ 95931 w 151164"/>
                <a:gd name="connsiteY10" fmla="*/ 78748 h 114080"/>
                <a:gd name="connsiteX11" fmla="*/ 92220 w 151164"/>
                <a:gd name="connsiteY11" fmla="*/ 92407 h 114080"/>
                <a:gd name="connsiteX12" fmla="*/ 115724 w 151164"/>
                <a:gd name="connsiteY12" fmla="*/ 114161 h 114080"/>
                <a:gd name="connsiteX13" fmla="*/ 151350 w 151164"/>
                <a:gd name="connsiteY13" fmla="*/ 75460 h 114080"/>
                <a:gd name="connsiteX14" fmla="*/ 147391 w 151164"/>
                <a:gd name="connsiteY14" fmla="*/ 72171 h 114080"/>
                <a:gd name="connsiteX15" fmla="*/ 142691 w 151164"/>
                <a:gd name="connsiteY15" fmla="*/ 76471 h 114080"/>
                <a:gd name="connsiteX16" fmla="*/ 116466 w 151164"/>
                <a:gd name="connsiteY16" fmla="*/ 107078 h 114080"/>
                <a:gd name="connsiteX17" fmla="*/ 110281 w 151164"/>
                <a:gd name="connsiteY17" fmla="*/ 98225 h 114080"/>
                <a:gd name="connsiteX18" fmla="*/ 115971 w 151164"/>
                <a:gd name="connsiteY18" fmla="*/ 77736 h 114080"/>
                <a:gd name="connsiteX19" fmla="*/ 129083 w 151164"/>
                <a:gd name="connsiteY19" fmla="*/ 28917 h 114080"/>
                <a:gd name="connsiteX20" fmla="*/ 96921 w 151164"/>
                <a:gd name="connsiteY20" fmla="*/ 81 h 114080"/>
                <a:gd name="connsiteX21" fmla="*/ 55109 w 151164"/>
                <a:gd name="connsiteY21" fmla="*/ 23099 h 114080"/>
                <a:gd name="connsiteX22" fmla="*/ 28637 w 151164"/>
                <a:gd name="connsiteY22" fmla="*/ 81 h 114080"/>
                <a:gd name="connsiteX23" fmla="*/ 9092 w 151164"/>
                <a:gd name="connsiteY23" fmla="*/ 13740 h 114080"/>
                <a:gd name="connsiteX24" fmla="*/ 185 w 151164"/>
                <a:gd name="connsiteY24" fmla="*/ 38782 h 114080"/>
                <a:gd name="connsiteX25" fmla="*/ 4391 w 151164"/>
                <a:gd name="connsiteY25" fmla="*/ 42070 h 114080"/>
                <a:gd name="connsiteX26" fmla="*/ 9834 w 151164"/>
                <a:gd name="connsiteY26" fmla="*/ 34482 h 114080"/>
                <a:gd name="connsiteX27" fmla="*/ 27895 w 151164"/>
                <a:gd name="connsiteY27" fmla="*/ 7163 h 114080"/>
                <a:gd name="connsiteX28" fmla="*/ 36059 w 151164"/>
                <a:gd name="connsiteY28" fmla="*/ 19558 h 114080"/>
                <a:gd name="connsiteX29" fmla="*/ 32101 w 151164"/>
                <a:gd name="connsiteY29" fmla="*/ 40553 h 114080"/>
                <a:gd name="connsiteX30" fmla="*/ 26658 w 151164"/>
                <a:gd name="connsiteY30" fmla="*/ 63318 h 114080"/>
                <a:gd name="connsiteX31" fmla="*/ 18741 w 151164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164" h="114080">
                  <a:moveTo>
                    <a:pt x="18741" y="95696"/>
                  </a:moveTo>
                  <a:cubicBezTo>
                    <a:pt x="17751" y="98984"/>
                    <a:pt x="16267" y="105308"/>
                    <a:pt x="16267" y="106067"/>
                  </a:cubicBezTo>
                  <a:cubicBezTo>
                    <a:pt x="16267" y="111632"/>
                    <a:pt x="20720" y="114161"/>
                    <a:pt x="24678" y="114161"/>
                  </a:cubicBezTo>
                  <a:cubicBezTo>
                    <a:pt x="29132" y="114161"/>
                    <a:pt x="33090" y="110873"/>
                    <a:pt x="34327" y="108596"/>
                  </a:cubicBezTo>
                  <a:cubicBezTo>
                    <a:pt x="35564" y="106320"/>
                    <a:pt x="37544" y="98225"/>
                    <a:pt x="38781" y="92913"/>
                  </a:cubicBezTo>
                  <a:cubicBezTo>
                    <a:pt x="40018" y="88107"/>
                    <a:pt x="42739" y="76471"/>
                    <a:pt x="44223" y="70148"/>
                  </a:cubicBezTo>
                  <a:cubicBezTo>
                    <a:pt x="45708" y="64583"/>
                    <a:pt x="47192" y="59018"/>
                    <a:pt x="48429" y="53200"/>
                  </a:cubicBezTo>
                  <a:cubicBezTo>
                    <a:pt x="51151" y="42829"/>
                    <a:pt x="51646" y="40806"/>
                    <a:pt x="58820" y="30435"/>
                  </a:cubicBezTo>
                  <a:cubicBezTo>
                    <a:pt x="65748" y="20317"/>
                    <a:pt x="77376" y="7163"/>
                    <a:pt x="95931" y="7163"/>
                  </a:cubicBezTo>
                  <a:cubicBezTo>
                    <a:pt x="110281" y="7163"/>
                    <a:pt x="110528" y="20064"/>
                    <a:pt x="110528" y="24870"/>
                  </a:cubicBezTo>
                  <a:cubicBezTo>
                    <a:pt x="110528" y="40047"/>
                    <a:pt x="99890" y="68124"/>
                    <a:pt x="95931" y="78748"/>
                  </a:cubicBezTo>
                  <a:cubicBezTo>
                    <a:pt x="93210" y="85831"/>
                    <a:pt x="92220" y="88107"/>
                    <a:pt x="92220" y="92407"/>
                  </a:cubicBezTo>
                  <a:cubicBezTo>
                    <a:pt x="92220" y="105814"/>
                    <a:pt x="103106" y="114161"/>
                    <a:pt x="115724" y="114161"/>
                  </a:cubicBezTo>
                  <a:cubicBezTo>
                    <a:pt x="140464" y="114161"/>
                    <a:pt x="151350" y="79254"/>
                    <a:pt x="151350" y="75460"/>
                  </a:cubicBezTo>
                  <a:cubicBezTo>
                    <a:pt x="151350" y="72171"/>
                    <a:pt x="148134" y="72171"/>
                    <a:pt x="147391" y="72171"/>
                  </a:cubicBezTo>
                  <a:cubicBezTo>
                    <a:pt x="143928" y="72171"/>
                    <a:pt x="143680" y="73689"/>
                    <a:pt x="142691" y="76471"/>
                  </a:cubicBezTo>
                  <a:cubicBezTo>
                    <a:pt x="137000" y="96707"/>
                    <a:pt x="126362" y="107078"/>
                    <a:pt x="116466" y="107078"/>
                  </a:cubicBezTo>
                  <a:cubicBezTo>
                    <a:pt x="111270" y="107078"/>
                    <a:pt x="110281" y="103537"/>
                    <a:pt x="110281" y="98225"/>
                  </a:cubicBezTo>
                  <a:cubicBezTo>
                    <a:pt x="110281" y="92407"/>
                    <a:pt x="111518" y="89119"/>
                    <a:pt x="115971" y="77736"/>
                  </a:cubicBezTo>
                  <a:cubicBezTo>
                    <a:pt x="118940" y="69895"/>
                    <a:pt x="129083" y="43082"/>
                    <a:pt x="129083" y="28917"/>
                  </a:cubicBezTo>
                  <a:cubicBezTo>
                    <a:pt x="129083" y="4381"/>
                    <a:pt x="110033" y="81"/>
                    <a:pt x="96921" y="81"/>
                  </a:cubicBezTo>
                  <a:cubicBezTo>
                    <a:pt x="76386" y="81"/>
                    <a:pt x="62531" y="12981"/>
                    <a:pt x="55109" y="23099"/>
                  </a:cubicBezTo>
                  <a:cubicBezTo>
                    <a:pt x="53377" y="5646"/>
                    <a:pt x="38781" y="81"/>
                    <a:pt x="28637" y="81"/>
                  </a:cubicBezTo>
                  <a:cubicBezTo>
                    <a:pt x="17999" y="81"/>
                    <a:pt x="12308" y="7922"/>
                    <a:pt x="9092" y="13740"/>
                  </a:cubicBezTo>
                  <a:cubicBezTo>
                    <a:pt x="3649" y="23099"/>
                    <a:pt x="185" y="37517"/>
                    <a:pt x="185" y="38782"/>
                  </a:cubicBezTo>
                  <a:cubicBezTo>
                    <a:pt x="185" y="42070"/>
                    <a:pt x="3649" y="42070"/>
                    <a:pt x="4391" y="42070"/>
                  </a:cubicBezTo>
                  <a:cubicBezTo>
                    <a:pt x="7855" y="42070"/>
                    <a:pt x="8102" y="41311"/>
                    <a:pt x="9834" y="34482"/>
                  </a:cubicBezTo>
                  <a:cubicBezTo>
                    <a:pt x="13545" y="19558"/>
                    <a:pt x="18246" y="7163"/>
                    <a:pt x="27895" y="7163"/>
                  </a:cubicBezTo>
                  <a:cubicBezTo>
                    <a:pt x="34327" y="7163"/>
                    <a:pt x="36059" y="12728"/>
                    <a:pt x="36059" y="19558"/>
                  </a:cubicBezTo>
                  <a:cubicBezTo>
                    <a:pt x="36059" y="24364"/>
                    <a:pt x="33832" y="33723"/>
                    <a:pt x="32101" y="40553"/>
                  </a:cubicBezTo>
                  <a:cubicBezTo>
                    <a:pt x="30369" y="47382"/>
                    <a:pt x="27895" y="57753"/>
                    <a:pt x="26658" y="63318"/>
                  </a:cubicBezTo>
                  <a:lnTo>
                    <a:pt x="18741" y="9569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C2763637-423D-9AD1-2B35-5A2212D568E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4372236" y="6093794"/>
              <a:ext cx="81997" cy="361356"/>
            </a:xfrm>
            <a:custGeom>
              <a:avLst/>
              <a:gdLst>
                <a:gd name="connsiteX0" fmla="*/ 82188 w 81997"/>
                <a:gd name="connsiteY0" fmla="*/ 357823 h 361356"/>
                <a:gd name="connsiteX1" fmla="*/ 76180 w 81997"/>
                <a:gd name="connsiteY1" fmla="*/ 349873 h 361356"/>
                <a:gd name="connsiteX2" fmla="*/ 20690 w 81997"/>
                <a:gd name="connsiteY2" fmla="*/ 180758 h 361356"/>
                <a:gd name="connsiteX3" fmla="*/ 77593 w 81997"/>
                <a:gd name="connsiteY3" fmla="*/ 9836 h 361356"/>
                <a:gd name="connsiteX4" fmla="*/ 82188 w 81997"/>
                <a:gd name="connsiteY4" fmla="*/ 3693 h 361356"/>
                <a:gd name="connsiteX5" fmla="*/ 78654 w 81997"/>
                <a:gd name="connsiteY5" fmla="*/ 79 h 361356"/>
                <a:gd name="connsiteX6" fmla="*/ 22457 w 81997"/>
                <a:gd name="connsiteY6" fmla="*/ 70544 h 361356"/>
                <a:gd name="connsiteX7" fmla="*/ 191 w 81997"/>
                <a:gd name="connsiteY7" fmla="*/ 180758 h 361356"/>
                <a:gd name="connsiteX8" fmla="*/ 23518 w 81997"/>
                <a:gd name="connsiteY8" fmla="*/ 293501 h 361356"/>
                <a:gd name="connsiteX9" fmla="*/ 78654 w 81997"/>
                <a:gd name="connsiteY9" fmla="*/ 361436 h 361356"/>
                <a:gd name="connsiteX10" fmla="*/ 82188 w 81997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188" y="357823"/>
                  </a:moveTo>
                  <a:cubicBezTo>
                    <a:pt x="82188" y="356738"/>
                    <a:pt x="82188" y="356016"/>
                    <a:pt x="76180" y="349873"/>
                  </a:cubicBezTo>
                  <a:cubicBezTo>
                    <a:pt x="32000" y="304342"/>
                    <a:pt x="20690" y="236045"/>
                    <a:pt x="20690" y="180758"/>
                  </a:cubicBezTo>
                  <a:cubicBezTo>
                    <a:pt x="20690" y="117882"/>
                    <a:pt x="34121" y="55005"/>
                    <a:pt x="77593" y="9836"/>
                  </a:cubicBezTo>
                  <a:cubicBezTo>
                    <a:pt x="82188" y="5500"/>
                    <a:pt x="82188" y="4777"/>
                    <a:pt x="82188" y="3693"/>
                  </a:cubicBezTo>
                  <a:cubicBezTo>
                    <a:pt x="82188" y="1163"/>
                    <a:pt x="80774" y="79"/>
                    <a:pt x="78654" y="79"/>
                  </a:cubicBezTo>
                  <a:cubicBezTo>
                    <a:pt x="75119" y="79"/>
                    <a:pt x="43310" y="24651"/>
                    <a:pt x="22457" y="70544"/>
                  </a:cubicBezTo>
                  <a:cubicBezTo>
                    <a:pt x="4432" y="110293"/>
                    <a:pt x="191" y="150404"/>
                    <a:pt x="191" y="180758"/>
                  </a:cubicBezTo>
                  <a:cubicBezTo>
                    <a:pt x="191" y="208943"/>
                    <a:pt x="4079" y="252668"/>
                    <a:pt x="23518" y="293501"/>
                  </a:cubicBezTo>
                  <a:cubicBezTo>
                    <a:pt x="44724" y="337948"/>
                    <a:pt x="75119" y="361436"/>
                    <a:pt x="78654" y="361436"/>
                  </a:cubicBezTo>
                  <a:cubicBezTo>
                    <a:pt x="80774" y="361436"/>
                    <a:pt x="82188" y="360352"/>
                    <a:pt x="82188" y="357823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2DFD278A-BABA-2690-C777-616DAED7C735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4482822" y="6138602"/>
              <a:ext cx="108504" cy="230184"/>
            </a:xfrm>
            <a:custGeom>
              <a:avLst/>
              <a:gdLst>
                <a:gd name="connsiteX0" fmla="*/ 64873 w 108504"/>
                <a:gd name="connsiteY0" fmla="*/ 81746 h 230184"/>
                <a:gd name="connsiteX1" fmla="*/ 98096 w 108504"/>
                <a:gd name="connsiteY1" fmla="*/ 81746 h 230184"/>
                <a:gd name="connsiteX2" fmla="*/ 108699 w 108504"/>
                <a:gd name="connsiteY2" fmla="*/ 74519 h 230184"/>
                <a:gd name="connsiteX3" fmla="*/ 98803 w 108504"/>
                <a:gd name="connsiteY3" fmla="*/ 70544 h 230184"/>
                <a:gd name="connsiteX4" fmla="*/ 67701 w 108504"/>
                <a:gd name="connsiteY4" fmla="*/ 70544 h 230184"/>
                <a:gd name="connsiteX5" fmla="*/ 82192 w 108504"/>
                <a:gd name="connsiteY5" fmla="*/ 9836 h 230184"/>
                <a:gd name="connsiteX6" fmla="*/ 71942 w 108504"/>
                <a:gd name="connsiteY6" fmla="*/ 79 h 230184"/>
                <a:gd name="connsiteX7" fmla="*/ 57805 w 108504"/>
                <a:gd name="connsiteY7" fmla="*/ 13088 h 230184"/>
                <a:gd name="connsiteX8" fmla="*/ 44021 w 108504"/>
                <a:gd name="connsiteY8" fmla="*/ 70544 h 230184"/>
                <a:gd name="connsiteX9" fmla="*/ 10798 w 108504"/>
                <a:gd name="connsiteY9" fmla="*/ 70544 h 230184"/>
                <a:gd name="connsiteX10" fmla="*/ 195 w 108504"/>
                <a:gd name="connsiteY10" fmla="*/ 77410 h 230184"/>
                <a:gd name="connsiteX11" fmla="*/ 10091 w 108504"/>
                <a:gd name="connsiteY11" fmla="*/ 81746 h 230184"/>
                <a:gd name="connsiteX12" fmla="*/ 41193 w 108504"/>
                <a:gd name="connsiteY12" fmla="*/ 81746 h 230184"/>
                <a:gd name="connsiteX13" fmla="*/ 14332 w 108504"/>
                <a:gd name="connsiteY13" fmla="*/ 197019 h 230184"/>
                <a:gd name="connsiteX14" fmla="*/ 46848 w 108504"/>
                <a:gd name="connsiteY14" fmla="*/ 230264 h 230184"/>
                <a:gd name="connsiteX15" fmla="*/ 103044 w 108504"/>
                <a:gd name="connsiteY15" fmla="*/ 174615 h 230184"/>
                <a:gd name="connsiteX16" fmla="*/ 98803 w 108504"/>
                <a:gd name="connsiteY16" fmla="*/ 171001 h 230184"/>
                <a:gd name="connsiteX17" fmla="*/ 93502 w 108504"/>
                <a:gd name="connsiteY17" fmla="*/ 176060 h 230184"/>
                <a:gd name="connsiteX18" fmla="*/ 47555 w 108504"/>
                <a:gd name="connsiteY18" fmla="*/ 222314 h 230184"/>
                <a:gd name="connsiteX19" fmla="*/ 36599 w 108504"/>
                <a:gd name="connsiteY19" fmla="*/ 205691 h 230184"/>
                <a:gd name="connsiteX20" fmla="*/ 38719 w 108504"/>
                <a:gd name="connsiteY20" fmla="*/ 188346 h 230184"/>
                <a:gd name="connsiteX21" fmla="*/ 64873 w 10850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504" h="230184">
                  <a:moveTo>
                    <a:pt x="64873" y="81746"/>
                  </a:moveTo>
                  <a:lnTo>
                    <a:pt x="98096" y="81746"/>
                  </a:lnTo>
                  <a:cubicBezTo>
                    <a:pt x="105165" y="81746"/>
                    <a:pt x="108699" y="81746"/>
                    <a:pt x="108699" y="74519"/>
                  </a:cubicBezTo>
                  <a:cubicBezTo>
                    <a:pt x="108699" y="70544"/>
                    <a:pt x="105165" y="70544"/>
                    <a:pt x="98803" y="70544"/>
                  </a:cubicBezTo>
                  <a:lnTo>
                    <a:pt x="67701" y="70544"/>
                  </a:lnTo>
                  <a:cubicBezTo>
                    <a:pt x="80425" y="19231"/>
                    <a:pt x="82192" y="12004"/>
                    <a:pt x="82192" y="9836"/>
                  </a:cubicBezTo>
                  <a:cubicBezTo>
                    <a:pt x="82192" y="3693"/>
                    <a:pt x="77951" y="79"/>
                    <a:pt x="71942" y="79"/>
                  </a:cubicBezTo>
                  <a:cubicBezTo>
                    <a:pt x="70882" y="79"/>
                    <a:pt x="60986" y="441"/>
                    <a:pt x="57805" y="13088"/>
                  </a:cubicBezTo>
                  <a:lnTo>
                    <a:pt x="44021" y="70544"/>
                  </a:lnTo>
                  <a:lnTo>
                    <a:pt x="10798" y="70544"/>
                  </a:lnTo>
                  <a:cubicBezTo>
                    <a:pt x="3729" y="70544"/>
                    <a:pt x="195" y="70544"/>
                    <a:pt x="195" y="77410"/>
                  </a:cubicBezTo>
                  <a:cubicBezTo>
                    <a:pt x="195" y="81746"/>
                    <a:pt x="3022" y="81746"/>
                    <a:pt x="10091" y="81746"/>
                  </a:cubicBezTo>
                  <a:lnTo>
                    <a:pt x="41193" y="81746"/>
                  </a:lnTo>
                  <a:cubicBezTo>
                    <a:pt x="15746" y="184371"/>
                    <a:pt x="14332" y="190514"/>
                    <a:pt x="14332" y="197019"/>
                  </a:cubicBezTo>
                  <a:cubicBezTo>
                    <a:pt x="14332" y="216532"/>
                    <a:pt x="27763" y="230264"/>
                    <a:pt x="46848" y="230264"/>
                  </a:cubicBezTo>
                  <a:cubicBezTo>
                    <a:pt x="82899" y="230264"/>
                    <a:pt x="103044" y="177505"/>
                    <a:pt x="103044" y="174615"/>
                  </a:cubicBezTo>
                  <a:cubicBezTo>
                    <a:pt x="103044" y="171001"/>
                    <a:pt x="100217" y="171001"/>
                    <a:pt x="98803" y="171001"/>
                  </a:cubicBezTo>
                  <a:cubicBezTo>
                    <a:pt x="95622" y="171001"/>
                    <a:pt x="95269" y="172085"/>
                    <a:pt x="93502" y="176060"/>
                  </a:cubicBezTo>
                  <a:cubicBezTo>
                    <a:pt x="78304" y="213641"/>
                    <a:pt x="59572" y="222314"/>
                    <a:pt x="47555" y="222314"/>
                  </a:cubicBezTo>
                  <a:cubicBezTo>
                    <a:pt x="40133" y="222314"/>
                    <a:pt x="36599" y="217616"/>
                    <a:pt x="36599" y="205691"/>
                  </a:cubicBezTo>
                  <a:cubicBezTo>
                    <a:pt x="36599" y="197019"/>
                    <a:pt x="37305" y="194489"/>
                    <a:pt x="38719" y="188346"/>
                  </a:cubicBezTo>
                  <a:lnTo>
                    <a:pt x="64873" y="8174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312DEED0-1CF9-7B6B-EB9A-CFA3B601EE2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4622469" y="6093794"/>
              <a:ext cx="81997" cy="361356"/>
            </a:xfrm>
            <a:custGeom>
              <a:avLst/>
              <a:gdLst>
                <a:gd name="connsiteX0" fmla="*/ 82195 w 81997"/>
                <a:gd name="connsiteY0" fmla="*/ 180758 h 361356"/>
                <a:gd name="connsiteX1" fmla="*/ 58869 w 81997"/>
                <a:gd name="connsiteY1" fmla="*/ 68014 h 361356"/>
                <a:gd name="connsiteX2" fmla="*/ 3733 w 81997"/>
                <a:gd name="connsiteY2" fmla="*/ 79 h 361356"/>
                <a:gd name="connsiteX3" fmla="*/ 198 w 81997"/>
                <a:gd name="connsiteY3" fmla="*/ 3693 h 361356"/>
                <a:gd name="connsiteX4" fmla="*/ 6914 w 81997"/>
                <a:gd name="connsiteY4" fmla="*/ 12004 h 361356"/>
                <a:gd name="connsiteX5" fmla="*/ 61696 w 81997"/>
                <a:gd name="connsiteY5" fmla="*/ 180758 h 361356"/>
                <a:gd name="connsiteX6" fmla="*/ 4793 w 81997"/>
                <a:gd name="connsiteY6" fmla="*/ 351679 h 361356"/>
                <a:gd name="connsiteX7" fmla="*/ 198 w 81997"/>
                <a:gd name="connsiteY7" fmla="*/ 357823 h 361356"/>
                <a:gd name="connsiteX8" fmla="*/ 3733 w 81997"/>
                <a:gd name="connsiteY8" fmla="*/ 361436 h 361356"/>
                <a:gd name="connsiteX9" fmla="*/ 59929 w 81997"/>
                <a:gd name="connsiteY9" fmla="*/ 290971 h 361356"/>
                <a:gd name="connsiteX10" fmla="*/ 82195 w 81997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195" y="180758"/>
                  </a:moveTo>
                  <a:cubicBezTo>
                    <a:pt x="82195" y="152572"/>
                    <a:pt x="78308" y="108848"/>
                    <a:pt x="58869" y="68014"/>
                  </a:cubicBezTo>
                  <a:cubicBezTo>
                    <a:pt x="37662" y="23567"/>
                    <a:pt x="7267" y="79"/>
                    <a:pt x="3733" y="79"/>
                  </a:cubicBezTo>
                  <a:cubicBezTo>
                    <a:pt x="1612" y="79"/>
                    <a:pt x="198" y="1525"/>
                    <a:pt x="198" y="3693"/>
                  </a:cubicBezTo>
                  <a:cubicBezTo>
                    <a:pt x="198" y="4777"/>
                    <a:pt x="198" y="5500"/>
                    <a:pt x="6914" y="12004"/>
                  </a:cubicBezTo>
                  <a:cubicBezTo>
                    <a:pt x="41550" y="47778"/>
                    <a:pt x="61696" y="105234"/>
                    <a:pt x="61696" y="180758"/>
                  </a:cubicBezTo>
                  <a:cubicBezTo>
                    <a:pt x="61696" y="242550"/>
                    <a:pt x="48619" y="306148"/>
                    <a:pt x="4793" y="351679"/>
                  </a:cubicBezTo>
                  <a:cubicBezTo>
                    <a:pt x="198" y="356016"/>
                    <a:pt x="198" y="356738"/>
                    <a:pt x="198" y="357823"/>
                  </a:cubicBezTo>
                  <a:cubicBezTo>
                    <a:pt x="198" y="359991"/>
                    <a:pt x="1612" y="361436"/>
                    <a:pt x="3733" y="361436"/>
                  </a:cubicBezTo>
                  <a:cubicBezTo>
                    <a:pt x="7267" y="361436"/>
                    <a:pt x="39076" y="336864"/>
                    <a:pt x="59929" y="290971"/>
                  </a:cubicBezTo>
                  <a:cubicBezTo>
                    <a:pt x="77954" y="251222"/>
                    <a:pt x="82195" y="211112"/>
                    <a:pt x="82195" y="180758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30081AB5-4497-7112-885F-68C7E50B643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4857738" y="6232193"/>
              <a:ext cx="235034" cy="84557"/>
            </a:xfrm>
            <a:custGeom>
              <a:avLst/>
              <a:gdLst>
                <a:gd name="connsiteX0" fmla="*/ 223223 w 235034"/>
                <a:gd name="connsiteY0" fmla="*/ 14533 h 84557"/>
                <a:gd name="connsiteX1" fmla="*/ 235240 w 235034"/>
                <a:gd name="connsiteY1" fmla="*/ 7306 h 84557"/>
                <a:gd name="connsiteX2" fmla="*/ 223576 w 235034"/>
                <a:gd name="connsiteY2" fmla="*/ 79 h 84557"/>
                <a:gd name="connsiteX3" fmla="*/ 11868 w 235034"/>
                <a:gd name="connsiteY3" fmla="*/ 79 h 84557"/>
                <a:gd name="connsiteX4" fmla="*/ 205 w 235034"/>
                <a:gd name="connsiteY4" fmla="*/ 7306 h 84557"/>
                <a:gd name="connsiteX5" fmla="*/ 12222 w 235034"/>
                <a:gd name="connsiteY5" fmla="*/ 14533 h 84557"/>
                <a:gd name="connsiteX6" fmla="*/ 223223 w 235034"/>
                <a:gd name="connsiteY6" fmla="*/ 14533 h 84557"/>
                <a:gd name="connsiteX7" fmla="*/ 223576 w 235034"/>
                <a:gd name="connsiteY7" fmla="*/ 84637 h 84557"/>
                <a:gd name="connsiteX8" fmla="*/ 235240 w 235034"/>
                <a:gd name="connsiteY8" fmla="*/ 77410 h 84557"/>
                <a:gd name="connsiteX9" fmla="*/ 223223 w 235034"/>
                <a:gd name="connsiteY9" fmla="*/ 70182 h 84557"/>
                <a:gd name="connsiteX10" fmla="*/ 12222 w 235034"/>
                <a:gd name="connsiteY10" fmla="*/ 70182 h 84557"/>
                <a:gd name="connsiteX11" fmla="*/ 205 w 235034"/>
                <a:gd name="connsiteY11" fmla="*/ 77410 h 84557"/>
                <a:gd name="connsiteX12" fmla="*/ 11868 w 235034"/>
                <a:gd name="connsiteY12" fmla="*/ 84637 h 84557"/>
                <a:gd name="connsiteX13" fmla="*/ 223576 w 235034"/>
                <a:gd name="connsiteY13" fmla="*/ 84637 h 8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034" h="84557">
                  <a:moveTo>
                    <a:pt x="223223" y="14533"/>
                  </a:moveTo>
                  <a:cubicBezTo>
                    <a:pt x="228524" y="14533"/>
                    <a:pt x="235240" y="14533"/>
                    <a:pt x="235240" y="7306"/>
                  </a:cubicBezTo>
                  <a:cubicBezTo>
                    <a:pt x="235240" y="79"/>
                    <a:pt x="228524" y="79"/>
                    <a:pt x="223576" y="79"/>
                  </a:cubicBezTo>
                  <a:lnTo>
                    <a:pt x="11868" y="79"/>
                  </a:lnTo>
                  <a:cubicBezTo>
                    <a:pt x="6920" y="79"/>
                    <a:pt x="205" y="79"/>
                    <a:pt x="205" y="7306"/>
                  </a:cubicBezTo>
                  <a:cubicBezTo>
                    <a:pt x="205" y="14533"/>
                    <a:pt x="6920" y="14533"/>
                    <a:pt x="12222" y="14533"/>
                  </a:cubicBezTo>
                  <a:lnTo>
                    <a:pt x="223223" y="14533"/>
                  </a:lnTo>
                  <a:close/>
                  <a:moveTo>
                    <a:pt x="223576" y="84637"/>
                  </a:moveTo>
                  <a:cubicBezTo>
                    <a:pt x="228524" y="84637"/>
                    <a:pt x="235240" y="84637"/>
                    <a:pt x="235240" y="77410"/>
                  </a:cubicBezTo>
                  <a:cubicBezTo>
                    <a:pt x="235240" y="70182"/>
                    <a:pt x="228524" y="70182"/>
                    <a:pt x="223223" y="70182"/>
                  </a:cubicBezTo>
                  <a:lnTo>
                    <a:pt x="12222" y="70182"/>
                  </a:lnTo>
                  <a:cubicBezTo>
                    <a:pt x="6920" y="70182"/>
                    <a:pt x="205" y="70182"/>
                    <a:pt x="205" y="77410"/>
                  </a:cubicBezTo>
                  <a:cubicBezTo>
                    <a:pt x="205" y="84637"/>
                    <a:pt x="6920" y="84637"/>
                    <a:pt x="11868" y="84637"/>
                  </a:cubicBezTo>
                  <a:lnTo>
                    <a:pt x="223576" y="8463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815D610D-3273-D7C5-E7E5-88FFB5DC52BC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5240350" y="6267245"/>
              <a:ext cx="215949" cy="14454"/>
            </a:xfrm>
            <a:custGeom>
              <a:avLst/>
              <a:gdLst>
                <a:gd name="connsiteX0" fmla="*/ 203795 w 215949"/>
                <a:gd name="connsiteY0" fmla="*/ 14533 h 14454"/>
                <a:gd name="connsiteX1" fmla="*/ 216165 w 215949"/>
                <a:gd name="connsiteY1" fmla="*/ 7306 h 14454"/>
                <a:gd name="connsiteX2" fmla="*/ 203795 w 215949"/>
                <a:gd name="connsiteY2" fmla="*/ 79 h 14454"/>
                <a:gd name="connsiteX3" fmla="*/ 12586 w 215949"/>
                <a:gd name="connsiteY3" fmla="*/ 79 h 14454"/>
                <a:gd name="connsiteX4" fmla="*/ 215 w 215949"/>
                <a:gd name="connsiteY4" fmla="*/ 7306 h 14454"/>
                <a:gd name="connsiteX5" fmla="*/ 12586 w 215949"/>
                <a:gd name="connsiteY5" fmla="*/ 14533 h 14454"/>
                <a:gd name="connsiteX6" fmla="*/ 203795 w 215949"/>
                <a:gd name="connsiteY6" fmla="*/ 14533 h 1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49" h="14454">
                  <a:moveTo>
                    <a:pt x="203795" y="14533"/>
                  </a:moveTo>
                  <a:cubicBezTo>
                    <a:pt x="209803" y="14533"/>
                    <a:pt x="216165" y="14533"/>
                    <a:pt x="216165" y="7306"/>
                  </a:cubicBezTo>
                  <a:cubicBezTo>
                    <a:pt x="216165" y="79"/>
                    <a:pt x="209803" y="79"/>
                    <a:pt x="203795" y="79"/>
                  </a:cubicBezTo>
                  <a:lnTo>
                    <a:pt x="12586" y="79"/>
                  </a:lnTo>
                  <a:cubicBezTo>
                    <a:pt x="6577" y="79"/>
                    <a:pt x="215" y="79"/>
                    <a:pt x="215" y="7306"/>
                  </a:cubicBezTo>
                  <a:cubicBezTo>
                    <a:pt x="215" y="14533"/>
                    <a:pt x="6577" y="14533"/>
                    <a:pt x="12586" y="14533"/>
                  </a:cubicBezTo>
                  <a:lnTo>
                    <a:pt x="203795" y="14533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47669DCE-5E49-DFFC-8B75-90B67CA6CC3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5573240" y="5879687"/>
              <a:ext cx="116633" cy="240663"/>
            </a:xfrm>
            <a:custGeom>
              <a:avLst/>
              <a:gdLst>
                <a:gd name="connsiteX0" fmla="*/ 72679 w 116633"/>
                <a:gd name="connsiteY0" fmla="*/ 9468 h 240663"/>
                <a:gd name="connsiteX1" fmla="*/ 64550 w 116633"/>
                <a:gd name="connsiteY1" fmla="*/ 72 h 240663"/>
                <a:gd name="connsiteX2" fmla="*/ 225 w 116633"/>
                <a:gd name="connsiteY2" fmla="*/ 23199 h 240663"/>
                <a:gd name="connsiteX3" fmla="*/ 225 w 116633"/>
                <a:gd name="connsiteY3" fmla="*/ 34401 h 240663"/>
                <a:gd name="connsiteX4" fmla="*/ 46525 w 116633"/>
                <a:gd name="connsiteY4" fmla="*/ 25006 h 240663"/>
                <a:gd name="connsiteX5" fmla="*/ 46525 w 116633"/>
                <a:gd name="connsiteY5" fmla="*/ 212189 h 240663"/>
                <a:gd name="connsiteX6" fmla="*/ 13655 w 116633"/>
                <a:gd name="connsiteY6" fmla="*/ 229534 h 240663"/>
                <a:gd name="connsiteX7" fmla="*/ 2345 w 116633"/>
                <a:gd name="connsiteY7" fmla="*/ 229534 h 240663"/>
                <a:gd name="connsiteX8" fmla="*/ 2345 w 116633"/>
                <a:gd name="connsiteY8" fmla="*/ 240736 h 240663"/>
                <a:gd name="connsiteX9" fmla="*/ 59602 w 116633"/>
                <a:gd name="connsiteY9" fmla="*/ 239652 h 240663"/>
                <a:gd name="connsiteX10" fmla="*/ 116859 w 116633"/>
                <a:gd name="connsiteY10" fmla="*/ 240736 h 240663"/>
                <a:gd name="connsiteX11" fmla="*/ 116859 w 116633"/>
                <a:gd name="connsiteY11" fmla="*/ 229534 h 240663"/>
                <a:gd name="connsiteX12" fmla="*/ 105549 w 116633"/>
                <a:gd name="connsiteY12" fmla="*/ 229534 h 240663"/>
                <a:gd name="connsiteX13" fmla="*/ 72679 w 116633"/>
                <a:gd name="connsiteY13" fmla="*/ 212189 h 240663"/>
                <a:gd name="connsiteX14" fmla="*/ 72679 w 116633"/>
                <a:gd name="connsiteY14" fmla="*/ 9468 h 24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633" h="240663">
                  <a:moveTo>
                    <a:pt x="72679" y="9468"/>
                  </a:moveTo>
                  <a:cubicBezTo>
                    <a:pt x="72679" y="795"/>
                    <a:pt x="72679" y="72"/>
                    <a:pt x="64550" y="72"/>
                  </a:cubicBezTo>
                  <a:cubicBezTo>
                    <a:pt x="42637" y="23199"/>
                    <a:pt x="11535" y="23199"/>
                    <a:pt x="225" y="23199"/>
                  </a:cubicBezTo>
                  <a:lnTo>
                    <a:pt x="225" y="34401"/>
                  </a:lnTo>
                  <a:cubicBezTo>
                    <a:pt x="7293" y="34401"/>
                    <a:pt x="28146" y="34401"/>
                    <a:pt x="46525" y="25006"/>
                  </a:cubicBezTo>
                  <a:lnTo>
                    <a:pt x="46525" y="212189"/>
                  </a:lnTo>
                  <a:cubicBezTo>
                    <a:pt x="46525" y="225198"/>
                    <a:pt x="45465" y="229534"/>
                    <a:pt x="13655" y="229534"/>
                  </a:cubicBezTo>
                  <a:lnTo>
                    <a:pt x="2345" y="229534"/>
                  </a:lnTo>
                  <a:lnTo>
                    <a:pt x="2345" y="240736"/>
                  </a:lnTo>
                  <a:cubicBezTo>
                    <a:pt x="14716" y="239652"/>
                    <a:pt x="45465" y="239652"/>
                    <a:pt x="59602" y="239652"/>
                  </a:cubicBezTo>
                  <a:cubicBezTo>
                    <a:pt x="73739" y="239652"/>
                    <a:pt x="104488" y="239652"/>
                    <a:pt x="116859" y="240736"/>
                  </a:cubicBezTo>
                  <a:lnTo>
                    <a:pt x="116859" y="229534"/>
                  </a:lnTo>
                  <a:lnTo>
                    <a:pt x="105549" y="229534"/>
                  </a:lnTo>
                  <a:cubicBezTo>
                    <a:pt x="73739" y="229534"/>
                    <a:pt x="72679" y="225559"/>
                    <a:pt x="72679" y="212189"/>
                  </a:cubicBezTo>
                  <a:lnTo>
                    <a:pt x="72679" y="9468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799B56D7-5932-7FDD-40F3-B37FF735B21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5528323" y="6267245"/>
              <a:ext cx="203639" cy="14453"/>
            </a:xfrm>
            <a:custGeom>
              <a:avLst/>
              <a:gdLst>
                <a:gd name="connsiteX0" fmla="*/ 0 w 203639"/>
                <a:gd name="connsiteY0" fmla="*/ 0 h 14453"/>
                <a:gd name="connsiteX1" fmla="*/ 203640 w 203639"/>
                <a:gd name="connsiteY1" fmla="*/ 0 h 14453"/>
                <a:gd name="connsiteX2" fmla="*/ 203640 w 203639"/>
                <a:gd name="connsiteY2" fmla="*/ 14453 h 14453"/>
                <a:gd name="connsiteX3" fmla="*/ 0 w 203639"/>
                <a:gd name="connsiteY3" fmla="*/ 14453 h 1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639" h="14453">
                  <a:moveTo>
                    <a:pt x="0" y="0"/>
                  </a:moveTo>
                  <a:lnTo>
                    <a:pt x="203640" y="0"/>
                  </a:lnTo>
                  <a:lnTo>
                    <a:pt x="203640" y="14453"/>
                  </a:lnTo>
                  <a:lnTo>
                    <a:pt x="0" y="14453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23E567CD-EBB4-C1AE-FF4D-9A342675FE13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5552710" y="6399483"/>
              <a:ext cx="127590" cy="11202"/>
            </a:xfrm>
            <a:custGeom>
              <a:avLst/>
              <a:gdLst>
                <a:gd name="connsiteX0" fmla="*/ 127815 w 127590"/>
                <a:gd name="connsiteY0" fmla="*/ 11288 h 11202"/>
                <a:gd name="connsiteX1" fmla="*/ 127815 w 127590"/>
                <a:gd name="connsiteY1" fmla="*/ 86 h 11202"/>
                <a:gd name="connsiteX2" fmla="*/ 224 w 127590"/>
                <a:gd name="connsiteY2" fmla="*/ 86 h 11202"/>
                <a:gd name="connsiteX3" fmla="*/ 224 w 127590"/>
                <a:gd name="connsiteY3" fmla="*/ 11288 h 11202"/>
                <a:gd name="connsiteX4" fmla="*/ 127815 w 127590"/>
                <a:gd name="connsiteY4" fmla="*/ 11288 h 1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90" h="11202">
                  <a:moveTo>
                    <a:pt x="127815" y="11288"/>
                  </a:moveTo>
                  <a:lnTo>
                    <a:pt x="127815" y="86"/>
                  </a:lnTo>
                  <a:lnTo>
                    <a:pt x="224" y="86"/>
                  </a:lnTo>
                  <a:lnTo>
                    <a:pt x="224" y="11288"/>
                  </a:lnTo>
                  <a:lnTo>
                    <a:pt x="127815" y="11288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6F27BD4A-A853-76A4-1FC5-535A93385B6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5547767" y="6361902"/>
              <a:ext cx="173537" cy="254756"/>
            </a:xfrm>
            <a:custGeom>
              <a:avLst/>
              <a:gdLst>
                <a:gd name="connsiteX0" fmla="*/ 82222 w 173537"/>
                <a:gd name="connsiteY0" fmla="*/ 4061 h 254756"/>
                <a:gd name="connsiteX1" fmla="*/ 77627 w 173537"/>
                <a:gd name="connsiteY1" fmla="*/ 86 h 254756"/>
                <a:gd name="connsiteX2" fmla="*/ 34508 w 173537"/>
                <a:gd name="connsiteY2" fmla="*/ 3700 h 254756"/>
                <a:gd name="connsiteX3" fmla="*/ 27792 w 173537"/>
                <a:gd name="connsiteY3" fmla="*/ 10927 h 254756"/>
                <a:gd name="connsiteX4" fmla="*/ 36275 w 173537"/>
                <a:gd name="connsiteY4" fmla="*/ 15263 h 254756"/>
                <a:gd name="connsiteX5" fmla="*/ 53947 w 173537"/>
                <a:gd name="connsiteY5" fmla="*/ 21406 h 254756"/>
                <a:gd name="connsiteX6" fmla="*/ 52886 w 173537"/>
                <a:gd name="connsiteY6" fmla="*/ 28633 h 254756"/>
                <a:gd name="connsiteX7" fmla="*/ 1638 w 173537"/>
                <a:gd name="connsiteY7" fmla="*/ 236775 h 254756"/>
                <a:gd name="connsiteX8" fmla="*/ 224 w 173537"/>
                <a:gd name="connsiteY8" fmla="*/ 244725 h 254756"/>
                <a:gd name="connsiteX9" fmla="*/ 10474 w 173537"/>
                <a:gd name="connsiteY9" fmla="*/ 254843 h 254756"/>
                <a:gd name="connsiteX10" fmla="*/ 23551 w 173537"/>
                <a:gd name="connsiteY10" fmla="*/ 245447 h 254756"/>
                <a:gd name="connsiteX11" fmla="*/ 30266 w 173537"/>
                <a:gd name="connsiteY11" fmla="*/ 217984 h 254756"/>
                <a:gd name="connsiteX12" fmla="*/ 38042 w 173537"/>
                <a:gd name="connsiteY12" fmla="*/ 185462 h 254756"/>
                <a:gd name="connsiteX13" fmla="*/ 44050 w 173537"/>
                <a:gd name="connsiteY13" fmla="*/ 161251 h 254756"/>
                <a:gd name="connsiteX14" fmla="*/ 47938 w 173537"/>
                <a:gd name="connsiteY14" fmla="*/ 144990 h 254756"/>
                <a:gd name="connsiteX15" fmla="*/ 71972 w 173537"/>
                <a:gd name="connsiteY15" fmla="*/ 111745 h 254756"/>
                <a:gd name="connsiteX16" fmla="*/ 105902 w 173537"/>
                <a:gd name="connsiteY16" fmla="*/ 99098 h 254756"/>
                <a:gd name="connsiteX17" fmla="*/ 124987 w 173537"/>
                <a:gd name="connsiteY17" fmla="*/ 124393 h 254756"/>
                <a:gd name="connsiteX18" fmla="*/ 103074 w 173537"/>
                <a:gd name="connsiteY18" fmla="*/ 205337 h 254756"/>
                <a:gd name="connsiteX19" fmla="*/ 98480 w 173537"/>
                <a:gd name="connsiteY19" fmla="*/ 225211 h 254756"/>
                <a:gd name="connsiteX20" fmla="*/ 127461 w 173537"/>
                <a:gd name="connsiteY20" fmla="*/ 254843 h 254756"/>
                <a:gd name="connsiteX21" fmla="*/ 173761 w 173537"/>
                <a:gd name="connsiteY21" fmla="*/ 199194 h 254756"/>
                <a:gd name="connsiteX22" fmla="*/ 169520 w 173537"/>
                <a:gd name="connsiteY22" fmla="*/ 195580 h 254756"/>
                <a:gd name="connsiteX23" fmla="*/ 164219 w 173537"/>
                <a:gd name="connsiteY23" fmla="*/ 202085 h 254756"/>
                <a:gd name="connsiteX24" fmla="*/ 128168 w 173537"/>
                <a:gd name="connsiteY24" fmla="*/ 246893 h 254756"/>
                <a:gd name="connsiteX25" fmla="*/ 119686 w 173537"/>
                <a:gd name="connsiteY25" fmla="*/ 234968 h 254756"/>
                <a:gd name="connsiteX26" fmla="*/ 126048 w 173537"/>
                <a:gd name="connsiteY26" fmla="*/ 209312 h 254756"/>
                <a:gd name="connsiteX27" fmla="*/ 147607 w 173537"/>
                <a:gd name="connsiteY27" fmla="*/ 129813 h 254756"/>
                <a:gd name="connsiteX28" fmla="*/ 106962 w 173537"/>
                <a:gd name="connsiteY28" fmla="*/ 91148 h 254756"/>
                <a:gd name="connsiteX29" fmla="*/ 54653 w 173537"/>
                <a:gd name="connsiteY29" fmla="*/ 118972 h 254756"/>
                <a:gd name="connsiteX30" fmla="*/ 82222 w 173537"/>
                <a:gd name="connsiteY30" fmla="*/ 4061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3537" h="254756">
                  <a:moveTo>
                    <a:pt x="82222" y="4061"/>
                  </a:moveTo>
                  <a:cubicBezTo>
                    <a:pt x="82222" y="3700"/>
                    <a:pt x="82222" y="86"/>
                    <a:pt x="77627" y="86"/>
                  </a:cubicBezTo>
                  <a:cubicBezTo>
                    <a:pt x="69498" y="86"/>
                    <a:pt x="43697" y="2977"/>
                    <a:pt x="34508" y="3700"/>
                  </a:cubicBezTo>
                  <a:cubicBezTo>
                    <a:pt x="31680" y="4061"/>
                    <a:pt x="27792" y="4422"/>
                    <a:pt x="27792" y="10927"/>
                  </a:cubicBezTo>
                  <a:cubicBezTo>
                    <a:pt x="27792" y="15263"/>
                    <a:pt x="30973" y="15263"/>
                    <a:pt x="36275" y="15263"/>
                  </a:cubicBezTo>
                  <a:cubicBezTo>
                    <a:pt x="53240" y="15263"/>
                    <a:pt x="53947" y="17792"/>
                    <a:pt x="53947" y="21406"/>
                  </a:cubicBezTo>
                  <a:lnTo>
                    <a:pt x="52886" y="28633"/>
                  </a:lnTo>
                  <a:lnTo>
                    <a:pt x="1638" y="236775"/>
                  </a:lnTo>
                  <a:cubicBezTo>
                    <a:pt x="224" y="241834"/>
                    <a:pt x="224" y="242556"/>
                    <a:pt x="224" y="244725"/>
                  </a:cubicBezTo>
                  <a:cubicBezTo>
                    <a:pt x="224" y="253036"/>
                    <a:pt x="7293" y="254843"/>
                    <a:pt x="10474" y="254843"/>
                  </a:cubicBezTo>
                  <a:cubicBezTo>
                    <a:pt x="16129" y="254843"/>
                    <a:pt x="21784" y="250506"/>
                    <a:pt x="23551" y="245447"/>
                  </a:cubicBezTo>
                  <a:lnTo>
                    <a:pt x="30266" y="217984"/>
                  </a:lnTo>
                  <a:lnTo>
                    <a:pt x="38042" y="185462"/>
                  </a:lnTo>
                  <a:cubicBezTo>
                    <a:pt x="40163" y="177512"/>
                    <a:pt x="42283" y="169562"/>
                    <a:pt x="44050" y="161251"/>
                  </a:cubicBezTo>
                  <a:cubicBezTo>
                    <a:pt x="44757" y="159083"/>
                    <a:pt x="47585" y="147158"/>
                    <a:pt x="47938" y="144990"/>
                  </a:cubicBezTo>
                  <a:cubicBezTo>
                    <a:pt x="48999" y="141738"/>
                    <a:pt x="59955" y="121502"/>
                    <a:pt x="71972" y="111745"/>
                  </a:cubicBezTo>
                  <a:cubicBezTo>
                    <a:pt x="79747" y="105964"/>
                    <a:pt x="90704" y="99098"/>
                    <a:pt x="105902" y="99098"/>
                  </a:cubicBezTo>
                  <a:cubicBezTo>
                    <a:pt x="121099" y="99098"/>
                    <a:pt x="124987" y="111384"/>
                    <a:pt x="124987" y="124393"/>
                  </a:cubicBezTo>
                  <a:cubicBezTo>
                    <a:pt x="124987" y="143906"/>
                    <a:pt x="111557" y="183294"/>
                    <a:pt x="103074" y="205337"/>
                  </a:cubicBezTo>
                  <a:cubicBezTo>
                    <a:pt x="100247" y="213648"/>
                    <a:pt x="98480" y="217984"/>
                    <a:pt x="98480" y="225211"/>
                  </a:cubicBezTo>
                  <a:cubicBezTo>
                    <a:pt x="98480" y="242195"/>
                    <a:pt x="110850" y="254843"/>
                    <a:pt x="127461" y="254843"/>
                  </a:cubicBezTo>
                  <a:cubicBezTo>
                    <a:pt x="160684" y="254843"/>
                    <a:pt x="173761" y="202085"/>
                    <a:pt x="173761" y="199194"/>
                  </a:cubicBezTo>
                  <a:cubicBezTo>
                    <a:pt x="173761" y="195580"/>
                    <a:pt x="170580" y="195580"/>
                    <a:pt x="169520" y="195580"/>
                  </a:cubicBezTo>
                  <a:cubicBezTo>
                    <a:pt x="165986" y="195580"/>
                    <a:pt x="165986" y="196664"/>
                    <a:pt x="164219" y="202085"/>
                  </a:cubicBezTo>
                  <a:cubicBezTo>
                    <a:pt x="158917" y="221236"/>
                    <a:pt x="147607" y="246893"/>
                    <a:pt x="128168" y="246893"/>
                  </a:cubicBezTo>
                  <a:cubicBezTo>
                    <a:pt x="122160" y="246893"/>
                    <a:pt x="119686" y="243279"/>
                    <a:pt x="119686" y="234968"/>
                  </a:cubicBezTo>
                  <a:cubicBezTo>
                    <a:pt x="119686" y="225934"/>
                    <a:pt x="122867" y="217261"/>
                    <a:pt x="126048" y="209312"/>
                  </a:cubicBezTo>
                  <a:cubicBezTo>
                    <a:pt x="131703" y="193773"/>
                    <a:pt x="147607" y="150772"/>
                    <a:pt x="147607" y="129813"/>
                  </a:cubicBezTo>
                  <a:cubicBezTo>
                    <a:pt x="147607" y="106325"/>
                    <a:pt x="133470" y="91148"/>
                    <a:pt x="106962" y="91148"/>
                  </a:cubicBezTo>
                  <a:cubicBezTo>
                    <a:pt x="84696" y="91148"/>
                    <a:pt x="67731" y="102350"/>
                    <a:pt x="54653" y="118972"/>
                  </a:cubicBezTo>
                  <a:lnTo>
                    <a:pt x="82222" y="4061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B8CFD054-616B-5DDB-1025-81563F26E04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5853072" y="5872960"/>
              <a:ext cx="313497" cy="802935"/>
            </a:xfrm>
            <a:custGeom>
              <a:avLst/>
              <a:gdLst>
                <a:gd name="connsiteX0" fmla="*/ 17198 w 313497"/>
                <a:gd name="connsiteY0" fmla="*/ 786740 h 802935"/>
                <a:gd name="connsiteX1" fmla="*/ 34516 w 313497"/>
                <a:gd name="connsiteY1" fmla="*/ 769033 h 802935"/>
                <a:gd name="connsiteX2" fmla="*/ 17551 w 313497"/>
                <a:gd name="connsiteY2" fmla="*/ 751327 h 802935"/>
                <a:gd name="connsiteX3" fmla="*/ 233 w 313497"/>
                <a:gd name="connsiteY3" fmla="*/ 769394 h 802935"/>
                <a:gd name="connsiteX4" fmla="*/ 39464 w 313497"/>
                <a:gd name="connsiteY4" fmla="*/ 803001 h 802935"/>
                <a:gd name="connsiteX5" fmla="*/ 138426 w 313497"/>
                <a:gd name="connsiteY5" fmla="*/ 613650 h 802935"/>
                <a:gd name="connsiteX6" fmla="*/ 207700 w 313497"/>
                <a:gd name="connsiteY6" fmla="*/ 268192 h 802935"/>
                <a:gd name="connsiteX7" fmla="*/ 245871 w 313497"/>
                <a:gd name="connsiteY7" fmla="*/ 72337 h 802935"/>
                <a:gd name="connsiteX8" fmla="*/ 275913 w 313497"/>
                <a:gd name="connsiteY8" fmla="*/ 8015 h 802935"/>
                <a:gd name="connsiteX9" fmla="*/ 297119 w 313497"/>
                <a:gd name="connsiteY9" fmla="*/ 16327 h 802935"/>
                <a:gd name="connsiteX10" fmla="*/ 279447 w 313497"/>
                <a:gd name="connsiteY10" fmla="*/ 34033 h 802935"/>
                <a:gd name="connsiteX11" fmla="*/ 296412 w 313497"/>
                <a:gd name="connsiteY11" fmla="*/ 51740 h 802935"/>
                <a:gd name="connsiteX12" fmla="*/ 313731 w 313497"/>
                <a:gd name="connsiteY12" fmla="*/ 33672 h 802935"/>
                <a:gd name="connsiteX13" fmla="*/ 275206 w 313497"/>
                <a:gd name="connsiteY13" fmla="*/ 66 h 802935"/>
                <a:gd name="connsiteX14" fmla="*/ 209114 w 313497"/>
                <a:gd name="connsiteY14" fmla="*/ 113170 h 802935"/>
                <a:gd name="connsiteX15" fmla="*/ 121108 w 313497"/>
                <a:gd name="connsiteY15" fmla="*/ 534874 h 802935"/>
                <a:gd name="connsiteX16" fmla="*/ 90006 w 313497"/>
                <a:gd name="connsiteY16" fmla="*/ 700737 h 802935"/>
                <a:gd name="connsiteX17" fmla="*/ 38757 w 313497"/>
                <a:gd name="connsiteY17" fmla="*/ 795051 h 802935"/>
                <a:gd name="connsiteX18" fmla="*/ 17198 w 313497"/>
                <a:gd name="connsiteY18" fmla="*/ 786740 h 80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3497" h="802935">
                  <a:moveTo>
                    <a:pt x="17198" y="786740"/>
                  </a:moveTo>
                  <a:cubicBezTo>
                    <a:pt x="28508" y="786017"/>
                    <a:pt x="34516" y="778067"/>
                    <a:pt x="34516" y="769033"/>
                  </a:cubicBezTo>
                  <a:cubicBezTo>
                    <a:pt x="34516" y="757108"/>
                    <a:pt x="25680" y="751327"/>
                    <a:pt x="17551" y="751327"/>
                  </a:cubicBezTo>
                  <a:cubicBezTo>
                    <a:pt x="9069" y="751327"/>
                    <a:pt x="233" y="756747"/>
                    <a:pt x="233" y="769394"/>
                  </a:cubicBezTo>
                  <a:cubicBezTo>
                    <a:pt x="233" y="787824"/>
                    <a:pt x="17905" y="803001"/>
                    <a:pt x="39464" y="803001"/>
                  </a:cubicBezTo>
                  <a:cubicBezTo>
                    <a:pt x="93187" y="803001"/>
                    <a:pt x="113332" y="718443"/>
                    <a:pt x="138426" y="613650"/>
                  </a:cubicBezTo>
                  <a:cubicBezTo>
                    <a:pt x="165641" y="499461"/>
                    <a:pt x="188614" y="384188"/>
                    <a:pt x="207700" y="268192"/>
                  </a:cubicBezTo>
                  <a:cubicBezTo>
                    <a:pt x="220777" y="191223"/>
                    <a:pt x="233854" y="118952"/>
                    <a:pt x="245871" y="72337"/>
                  </a:cubicBezTo>
                  <a:cubicBezTo>
                    <a:pt x="250112" y="54630"/>
                    <a:pt x="262129" y="8015"/>
                    <a:pt x="275913" y="8015"/>
                  </a:cubicBezTo>
                  <a:cubicBezTo>
                    <a:pt x="286869" y="8015"/>
                    <a:pt x="295705" y="14881"/>
                    <a:pt x="297119" y="16327"/>
                  </a:cubicBezTo>
                  <a:cubicBezTo>
                    <a:pt x="285456" y="17049"/>
                    <a:pt x="279447" y="24999"/>
                    <a:pt x="279447" y="34033"/>
                  </a:cubicBezTo>
                  <a:cubicBezTo>
                    <a:pt x="279447" y="45958"/>
                    <a:pt x="288283" y="51740"/>
                    <a:pt x="296412" y="51740"/>
                  </a:cubicBezTo>
                  <a:cubicBezTo>
                    <a:pt x="304895" y="51740"/>
                    <a:pt x="313731" y="46319"/>
                    <a:pt x="313731" y="33672"/>
                  </a:cubicBezTo>
                  <a:cubicBezTo>
                    <a:pt x="313731" y="14159"/>
                    <a:pt x="294645" y="66"/>
                    <a:pt x="275206" y="66"/>
                  </a:cubicBezTo>
                  <a:cubicBezTo>
                    <a:pt x="248345" y="66"/>
                    <a:pt x="228553" y="39453"/>
                    <a:pt x="209114" y="113170"/>
                  </a:cubicBezTo>
                  <a:cubicBezTo>
                    <a:pt x="208053" y="117145"/>
                    <a:pt x="159986" y="298546"/>
                    <a:pt x="121108" y="534874"/>
                  </a:cubicBezTo>
                  <a:cubicBezTo>
                    <a:pt x="111919" y="590161"/>
                    <a:pt x="101669" y="650508"/>
                    <a:pt x="90006" y="700737"/>
                  </a:cubicBezTo>
                  <a:cubicBezTo>
                    <a:pt x="83644" y="727116"/>
                    <a:pt x="67386" y="795051"/>
                    <a:pt x="38757" y="795051"/>
                  </a:cubicBezTo>
                  <a:cubicBezTo>
                    <a:pt x="26034" y="795051"/>
                    <a:pt x="17551" y="786740"/>
                    <a:pt x="17198" y="786740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9CEAECE1-F4A7-8888-BEF0-D9D550EF6A1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6197107" y="5804201"/>
              <a:ext cx="83622" cy="160623"/>
            </a:xfrm>
            <a:custGeom>
              <a:avLst/>
              <a:gdLst>
                <a:gd name="connsiteX0" fmla="*/ 50714 w 83622"/>
                <a:gd name="connsiteY0" fmla="*/ 58247 h 160623"/>
                <a:gd name="connsiteX1" fmla="*/ 75949 w 83622"/>
                <a:gd name="connsiteY1" fmla="*/ 58247 h 160623"/>
                <a:gd name="connsiteX2" fmla="*/ 83866 w 83622"/>
                <a:gd name="connsiteY2" fmla="*/ 52682 h 160623"/>
                <a:gd name="connsiteX3" fmla="*/ 76444 w 83622"/>
                <a:gd name="connsiteY3" fmla="*/ 49140 h 160623"/>
                <a:gd name="connsiteX4" fmla="*/ 52940 w 83622"/>
                <a:gd name="connsiteY4" fmla="*/ 49140 h 160623"/>
                <a:gd name="connsiteX5" fmla="*/ 62094 w 83622"/>
                <a:gd name="connsiteY5" fmla="*/ 11704 h 160623"/>
                <a:gd name="connsiteX6" fmla="*/ 62836 w 83622"/>
                <a:gd name="connsiteY6" fmla="*/ 8162 h 160623"/>
                <a:gd name="connsiteX7" fmla="*/ 54425 w 83622"/>
                <a:gd name="connsiteY7" fmla="*/ 68 h 160623"/>
                <a:gd name="connsiteX8" fmla="*/ 42797 w 83622"/>
                <a:gd name="connsiteY8" fmla="*/ 10945 h 160623"/>
                <a:gd name="connsiteX9" fmla="*/ 33395 w 83622"/>
                <a:gd name="connsiteY9" fmla="*/ 49140 h 160623"/>
                <a:gd name="connsiteX10" fmla="*/ 8160 w 83622"/>
                <a:gd name="connsiteY10" fmla="*/ 49140 h 160623"/>
                <a:gd name="connsiteX11" fmla="*/ 243 w 83622"/>
                <a:gd name="connsiteY11" fmla="*/ 54705 h 160623"/>
                <a:gd name="connsiteX12" fmla="*/ 7665 w 83622"/>
                <a:gd name="connsiteY12" fmla="*/ 58247 h 160623"/>
                <a:gd name="connsiteX13" fmla="*/ 31169 w 83622"/>
                <a:gd name="connsiteY13" fmla="*/ 58247 h 160623"/>
                <a:gd name="connsiteX14" fmla="*/ 16572 w 83622"/>
                <a:gd name="connsiteY14" fmla="*/ 117943 h 160623"/>
                <a:gd name="connsiteX15" fmla="*/ 12861 w 83622"/>
                <a:gd name="connsiteY15" fmla="*/ 136661 h 160623"/>
                <a:gd name="connsiteX16" fmla="*/ 39333 w 83622"/>
                <a:gd name="connsiteY16" fmla="*/ 160691 h 160623"/>
                <a:gd name="connsiteX17" fmla="*/ 82381 w 83622"/>
                <a:gd name="connsiteY17" fmla="*/ 121990 h 160623"/>
                <a:gd name="connsiteX18" fmla="*/ 78423 w 83622"/>
                <a:gd name="connsiteY18" fmla="*/ 118702 h 160623"/>
                <a:gd name="connsiteX19" fmla="*/ 73227 w 83622"/>
                <a:gd name="connsiteY19" fmla="*/ 123508 h 160623"/>
                <a:gd name="connsiteX20" fmla="*/ 40075 w 83622"/>
                <a:gd name="connsiteY20" fmla="*/ 153609 h 160623"/>
                <a:gd name="connsiteX21" fmla="*/ 31416 w 83622"/>
                <a:gd name="connsiteY21" fmla="*/ 141214 h 160623"/>
                <a:gd name="connsiteX22" fmla="*/ 32900 w 83622"/>
                <a:gd name="connsiteY22" fmla="*/ 130843 h 160623"/>
                <a:gd name="connsiteX23" fmla="*/ 50714 w 83622"/>
                <a:gd name="connsiteY23" fmla="*/ 5824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622" h="160623">
                  <a:moveTo>
                    <a:pt x="50714" y="58247"/>
                  </a:moveTo>
                  <a:lnTo>
                    <a:pt x="75949" y="58247"/>
                  </a:lnTo>
                  <a:cubicBezTo>
                    <a:pt x="80650" y="58247"/>
                    <a:pt x="83866" y="58247"/>
                    <a:pt x="83866" y="52682"/>
                  </a:cubicBezTo>
                  <a:cubicBezTo>
                    <a:pt x="83866" y="49140"/>
                    <a:pt x="80650" y="49140"/>
                    <a:pt x="76444" y="49140"/>
                  </a:cubicBezTo>
                  <a:lnTo>
                    <a:pt x="52940" y="49140"/>
                  </a:lnTo>
                  <a:lnTo>
                    <a:pt x="62094" y="11704"/>
                  </a:lnTo>
                  <a:cubicBezTo>
                    <a:pt x="62342" y="10439"/>
                    <a:pt x="62836" y="9174"/>
                    <a:pt x="62836" y="8162"/>
                  </a:cubicBezTo>
                  <a:cubicBezTo>
                    <a:pt x="62836" y="3609"/>
                    <a:pt x="59373" y="68"/>
                    <a:pt x="54425" y="68"/>
                  </a:cubicBezTo>
                  <a:cubicBezTo>
                    <a:pt x="48239" y="68"/>
                    <a:pt x="44528" y="4368"/>
                    <a:pt x="42797" y="10945"/>
                  </a:cubicBezTo>
                  <a:cubicBezTo>
                    <a:pt x="41065" y="17269"/>
                    <a:pt x="44281" y="5127"/>
                    <a:pt x="33395" y="49140"/>
                  </a:cubicBezTo>
                  <a:lnTo>
                    <a:pt x="8160" y="49140"/>
                  </a:lnTo>
                  <a:cubicBezTo>
                    <a:pt x="3459" y="49140"/>
                    <a:pt x="243" y="49140"/>
                    <a:pt x="243" y="54705"/>
                  </a:cubicBezTo>
                  <a:cubicBezTo>
                    <a:pt x="243" y="58247"/>
                    <a:pt x="3212" y="58247"/>
                    <a:pt x="7665" y="58247"/>
                  </a:cubicBezTo>
                  <a:lnTo>
                    <a:pt x="31169" y="58247"/>
                  </a:lnTo>
                  <a:lnTo>
                    <a:pt x="16572" y="117943"/>
                  </a:lnTo>
                  <a:cubicBezTo>
                    <a:pt x="15087" y="124266"/>
                    <a:pt x="12861" y="133373"/>
                    <a:pt x="12861" y="136661"/>
                  </a:cubicBezTo>
                  <a:cubicBezTo>
                    <a:pt x="12861" y="151585"/>
                    <a:pt x="25231" y="160691"/>
                    <a:pt x="39333" y="160691"/>
                  </a:cubicBezTo>
                  <a:cubicBezTo>
                    <a:pt x="66795" y="160691"/>
                    <a:pt x="82381" y="125278"/>
                    <a:pt x="82381" y="121990"/>
                  </a:cubicBezTo>
                  <a:cubicBezTo>
                    <a:pt x="82381" y="118702"/>
                    <a:pt x="79165" y="118702"/>
                    <a:pt x="78423" y="118702"/>
                  </a:cubicBezTo>
                  <a:cubicBezTo>
                    <a:pt x="75454" y="118702"/>
                    <a:pt x="75207" y="119207"/>
                    <a:pt x="73227" y="123508"/>
                  </a:cubicBezTo>
                  <a:cubicBezTo>
                    <a:pt x="66300" y="139443"/>
                    <a:pt x="53682" y="153609"/>
                    <a:pt x="40075" y="153609"/>
                  </a:cubicBezTo>
                  <a:cubicBezTo>
                    <a:pt x="34880" y="153609"/>
                    <a:pt x="31416" y="150320"/>
                    <a:pt x="31416" y="141214"/>
                  </a:cubicBezTo>
                  <a:cubicBezTo>
                    <a:pt x="31416" y="138685"/>
                    <a:pt x="32406" y="133373"/>
                    <a:pt x="32900" y="130843"/>
                  </a:cubicBezTo>
                  <a:lnTo>
                    <a:pt x="50714" y="5824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1AC1CC46-70C4-2774-4B9F-202DB5B91B98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6040025" y="6535958"/>
              <a:ext cx="83622" cy="160623"/>
            </a:xfrm>
            <a:custGeom>
              <a:avLst/>
              <a:gdLst>
                <a:gd name="connsiteX0" fmla="*/ 50709 w 83622"/>
                <a:gd name="connsiteY0" fmla="*/ 58267 h 160623"/>
                <a:gd name="connsiteX1" fmla="*/ 75944 w 83622"/>
                <a:gd name="connsiteY1" fmla="*/ 58267 h 160623"/>
                <a:gd name="connsiteX2" fmla="*/ 83861 w 83622"/>
                <a:gd name="connsiteY2" fmla="*/ 52702 h 160623"/>
                <a:gd name="connsiteX3" fmla="*/ 76439 w 83622"/>
                <a:gd name="connsiteY3" fmla="*/ 49160 h 160623"/>
                <a:gd name="connsiteX4" fmla="*/ 52936 w 83622"/>
                <a:gd name="connsiteY4" fmla="*/ 49160 h 160623"/>
                <a:gd name="connsiteX5" fmla="*/ 62090 w 83622"/>
                <a:gd name="connsiteY5" fmla="*/ 11724 h 160623"/>
                <a:gd name="connsiteX6" fmla="*/ 62832 w 83622"/>
                <a:gd name="connsiteY6" fmla="*/ 8183 h 160623"/>
                <a:gd name="connsiteX7" fmla="*/ 54420 w 83622"/>
                <a:gd name="connsiteY7" fmla="*/ 88 h 160623"/>
                <a:gd name="connsiteX8" fmla="*/ 42792 w 83622"/>
                <a:gd name="connsiteY8" fmla="*/ 10965 h 160623"/>
                <a:gd name="connsiteX9" fmla="*/ 33391 w 83622"/>
                <a:gd name="connsiteY9" fmla="*/ 49160 h 160623"/>
                <a:gd name="connsiteX10" fmla="*/ 8155 w 83622"/>
                <a:gd name="connsiteY10" fmla="*/ 49160 h 160623"/>
                <a:gd name="connsiteX11" fmla="*/ 238 w 83622"/>
                <a:gd name="connsiteY11" fmla="*/ 54725 h 160623"/>
                <a:gd name="connsiteX12" fmla="*/ 7661 w 83622"/>
                <a:gd name="connsiteY12" fmla="*/ 58267 h 160623"/>
                <a:gd name="connsiteX13" fmla="*/ 31164 w 83622"/>
                <a:gd name="connsiteY13" fmla="*/ 58267 h 160623"/>
                <a:gd name="connsiteX14" fmla="*/ 16567 w 83622"/>
                <a:gd name="connsiteY14" fmla="*/ 117963 h 160623"/>
                <a:gd name="connsiteX15" fmla="*/ 12856 w 83622"/>
                <a:gd name="connsiteY15" fmla="*/ 136681 h 160623"/>
                <a:gd name="connsiteX16" fmla="*/ 39328 w 83622"/>
                <a:gd name="connsiteY16" fmla="*/ 160711 h 160623"/>
                <a:gd name="connsiteX17" fmla="*/ 82377 w 83622"/>
                <a:gd name="connsiteY17" fmla="*/ 122010 h 160623"/>
                <a:gd name="connsiteX18" fmla="*/ 78419 w 83622"/>
                <a:gd name="connsiteY18" fmla="*/ 118722 h 160623"/>
                <a:gd name="connsiteX19" fmla="*/ 73223 w 83622"/>
                <a:gd name="connsiteY19" fmla="*/ 123528 h 160623"/>
                <a:gd name="connsiteX20" fmla="*/ 40071 w 83622"/>
                <a:gd name="connsiteY20" fmla="*/ 153629 h 160623"/>
                <a:gd name="connsiteX21" fmla="*/ 31411 w 83622"/>
                <a:gd name="connsiteY21" fmla="*/ 141234 h 160623"/>
                <a:gd name="connsiteX22" fmla="*/ 32896 w 83622"/>
                <a:gd name="connsiteY22" fmla="*/ 130863 h 160623"/>
                <a:gd name="connsiteX23" fmla="*/ 50709 w 83622"/>
                <a:gd name="connsiteY23" fmla="*/ 5826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622" h="160623">
                  <a:moveTo>
                    <a:pt x="50709" y="58267"/>
                  </a:moveTo>
                  <a:lnTo>
                    <a:pt x="75944" y="58267"/>
                  </a:lnTo>
                  <a:cubicBezTo>
                    <a:pt x="80645" y="58267"/>
                    <a:pt x="83861" y="58267"/>
                    <a:pt x="83861" y="52702"/>
                  </a:cubicBezTo>
                  <a:cubicBezTo>
                    <a:pt x="83861" y="49160"/>
                    <a:pt x="80645" y="49160"/>
                    <a:pt x="76439" y="49160"/>
                  </a:cubicBezTo>
                  <a:lnTo>
                    <a:pt x="52936" y="49160"/>
                  </a:lnTo>
                  <a:lnTo>
                    <a:pt x="62090" y="11724"/>
                  </a:lnTo>
                  <a:cubicBezTo>
                    <a:pt x="62337" y="10459"/>
                    <a:pt x="62832" y="9194"/>
                    <a:pt x="62832" y="8183"/>
                  </a:cubicBezTo>
                  <a:cubicBezTo>
                    <a:pt x="62832" y="3630"/>
                    <a:pt x="59368" y="88"/>
                    <a:pt x="54420" y="88"/>
                  </a:cubicBezTo>
                  <a:cubicBezTo>
                    <a:pt x="48235" y="88"/>
                    <a:pt x="44524" y="4388"/>
                    <a:pt x="42792" y="10965"/>
                  </a:cubicBezTo>
                  <a:cubicBezTo>
                    <a:pt x="41060" y="17289"/>
                    <a:pt x="44277" y="5147"/>
                    <a:pt x="33391" y="49160"/>
                  </a:cubicBezTo>
                  <a:lnTo>
                    <a:pt x="8155" y="49160"/>
                  </a:lnTo>
                  <a:cubicBezTo>
                    <a:pt x="3455" y="49160"/>
                    <a:pt x="238" y="49160"/>
                    <a:pt x="238" y="54725"/>
                  </a:cubicBezTo>
                  <a:cubicBezTo>
                    <a:pt x="238" y="58267"/>
                    <a:pt x="3207" y="58267"/>
                    <a:pt x="7661" y="58267"/>
                  </a:cubicBezTo>
                  <a:lnTo>
                    <a:pt x="31164" y="58267"/>
                  </a:lnTo>
                  <a:lnTo>
                    <a:pt x="16567" y="117963"/>
                  </a:lnTo>
                  <a:cubicBezTo>
                    <a:pt x="15083" y="124287"/>
                    <a:pt x="12856" y="133393"/>
                    <a:pt x="12856" y="136681"/>
                  </a:cubicBezTo>
                  <a:cubicBezTo>
                    <a:pt x="12856" y="151605"/>
                    <a:pt x="25226" y="160711"/>
                    <a:pt x="39328" y="160711"/>
                  </a:cubicBezTo>
                  <a:cubicBezTo>
                    <a:pt x="66790" y="160711"/>
                    <a:pt x="82377" y="125298"/>
                    <a:pt x="82377" y="122010"/>
                  </a:cubicBezTo>
                  <a:cubicBezTo>
                    <a:pt x="82377" y="118722"/>
                    <a:pt x="79161" y="118722"/>
                    <a:pt x="78419" y="118722"/>
                  </a:cubicBezTo>
                  <a:cubicBezTo>
                    <a:pt x="75450" y="118722"/>
                    <a:pt x="75202" y="119228"/>
                    <a:pt x="73223" y="123528"/>
                  </a:cubicBezTo>
                  <a:cubicBezTo>
                    <a:pt x="66296" y="139464"/>
                    <a:pt x="53678" y="153629"/>
                    <a:pt x="40071" y="153629"/>
                  </a:cubicBezTo>
                  <a:cubicBezTo>
                    <a:pt x="34875" y="153629"/>
                    <a:pt x="31411" y="150340"/>
                    <a:pt x="31411" y="141234"/>
                  </a:cubicBezTo>
                  <a:cubicBezTo>
                    <a:pt x="31411" y="138705"/>
                    <a:pt x="32401" y="133393"/>
                    <a:pt x="32896" y="130863"/>
                  </a:cubicBezTo>
                  <a:lnTo>
                    <a:pt x="50709" y="58267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7AAC9E0C-6761-5CB7-422F-28F9FD8C7C1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6150362" y="6609855"/>
              <a:ext cx="92246" cy="124306"/>
            </a:xfrm>
            <a:custGeom>
              <a:avLst/>
              <a:gdLst>
                <a:gd name="connsiteX0" fmla="*/ 92488 w 92246"/>
                <a:gd name="connsiteY0" fmla="*/ 62604 h 124306"/>
                <a:gd name="connsiteX1" fmla="*/ 46365 w 92246"/>
                <a:gd name="connsiteY1" fmla="*/ 89 h 124306"/>
                <a:gd name="connsiteX2" fmla="*/ 241 w 92246"/>
                <a:gd name="connsiteY2" fmla="*/ 62604 h 124306"/>
                <a:gd name="connsiteX3" fmla="*/ 46365 w 92246"/>
                <a:gd name="connsiteY3" fmla="*/ 124396 h 124306"/>
                <a:gd name="connsiteX4" fmla="*/ 92488 w 92246"/>
                <a:gd name="connsiteY4" fmla="*/ 62604 h 124306"/>
                <a:gd name="connsiteX5" fmla="*/ 46365 w 92246"/>
                <a:gd name="connsiteY5" fmla="*/ 118434 h 124306"/>
                <a:gd name="connsiteX6" fmla="*/ 20564 w 92246"/>
                <a:gd name="connsiteY6" fmla="*/ 97836 h 124306"/>
                <a:gd name="connsiteX7" fmla="*/ 17913 w 92246"/>
                <a:gd name="connsiteY7" fmla="*/ 60436 h 124306"/>
                <a:gd name="connsiteX8" fmla="*/ 20741 w 92246"/>
                <a:gd name="connsiteY8" fmla="*/ 24300 h 124306"/>
                <a:gd name="connsiteX9" fmla="*/ 46365 w 92246"/>
                <a:gd name="connsiteY9" fmla="*/ 6052 h 124306"/>
                <a:gd name="connsiteX10" fmla="*/ 72342 w 92246"/>
                <a:gd name="connsiteY10" fmla="*/ 25565 h 124306"/>
                <a:gd name="connsiteX11" fmla="*/ 74816 w 92246"/>
                <a:gd name="connsiteY11" fmla="*/ 60436 h 124306"/>
                <a:gd name="connsiteX12" fmla="*/ 72166 w 92246"/>
                <a:gd name="connsiteY12" fmla="*/ 98198 h 124306"/>
                <a:gd name="connsiteX13" fmla="*/ 46365 w 92246"/>
                <a:gd name="connsiteY13" fmla="*/ 118434 h 12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246" h="124306">
                  <a:moveTo>
                    <a:pt x="92488" y="62604"/>
                  </a:moveTo>
                  <a:cubicBezTo>
                    <a:pt x="92488" y="49595"/>
                    <a:pt x="92488" y="89"/>
                    <a:pt x="46365" y="89"/>
                  </a:cubicBezTo>
                  <a:cubicBezTo>
                    <a:pt x="242" y="89"/>
                    <a:pt x="241" y="49595"/>
                    <a:pt x="241" y="62604"/>
                  </a:cubicBezTo>
                  <a:cubicBezTo>
                    <a:pt x="241" y="75793"/>
                    <a:pt x="241" y="124396"/>
                    <a:pt x="46365" y="124396"/>
                  </a:cubicBezTo>
                  <a:cubicBezTo>
                    <a:pt x="92488" y="124396"/>
                    <a:pt x="92488" y="75793"/>
                    <a:pt x="92488" y="62604"/>
                  </a:cubicBezTo>
                  <a:close/>
                  <a:moveTo>
                    <a:pt x="46365" y="118434"/>
                  </a:moveTo>
                  <a:cubicBezTo>
                    <a:pt x="39826" y="118434"/>
                    <a:pt x="24982" y="116085"/>
                    <a:pt x="20564" y="97836"/>
                  </a:cubicBezTo>
                  <a:cubicBezTo>
                    <a:pt x="18090" y="88080"/>
                    <a:pt x="17913" y="75251"/>
                    <a:pt x="17913" y="60436"/>
                  </a:cubicBezTo>
                  <a:cubicBezTo>
                    <a:pt x="17913" y="47066"/>
                    <a:pt x="17913" y="34599"/>
                    <a:pt x="20741" y="24300"/>
                  </a:cubicBezTo>
                  <a:cubicBezTo>
                    <a:pt x="25159" y="9123"/>
                    <a:pt x="38766" y="6052"/>
                    <a:pt x="46365" y="6052"/>
                  </a:cubicBezTo>
                  <a:cubicBezTo>
                    <a:pt x="59442" y="6052"/>
                    <a:pt x="68808" y="12917"/>
                    <a:pt x="72342" y="25565"/>
                  </a:cubicBezTo>
                  <a:cubicBezTo>
                    <a:pt x="74816" y="34779"/>
                    <a:pt x="74816" y="49776"/>
                    <a:pt x="74816" y="60436"/>
                  </a:cubicBezTo>
                  <a:cubicBezTo>
                    <a:pt x="74816" y="72722"/>
                    <a:pt x="74816" y="87357"/>
                    <a:pt x="72166" y="98198"/>
                  </a:cubicBezTo>
                  <a:cubicBezTo>
                    <a:pt x="67571" y="115723"/>
                    <a:pt x="53434" y="118434"/>
                    <a:pt x="46365" y="118434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BFBA2A9F-516E-DB0E-1256-74379F0703EE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6384197" y="6114030"/>
              <a:ext cx="168235" cy="254756"/>
            </a:xfrm>
            <a:custGeom>
              <a:avLst/>
              <a:gdLst>
                <a:gd name="connsiteX0" fmla="*/ 168484 w 168235"/>
                <a:gd name="connsiteY0" fmla="*/ 4054 h 254756"/>
                <a:gd name="connsiteX1" fmla="*/ 163889 w 168235"/>
                <a:gd name="connsiteY1" fmla="*/ 79 h 254756"/>
                <a:gd name="connsiteX2" fmla="*/ 119003 w 168235"/>
                <a:gd name="connsiteY2" fmla="*/ 4054 h 254756"/>
                <a:gd name="connsiteX3" fmla="*/ 114054 w 168235"/>
                <a:gd name="connsiteY3" fmla="*/ 10920 h 254756"/>
                <a:gd name="connsiteX4" fmla="*/ 122537 w 168235"/>
                <a:gd name="connsiteY4" fmla="*/ 15256 h 254756"/>
                <a:gd name="connsiteX5" fmla="*/ 140209 w 168235"/>
                <a:gd name="connsiteY5" fmla="*/ 21399 h 254756"/>
                <a:gd name="connsiteX6" fmla="*/ 139148 w 168235"/>
                <a:gd name="connsiteY6" fmla="*/ 28626 h 254756"/>
                <a:gd name="connsiteX7" fmla="*/ 117942 w 168235"/>
                <a:gd name="connsiteY7" fmla="*/ 114268 h 254756"/>
                <a:gd name="connsiteX8" fmla="*/ 85426 w 168235"/>
                <a:gd name="connsiteY8" fmla="*/ 91141 h 254756"/>
                <a:gd name="connsiteX9" fmla="*/ 248 w 168235"/>
                <a:gd name="connsiteY9" fmla="*/ 197019 h 254756"/>
                <a:gd name="connsiteX10" fmla="*/ 47255 w 168235"/>
                <a:gd name="connsiteY10" fmla="*/ 254836 h 254756"/>
                <a:gd name="connsiteX11" fmla="*/ 93202 w 168235"/>
                <a:gd name="connsiteY11" fmla="*/ 227734 h 254756"/>
                <a:gd name="connsiteX12" fmla="*/ 125364 w 168235"/>
                <a:gd name="connsiteY12" fmla="*/ 254836 h 254756"/>
                <a:gd name="connsiteX13" fmla="*/ 151519 w 168235"/>
                <a:gd name="connsiteY13" fmla="*/ 234961 h 254756"/>
                <a:gd name="connsiteX14" fmla="*/ 162122 w 168235"/>
                <a:gd name="connsiteY14" fmla="*/ 199187 h 254756"/>
                <a:gd name="connsiteX15" fmla="*/ 157880 w 168235"/>
                <a:gd name="connsiteY15" fmla="*/ 195573 h 254756"/>
                <a:gd name="connsiteX16" fmla="*/ 152932 w 168235"/>
                <a:gd name="connsiteY16" fmla="*/ 202078 h 254756"/>
                <a:gd name="connsiteX17" fmla="*/ 126071 w 168235"/>
                <a:gd name="connsiteY17" fmla="*/ 246886 h 254756"/>
                <a:gd name="connsiteX18" fmla="*/ 115468 w 168235"/>
                <a:gd name="connsiteY18" fmla="*/ 230264 h 254756"/>
                <a:gd name="connsiteX19" fmla="*/ 117589 w 168235"/>
                <a:gd name="connsiteY19" fmla="*/ 212918 h 254756"/>
                <a:gd name="connsiteX20" fmla="*/ 168484 w 168235"/>
                <a:gd name="connsiteY20" fmla="*/ 4054 h 254756"/>
                <a:gd name="connsiteX21" fmla="*/ 94969 w 168235"/>
                <a:gd name="connsiteY21" fmla="*/ 207859 h 254756"/>
                <a:gd name="connsiteX22" fmla="*/ 87900 w 168235"/>
                <a:gd name="connsiteY22" fmla="*/ 221230 h 254756"/>
                <a:gd name="connsiteX23" fmla="*/ 47962 w 168235"/>
                <a:gd name="connsiteY23" fmla="*/ 246886 h 254756"/>
                <a:gd name="connsiteX24" fmla="*/ 25342 w 168235"/>
                <a:gd name="connsiteY24" fmla="*/ 212918 h 254756"/>
                <a:gd name="connsiteX25" fmla="*/ 44781 w 168235"/>
                <a:gd name="connsiteY25" fmla="*/ 133781 h 254756"/>
                <a:gd name="connsiteX26" fmla="*/ 85780 w 168235"/>
                <a:gd name="connsiteY26" fmla="*/ 99091 h 254756"/>
                <a:gd name="connsiteX27" fmla="*/ 113701 w 168235"/>
                <a:gd name="connsiteY27" fmla="*/ 130890 h 254756"/>
                <a:gd name="connsiteX28" fmla="*/ 112641 w 168235"/>
                <a:gd name="connsiteY28" fmla="*/ 137033 h 254756"/>
                <a:gd name="connsiteX29" fmla="*/ 94969 w 168235"/>
                <a:gd name="connsiteY29" fmla="*/ 207859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8235" h="254756">
                  <a:moveTo>
                    <a:pt x="168484" y="4054"/>
                  </a:moveTo>
                  <a:cubicBezTo>
                    <a:pt x="168484" y="3693"/>
                    <a:pt x="168484" y="79"/>
                    <a:pt x="163889" y="79"/>
                  </a:cubicBezTo>
                  <a:cubicBezTo>
                    <a:pt x="158587" y="79"/>
                    <a:pt x="125011" y="3331"/>
                    <a:pt x="119003" y="4054"/>
                  </a:cubicBezTo>
                  <a:cubicBezTo>
                    <a:pt x="116175" y="4415"/>
                    <a:pt x="114054" y="6222"/>
                    <a:pt x="114054" y="10920"/>
                  </a:cubicBezTo>
                  <a:cubicBezTo>
                    <a:pt x="114054" y="15256"/>
                    <a:pt x="117235" y="15256"/>
                    <a:pt x="122537" y="15256"/>
                  </a:cubicBezTo>
                  <a:cubicBezTo>
                    <a:pt x="139502" y="15256"/>
                    <a:pt x="140209" y="17786"/>
                    <a:pt x="140209" y="21399"/>
                  </a:cubicBezTo>
                  <a:lnTo>
                    <a:pt x="139148" y="28626"/>
                  </a:lnTo>
                  <a:lnTo>
                    <a:pt x="117942" y="114268"/>
                  </a:lnTo>
                  <a:cubicBezTo>
                    <a:pt x="111580" y="100898"/>
                    <a:pt x="101331" y="91141"/>
                    <a:pt x="85426" y="91141"/>
                  </a:cubicBezTo>
                  <a:cubicBezTo>
                    <a:pt x="44074" y="91141"/>
                    <a:pt x="248" y="144261"/>
                    <a:pt x="248" y="197019"/>
                  </a:cubicBezTo>
                  <a:cubicBezTo>
                    <a:pt x="248" y="230986"/>
                    <a:pt x="19687" y="254836"/>
                    <a:pt x="47255" y="254836"/>
                  </a:cubicBezTo>
                  <a:cubicBezTo>
                    <a:pt x="54324" y="254836"/>
                    <a:pt x="71996" y="253390"/>
                    <a:pt x="93202" y="227734"/>
                  </a:cubicBezTo>
                  <a:cubicBezTo>
                    <a:pt x="96029" y="242911"/>
                    <a:pt x="108399" y="254836"/>
                    <a:pt x="125364" y="254836"/>
                  </a:cubicBezTo>
                  <a:cubicBezTo>
                    <a:pt x="137735" y="254836"/>
                    <a:pt x="145864" y="246525"/>
                    <a:pt x="151519" y="234961"/>
                  </a:cubicBezTo>
                  <a:cubicBezTo>
                    <a:pt x="157527" y="221952"/>
                    <a:pt x="162122" y="199910"/>
                    <a:pt x="162122" y="199187"/>
                  </a:cubicBezTo>
                  <a:cubicBezTo>
                    <a:pt x="162122" y="195573"/>
                    <a:pt x="158941" y="195573"/>
                    <a:pt x="157880" y="195573"/>
                  </a:cubicBezTo>
                  <a:cubicBezTo>
                    <a:pt x="154346" y="195573"/>
                    <a:pt x="153993" y="197019"/>
                    <a:pt x="152932" y="202078"/>
                  </a:cubicBezTo>
                  <a:cubicBezTo>
                    <a:pt x="146924" y="225566"/>
                    <a:pt x="140562" y="246886"/>
                    <a:pt x="126071" y="246886"/>
                  </a:cubicBezTo>
                  <a:cubicBezTo>
                    <a:pt x="116528" y="246886"/>
                    <a:pt x="115468" y="237491"/>
                    <a:pt x="115468" y="230264"/>
                  </a:cubicBezTo>
                  <a:cubicBezTo>
                    <a:pt x="115468" y="221591"/>
                    <a:pt x="116175" y="219061"/>
                    <a:pt x="117589" y="212918"/>
                  </a:cubicBezTo>
                  <a:lnTo>
                    <a:pt x="168484" y="4054"/>
                  </a:lnTo>
                  <a:close/>
                  <a:moveTo>
                    <a:pt x="94969" y="207859"/>
                  </a:moveTo>
                  <a:cubicBezTo>
                    <a:pt x="93202" y="214364"/>
                    <a:pt x="93202" y="215087"/>
                    <a:pt x="87900" y="221230"/>
                  </a:cubicBezTo>
                  <a:cubicBezTo>
                    <a:pt x="72349" y="241104"/>
                    <a:pt x="57858" y="246886"/>
                    <a:pt x="47962" y="246886"/>
                  </a:cubicBezTo>
                  <a:cubicBezTo>
                    <a:pt x="30290" y="246886"/>
                    <a:pt x="25342" y="227011"/>
                    <a:pt x="25342" y="212918"/>
                  </a:cubicBezTo>
                  <a:cubicBezTo>
                    <a:pt x="25342" y="194851"/>
                    <a:pt x="36652" y="150404"/>
                    <a:pt x="44781" y="133781"/>
                  </a:cubicBezTo>
                  <a:cubicBezTo>
                    <a:pt x="55738" y="112461"/>
                    <a:pt x="71642" y="99091"/>
                    <a:pt x="85780" y="99091"/>
                  </a:cubicBezTo>
                  <a:cubicBezTo>
                    <a:pt x="108753" y="99091"/>
                    <a:pt x="113701" y="128722"/>
                    <a:pt x="113701" y="130890"/>
                  </a:cubicBezTo>
                  <a:cubicBezTo>
                    <a:pt x="113701" y="133058"/>
                    <a:pt x="112994" y="135227"/>
                    <a:pt x="112641" y="137033"/>
                  </a:cubicBezTo>
                  <a:lnTo>
                    <a:pt x="94969" y="207859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D1EC7549-5C7F-F28E-61F9-36FFE6B37740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6562148" y="6138602"/>
              <a:ext cx="108504" cy="230184"/>
            </a:xfrm>
            <a:custGeom>
              <a:avLst/>
              <a:gdLst>
                <a:gd name="connsiteX0" fmla="*/ 64932 w 108504"/>
                <a:gd name="connsiteY0" fmla="*/ 81746 h 230184"/>
                <a:gd name="connsiteX1" fmla="*/ 98155 w 108504"/>
                <a:gd name="connsiteY1" fmla="*/ 81746 h 230184"/>
                <a:gd name="connsiteX2" fmla="*/ 108758 w 108504"/>
                <a:gd name="connsiteY2" fmla="*/ 74519 h 230184"/>
                <a:gd name="connsiteX3" fmla="*/ 98862 w 108504"/>
                <a:gd name="connsiteY3" fmla="*/ 70544 h 230184"/>
                <a:gd name="connsiteX4" fmla="*/ 67760 w 108504"/>
                <a:gd name="connsiteY4" fmla="*/ 70544 h 230184"/>
                <a:gd name="connsiteX5" fmla="*/ 82250 w 108504"/>
                <a:gd name="connsiteY5" fmla="*/ 9836 h 230184"/>
                <a:gd name="connsiteX6" fmla="*/ 72001 w 108504"/>
                <a:gd name="connsiteY6" fmla="*/ 79 h 230184"/>
                <a:gd name="connsiteX7" fmla="*/ 57863 w 108504"/>
                <a:gd name="connsiteY7" fmla="*/ 13088 h 230184"/>
                <a:gd name="connsiteX8" fmla="*/ 44079 w 108504"/>
                <a:gd name="connsiteY8" fmla="*/ 70544 h 230184"/>
                <a:gd name="connsiteX9" fmla="*/ 10856 w 108504"/>
                <a:gd name="connsiteY9" fmla="*/ 70544 h 230184"/>
                <a:gd name="connsiteX10" fmla="*/ 253 w 108504"/>
                <a:gd name="connsiteY10" fmla="*/ 77410 h 230184"/>
                <a:gd name="connsiteX11" fmla="*/ 10149 w 108504"/>
                <a:gd name="connsiteY11" fmla="*/ 81746 h 230184"/>
                <a:gd name="connsiteX12" fmla="*/ 41252 w 108504"/>
                <a:gd name="connsiteY12" fmla="*/ 81746 h 230184"/>
                <a:gd name="connsiteX13" fmla="*/ 14391 w 108504"/>
                <a:gd name="connsiteY13" fmla="*/ 197019 h 230184"/>
                <a:gd name="connsiteX14" fmla="*/ 46907 w 108504"/>
                <a:gd name="connsiteY14" fmla="*/ 230264 h 230184"/>
                <a:gd name="connsiteX15" fmla="*/ 103103 w 108504"/>
                <a:gd name="connsiteY15" fmla="*/ 174615 h 230184"/>
                <a:gd name="connsiteX16" fmla="*/ 98862 w 108504"/>
                <a:gd name="connsiteY16" fmla="*/ 171001 h 230184"/>
                <a:gd name="connsiteX17" fmla="*/ 93560 w 108504"/>
                <a:gd name="connsiteY17" fmla="*/ 176060 h 230184"/>
                <a:gd name="connsiteX18" fmla="*/ 47614 w 108504"/>
                <a:gd name="connsiteY18" fmla="*/ 222314 h 230184"/>
                <a:gd name="connsiteX19" fmla="*/ 36657 w 108504"/>
                <a:gd name="connsiteY19" fmla="*/ 205691 h 230184"/>
                <a:gd name="connsiteX20" fmla="*/ 38778 w 108504"/>
                <a:gd name="connsiteY20" fmla="*/ 188346 h 230184"/>
                <a:gd name="connsiteX21" fmla="*/ 64932 w 10850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504" h="230184">
                  <a:moveTo>
                    <a:pt x="64932" y="81746"/>
                  </a:moveTo>
                  <a:lnTo>
                    <a:pt x="98155" y="81746"/>
                  </a:lnTo>
                  <a:cubicBezTo>
                    <a:pt x="105224" y="81746"/>
                    <a:pt x="108758" y="81746"/>
                    <a:pt x="108758" y="74519"/>
                  </a:cubicBezTo>
                  <a:cubicBezTo>
                    <a:pt x="108758" y="70544"/>
                    <a:pt x="105224" y="70544"/>
                    <a:pt x="98862" y="70544"/>
                  </a:cubicBezTo>
                  <a:lnTo>
                    <a:pt x="67760" y="70544"/>
                  </a:lnTo>
                  <a:cubicBezTo>
                    <a:pt x="80483" y="19231"/>
                    <a:pt x="82250" y="12004"/>
                    <a:pt x="82250" y="9836"/>
                  </a:cubicBezTo>
                  <a:cubicBezTo>
                    <a:pt x="82250" y="3693"/>
                    <a:pt x="78009" y="79"/>
                    <a:pt x="72001" y="79"/>
                  </a:cubicBezTo>
                  <a:cubicBezTo>
                    <a:pt x="70940" y="79"/>
                    <a:pt x="61044" y="441"/>
                    <a:pt x="57863" y="13088"/>
                  </a:cubicBezTo>
                  <a:lnTo>
                    <a:pt x="44079" y="70544"/>
                  </a:lnTo>
                  <a:lnTo>
                    <a:pt x="10856" y="70544"/>
                  </a:lnTo>
                  <a:cubicBezTo>
                    <a:pt x="3788" y="70544"/>
                    <a:pt x="253" y="70544"/>
                    <a:pt x="253" y="77410"/>
                  </a:cubicBezTo>
                  <a:cubicBezTo>
                    <a:pt x="253" y="81746"/>
                    <a:pt x="3081" y="81746"/>
                    <a:pt x="10149" y="81746"/>
                  </a:cubicBezTo>
                  <a:lnTo>
                    <a:pt x="41252" y="81746"/>
                  </a:lnTo>
                  <a:cubicBezTo>
                    <a:pt x="15804" y="184371"/>
                    <a:pt x="14391" y="190514"/>
                    <a:pt x="14391" y="197019"/>
                  </a:cubicBezTo>
                  <a:cubicBezTo>
                    <a:pt x="14391" y="216532"/>
                    <a:pt x="27821" y="230264"/>
                    <a:pt x="46907" y="230264"/>
                  </a:cubicBezTo>
                  <a:cubicBezTo>
                    <a:pt x="82957" y="230264"/>
                    <a:pt x="103103" y="177505"/>
                    <a:pt x="103103" y="174615"/>
                  </a:cubicBezTo>
                  <a:cubicBezTo>
                    <a:pt x="103103" y="171001"/>
                    <a:pt x="100276" y="171001"/>
                    <a:pt x="98862" y="171001"/>
                  </a:cubicBezTo>
                  <a:cubicBezTo>
                    <a:pt x="95681" y="171001"/>
                    <a:pt x="95328" y="172085"/>
                    <a:pt x="93560" y="176060"/>
                  </a:cubicBezTo>
                  <a:cubicBezTo>
                    <a:pt x="78363" y="213641"/>
                    <a:pt x="59630" y="222314"/>
                    <a:pt x="47614" y="222314"/>
                  </a:cubicBezTo>
                  <a:cubicBezTo>
                    <a:pt x="40192" y="222314"/>
                    <a:pt x="36657" y="217616"/>
                    <a:pt x="36657" y="205691"/>
                  </a:cubicBezTo>
                  <a:cubicBezTo>
                    <a:pt x="36657" y="197019"/>
                    <a:pt x="37364" y="194489"/>
                    <a:pt x="38778" y="188346"/>
                  </a:cubicBezTo>
                  <a:lnTo>
                    <a:pt x="64932" y="8174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909AA459-ECF7-C020-4E98-708FEA3CFA1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6693525" y="6074211"/>
              <a:ext cx="62098" cy="131028"/>
            </a:xfrm>
            <a:custGeom>
              <a:avLst/>
              <a:gdLst>
                <a:gd name="connsiteX0" fmla="*/ 60129 w 62098"/>
                <a:gd name="connsiteY0" fmla="*/ 22082 h 131028"/>
                <a:gd name="connsiteX1" fmla="*/ 62356 w 62098"/>
                <a:gd name="connsiteY1" fmla="*/ 13987 h 131028"/>
                <a:gd name="connsiteX2" fmla="*/ 47759 w 62098"/>
                <a:gd name="connsiteY2" fmla="*/ 75 h 131028"/>
                <a:gd name="connsiteX3" fmla="*/ 34151 w 62098"/>
                <a:gd name="connsiteY3" fmla="*/ 11964 h 131028"/>
                <a:gd name="connsiteX4" fmla="*/ 1494 w 62098"/>
                <a:gd name="connsiteY4" fmla="*/ 121491 h 131028"/>
                <a:gd name="connsiteX5" fmla="*/ 257 w 62098"/>
                <a:gd name="connsiteY5" fmla="*/ 125538 h 131028"/>
                <a:gd name="connsiteX6" fmla="*/ 9906 w 62098"/>
                <a:gd name="connsiteY6" fmla="*/ 131103 h 131028"/>
                <a:gd name="connsiteX7" fmla="*/ 13617 w 62098"/>
                <a:gd name="connsiteY7" fmla="*/ 126803 h 131028"/>
                <a:gd name="connsiteX8" fmla="*/ 60129 w 62098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98" h="131028">
                  <a:moveTo>
                    <a:pt x="60129" y="22082"/>
                  </a:moveTo>
                  <a:cubicBezTo>
                    <a:pt x="62108" y="17782"/>
                    <a:pt x="62356" y="15758"/>
                    <a:pt x="62356" y="13987"/>
                  </a:cubicBezTo>
                  <a:cubicBezTo>
                    <a:pt x="62356" y="6146"/>
                    <a:pt x="55428" y="75"/>
                    <a:pt x="47759" y="75"/>
                  </a:cubicBezTo>
                  <a:cubicBezTo>
                    <a:pt x="38357" y="75"/>
                    <a:pt x="35388" y="7916"/>
                    <a:pt x="34151" y="11964"/>
                  </a:cubicBezTo>
                  <a:lnTo>
                    <a:pt x="1494" y="121491"/>
                  </a:lnTo>
                  <a:cubicBezTo>
                    <a:pt x="1246" y="121997"/>
                    <a:pt x="257" y="125285"/>
                    <a:pt x="257" y="125538"/>
                  </a:cubicBezTo>
                  <a:cubicBezTo>
                    <a:pt x="257" y="128574"/>
                    <a:pt x="7926" y="131103"/>
                    <a:pt x="9906" y="131103"/>
                  </a:cubicBezTo>
                  <a:cubicBezTo>
                    <a:pt x="11637" y="131103"/>
                    <a:pt x="11885" y="130597"/>
                    <a:pt x="13617" y="126803"/>
                  </a:cubicBezTo>
                  <a:lnTo>
                    <a:pt x="60129" y="22082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01399B93-188D-E9EA-C75D-BBC5E6965CDD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6794238" y="6119089"/>
              <a:ext cx="256515" cy="245722"/>
            </a:xfrm>
            <a:custGeom>
              <a:avLst/>
              <a:gdLst>
                <a:gd name="connsiteX0" fmla="*/ 237062 w 256515"/>
                <a:gd name="connsiteY0" fmla="*/ 161606 h 245722"/>
                <a:gd name="connsiteX1" fmla="*/ 238829 w 256515"/>
                <a:gd name="connsiteY1" fmla="*/ 156547 h 245722"/>
                <a:gd name="connsiteX2" fmla="*/ 234588 w 256515"/>
                <a:gd name="connsiteY2" fmla="*/ 152572 h 245722"/>
                <a:gd name="connsiteX3" fmla="*/ 229993 w 256515"/>
                <a:gd name="connsiteY3" fmla="*/ 156908 h 245722"/>
                <a:gd name="connsiteX4" fmla="*/ 133505 w 256515"/>
                <a:gd name="connsiteY4" fmla="*/ 234600 h 245722"/>
                <a:gd name="connsiteX5" fmla="*/ 81903 w 256515"/>
                <a:gd name="connsiteY5" fmla="*/ 234600 h 245722"/>
                <a:gd name="connsiteX6" fmla="*/ 74128 w 256515"/>
                <a:gd name="connsiteY6" fmla="*/ 234238 h 245722"/>
                <a:gd name="connsiteX7" fmla="*/ 69533 w 256515"/>
                <a:gd name="connsiteY7" fmla="*/ 230625 h 245722"/>
                <a:gd name="connsiteX8" fmla="*/ 71300 w 256515"/>
                <a:gd name="connsiteY8" fmla="*/ 222314 h 245722"/>
                <a:gd name="connsiteX9" fmla="*/ 95334 w 256515"/>
                <a:gd name="connsiteY9" fmla="*/ 123663 h 245722"/>
                <a:gd name="connsiteX10" fmla="*/ 130324 w 256515"/>
                <a:gd name="connsiteY10" fmla="*/ 123663 h 245722"/>
                <a:gd name="connsiteX11" fmla="*/ 160366 w 256515"/>
                <a:gd name="connsiteY11" fmla="*/ 140286 h 245722"/>
                <a:gd name="connsiteX12" fmla="*/ 157892 w 256515"/>
                <a:gd name="connsiteY12" fmla="*/ 157992 h 245722"/>
                <a:gd name="connsiteX13" fmla="*/ 156832 w 256515"/>
                <a:gd name="connsiteY13" fmla="*/ 161967 h 245722"/>
                <a:gd name="connsiteX14" fmla="*/ 161426 w 256515"/>
                <a:gd name="connsiteY14" fmla="*/ 165942 h 245722"/>
                <a:gd name="connsiteX15" fmla="*/ 166728 w 256515"/>
                <a:gd name="connsiteY15" fmla="*/ 158715 h 245722"/>
                <a:gd name="connsiteX16" fmla="*/ 186874 w 256515"/>
                <a:gd name="connsiteY16" fmla="*/ 74157 h 245722"/>
                <a:gd name="connsiteX17" fmla="*/ 182633 w 256515"/>
                <a:gd name="connsiteY17" fmla="*/ 70182 h 245722"/>
                <a:gd name="connsiteX18" fmla="*/ 177685 w 256515"/>
                <a:gd name="connsiteY18" fmla="*/ 76687 h 245722"/>
                <a:gd name="connsiteX19" fmla="*/ 131384 w 256515"/>
                <a:gd name="connsiteY19" fmla="*/ 112461 h 245722"/>
                <a:gd name="connsiteX20" fmla="*/ 98161 w 256515"/>
                <a:gd name="connsiteY20" fmla="*/ 112461 h 245722"/>
                <a:gd name="connsiteX21" fmla="*/ 119368 w 256515"/>
                <a:gd name="connsiteY21" fmla="*/ 25374 h 245722"/>
                <a:gd name="connsiteX22" fmla="*/ 138453 w 256515"/>
                <a:gd name="connsiteY22" fmla="*/ 11281 h 245722"/>
                <a:gd name="connsiteX23" fmla="*/ 188288 w 256515"/>
                <a:gd name="connsiteY23" fmla="*/ 11281 h 245722"/>
                <a:gd name="connsiteX24" fmla="*/ 242010 w 256515"/>
                <a:gd name="connsiteY24" fmla="*/ 51392 h 245722"/>
                <a:gd name="connsiteX25" fmla="*/ 240596 w 256515"/>
                <a:gd name="connsiteY25" fmla="*/ 70544 h 245722"/>
                <a:gd name="connsiteX26" fmla="*/ 240243 w 256515"/>
                <a:gd name="connsiteY26" fmla="*/ 77048 h 245722"/>
                <a:gd name="connsiteX27" fmla="*/ 244484 w 256515"/>
                <a:gd name="connsiteY27" fmla="*/ 81384 h 245722"/>
                <a:gd name="connsiteX28" fmla="*/ 249432 w 256515"/>
                <a:gd name="connsiteY28" fmla="*/ 72351 h 245722"/>
                <a:gd name="connsiteX29" fmla="*/ 256501 w 256515"/>
                <a:gd name="connsiteY29" fmla="*/ 9836 h 245722"/>
                <a:gd name="connsiteX30" fmla="*/ 246958 w 256515"/>
                <a:gd name="connsiteY30" fmla="*/ 79 h 245722"/>
                <a:gd name="connsiteX31" fmla="*/ 68473 w 256515"/>
                <a:gd name="connsiteY31" fmla="*/ 79 h 245722"/>
                <a:gd name="connsiteX32" fmla="*/ 57870 w 256515"/>
                <a:gd name="connsiteY32" fmla="*/ 7306 h 245722"/>
                <a:gd name="connsiteX33" fmla="*/ 67766 w 256515"/>
                <a:gd name="connsiteY33" fmla="*/ 11281 h 245722"/>
                <a:gd name="connsiteX34" fmla="*/ 90739 w 256515"/>
                <a:gd name="connsiteY34" fmla="*/ 17786 h 245722"/>
                <a:gd name="connsiteX35" fmla="*/ 88972 w 256515"/>
                <a:gd name="connsiteY35" fmla="*/ 26458 h 245722"/>
                <a:gd name="connsiteX36" fmla="*/ 42319 w 256515"/>
                <a:gd name="connsiteY36" fmla="*/ 217616 h 245722"/>
                <a:gd name="connsiteX37" fmla="*/ 10156 w 256515"/>
                <a:gd name="connsiteY37" fmla="*/ 234600 h 245722"/>
                <a:gd name="connsiteX38" fmla="*/ 260 w 256515"/>
                <a:gd name="connsiteY38" fmla="*/ 241466 h 245722"/>
                <a:gd name="connsiteX39" fmla="*/ 10156 w 256515"/>
                <a:gd name="connsiteY39" fmla="*/ 245802 h 245722"/>
                <a:gd name="connsiteX40" fmla="*/ 193589 w 256515"/>
                <a:gd name="connsiteY40" fmla="*/ 245802 h 245722"/>
                <a:gd name="connsiteX41" fmla="*/ 204546 w 256515"/>
                <a:gd name="connsiteY41" fmla="*/ 239659 h 245722"/>
                <a:gd name="connsiteX42" fmla="*/ 237062 w 256515"/>
                <a:gd name="connsiteY42" fmla="*/ 161606 h 24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6515" h="245722">
                  <a:moveTo>
                    <a:pt x="237062" y="161606"/>
                  </a:moveTo>
                  <a:cubicBezTo>
                    <a:pt x="237769" y="159799"/>
                    <a:pt x="238829" y="157269"/>
                    <a:pt x="238829" y="156547"/>
                  </a:cubicBezTo>
                  <a:cubicBezTo>
                    <a:pt x="238829" y="156185"/>
                    <a:pt x="238829" y="152572"/>
                    <a:pt x="234588" y="152572"/>
                  </a:cubicBezTo>
                  <a:cubicBezTo>
                    <a:pt x="231407" y="152572"/>
                    <a:pt x="230700" y="154740"/>
                    <a:pt x="229993" y="156908"/>
                  </a:cubicBezTo>
                  <a:cubicBezTo>
                    <a:pt x="207020" y="210389"/>
                    <a:pt x="193943" y="234600"/>
                    <a:pt x="133505" y="234600"/>
                  </a:cubicBezTo>
                  <a:lnTo>
                    <a:pt x="81903" y="234600"/>
                  </a:lnTo>
                  <a:cubicBezTo>
                    <a:pt x="76955" y="234600"/>
                    <a:pt x="76248" y="234600"/>
                    <a:pt x="74128" y="234238"/>
                  </a:cubicBezTo>
                  <a:cubicBezTo>
                    <a:pt x="70593" y="233877"/>
                    <a:pt x="69533" y="233516"/>
                    <a:pt x="69533" y="230625"/>
                  </a:cubicBezTo>
                  <a:cubicBezTo>
                    <a:pt x="69533" y="229541"/>
                    <a:pt x="69533" y="228818"/>
                    <a:pt x="71300" y="222314"/>
                  </a:cubicBezTo>
                  <a:lnTo>
                    <a:pt x="95334" y="123663"/>
                  </a:lnTo>
                  <a:lnTo>
                    <a:pt x="130324" y="123663"/>
                  </a:lnTo>
                  <a:cubicBezTo>
                    <a:pt x="160366" y="123663"/>
                    <a:pt x="160366" y="131252"/>
                    <a:pt x="160366" y="140286"/>
                  </a:cubicBezTo>
                  <a:cubicBezTo>
                    <a:pt x="160366" y="142815"/>
                    <a:pt x="160366" y="147151"/>
                    <a:pt x="157892" y="157992"/>
                  </a:cubicBezTo>
                  <a:cubicBezTo>
                    <a:pt x="157185" y="159799"/>
                    <a:pt x="156832" y="160883"/>
                    <a:pt x="156832" y="161967"/>
                  </a:cubicBezTo>
                  <a:cubicBezTo>
                    <a:pt x="156832" y="163774"/>
                    <a:pt x="158246" y="165942"/>
                    <a:pt x="161426" y="165942"/>
                  </a:cubicBezTo>
                  <a:cubicBezTo>
                    <a:pt x="164254" y="165942"/>
                    <a:pt x="165314" y="164135"/>
                    <a:pt x="166728" y="158715"/>
                  </a:cubicBezTo>
                  <a:lnTo>
                    <a:pt x="186874" y="74157"/>
                  </a:lnTo>
                  <a:cubicBezTo>
                    <a:pt x="186874" y="71989"/>
                    <a:pt x="185107" y="70182"/>
                    <a:pt x="182633" y="70182"/>
                  </a:cubicBezTo>
                  <a:cubicBezTo>
                    <a:pt x="179452" y="70182"/>
                    <a:pt x="178745" y="72351"/>
                    <a:pt x="177685" y="76687"/>
                  </a:cubicBezTo>
                  <a:cubicBezTo>
                    <a:pt x="170262" y="104150"/>
                    <a:pt x="163901" y="112461"/>
                    <a:pt x="131384" y="112461"/>
                  </a:cubicBezTo>
                  <a:lnTo>
                    <a:pt x="98161" y="112461"/>
                  </a:lnTo>
                  <a:lnTo>
                    <a:pt x="119368" y="25374"/>
                  </a:lnTo>
                  <a:cubicBezTo>
                    <a:pt x="122549" y="12727"/>
                    <a:pt x="122902" y="11281"/>
                    <a:pt x="138453" y="11281"/>
                  </a:cubicBezTo>
                  <a:lnTo>
                    <a:pt x="188288" y="11281"/>
                  </a:lnTo>
                  <a:cubicBezTo>
                    <a:pt x="231407" y="11281"/>
                    <a:pt x="242010" y="21761"/>
                    <a:pt x="242010" y="51392"/>
                  </a:cubicBezTo>
                  <a:cubicBezTo>
                    <a:pt x="242010" y="60064"/>
                    <a:pt x="242010" y="60787"/>
                    <a:pt x="240596" y="70544"/>
                  </a:cubicBezTo>
                  <a:cubicBezTo>
                    <a:pt x="240596" y="72712"/>
                    <a:pt x="240243" y="75241"/>
                    <a:pt x="240243" y="77048"/>
                  </a:cubicBezTo>
                  <a:cubicBezTo>
                    <a:pt x="240243" y="78855"/>
                    <a:pt x="241303" y="81384"/>
                    <a:pt x="244484" y="81384"/>
                  </a:cubicBezTo>
                  <a:cubicBezTo>
                    <a:pt x="248372" y="81384"/>
                    <a:pt x="248725" y="79216"/>
                    <a:pt x="249432" y="72351"/>
                  </a:cubicBezTo>
                  <a:lnTo>
                    <a:pt x="256501" y="9836"/>
                  </a:lnTo>
                  <a:cubicBezTo>
                    <a:pt x="257561" y="79"/>
                    <a:pt x="255794" y="79"/>
                    <a:pt x="246958" y="79"/>
                  </a:cubicBezTo>
                  <a:lnTo>
                    <a:pt x="68473" y="79"/>
                  </a:lnTo>
                  <a:cubicBezTo>
                    <a:pt x="61404" y="79"/>
                    <a:pt x="57870" y="79"/>
                    <a:pt x="57870" y="7306"/>
                  </a:cubicBezTo>
                  <a:cubicBezTo>
                    <a:pt x="57870" y="11281"/>
                    <a:pt x="61051" y="11281"/>
                    <a:pt x="67766" y="11281"/>
                  </a:cubicBezTo>
                  <a:cubicBezTo>
                    <a:pt x="80843" y="11281"/>
                    <a:pt x="90739" y="11281"/>
                    <a:pt x="90739" y="17786"/>
                  </a:cubicBezTo>
                  <a:cubicBezTo>
                    <a:pt x="90739" y="19231"/>
                    <a:pt x="90739" y="19954"/>
                    <a:pt x="88972" y="26458"/>
                  </a:cubicBezTo>
                  <a:lnTo>
                    <a:pt x="42319" y="217616"/>
                  </a:lnTo>
                  <a:cubicBezTo>
                    <a:pt x="38784" y="231709"/>
                    <a:pt x="38077" y="234600"/>
                    <a:pt x="10156" y="234600"/>
                  </a:cubicBezTo>
                  <a:cubicBezTo>
                    <a:pt x="4147" y="234600"/>
                    <a:pt x="260" y="234600"/>
                    <a:pt x="260" y="241466"/>
                  </a:cubicBezTo>
                  <a:cubicBezTo>
                    <a:pt x="260" y="245802"/>
                    <a:pt x="3441" y="245802"/>
                    <a:pt x="10156" y="245802"/>
                  </a:cubicBezTo>
                  <a:lnTo>
                    <a:pt x="193589" y="245802"/>
                  </a:lnTo>
                  <a:cubicBezTo>
                    <a:pt x="201718" y="245802"/>
                    <a:pt x="202072" y="245440"/>
                    <a:pt x="204546" y="239659"/>
                  </a:cubicBezTo>
                  <a:lnTo>
                    <a:pt x="237062" y="16160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7D0FD821-3B43-1643-C068-8F3C183FFA8C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7053340" y="6307463"/>
              <a:ext cx="151164" cy="114080"/>
            </a:xfrm>
            <a:custGeom>
              <a:avLst/>
              <a:gdLst>
                <a:gd name="connsiteX0" fmla="*/ 18822 w 151164"/>
                <a:gd name="connsiteY0" fmla="*/ 95696 h 114080"/>
                <a:gd name="connsiteX1" fmla="*/ 16348 w 151164"/>
                <a:gd name="connsiteY1" fmla="*/ 106067 h 114080"/>
                <a:gd name="connsiteX2" fmla="*/ 24760 w 151164"/>
                <a:gd name="connsiteY2" fmla="*/ 114161 h 114080"/>
                <a:gd name="connsiteX3" fmla="*/ 34409 w 151164"/>
                <a:gd name="connsiteY3" fmla="*/ 108596 h 114080"/>
                <a:gd name="connsiteX4" fmla="*/ 38862 w 151164"/>
                <a:gd name="connsiteY4" fmla="*/ 92913 h 114080"/>
                <a:gd name="connsiteX5" fmla="*/ 44305 w 151164"/>
                <a:gd name="connsiteY5" fmla="*/ 70148 h 114080"/>
                <a:gd name="connsiteX6" fmla="*/ 48511 w 151164"/>
                <a:gd name="connsiteY6" fmla="*/ 53200 h 114080"/>
                <a:gd name="connsiteX7" fmla="*/ 58902 w 151164"/>
                <a:gd name="connsiteY7" fmla="*/ 30435 h 114080"/>
                <a:gd name="connsiteX8" fmla="*/ 96013 w 151164"/>
                <a:gd name="connsiteY8" fmla="*/ 7163 h 114080"/>
                <a:gd name="connsiteX9" fmla="*/ 110610 w 151164"/>
                <a:gd name="connsiteY9" fmla="*/ 24870 h 114080"/>
                <a:gd name="connsiteX10" fmla="*/ 96013 w 151164"/>
                <a:gd name="connsiteY10" fmla="*/ 78748 h 114080"/>
                <a:gd name="connsiteX11" fmla="*/ 92302 w 151164"/>
                <a:gd name="connsiteY11" fmla="*/ 92407 h 114080"/>
                <a:gd name="connsiteX12" fmla="*/ 115805 w 151164"/>
                <a:gd name="connsiteY12" fmla="*/ 114161 h 114080"/>
                <a:gd name="connsiteX13" fmla="*/ 151432 w 151164"/>
                <a:gd name="connsiteY13" fmla="*/ 75460 h 114080"/>
                <a:gd name="connsiteX14" fmla="*/ 147473 w 151164"/>
                <a:gd name="connsiteY14" fmla="*/ 72171 h 114080"/>
                <a:gd name="connsiteX15" fmla="*/ 142772 w 151164"/>
                <a:gd name="connsiteY15" fmla="*/ 76471 h 114080"/>
                <a:gd name="connsiteX16" fmla="*/ 116547 w 151164"/>
                <a:gd name="connsiteY16" fmla="*/ 107078 h 114080"/>
                <a:gd name="connsiteX17" fmla="*/ 110362 w 151164"/>
                <a:gd name="connsiteY17" fmla="*/ 98225 h 114080"/>
                <a:gd name="connsiteX18" fmla="*/ 116053 w 151164"/>
                <a:gd name="connsiteY18" fmla="*/ 77736 h 114080"/>
                <a:gd name="connsiteX19" fmla="*/ 129165 w 151164"/>
                <a:gd name="connsiteY19" fmla="*/ 28917 h 114080"/>
                <a:gd name="connsiteX20" fmla="*/ 97002 w 151164"/>
                <a:gd name="connsiteY20" fmla="*/ 81 h 114080"/>
                <a:gd name="connsiteX21" fmla="*/ 55191 w 151164"/>
                <a:gd name="connsiteY21" fmla="*/ 23099 h 114080"/>
                <a:gd name="connsiteX22" fmla="*/ 28719 w 151164"/>
                <a:gd name="connsiteY22" fmla="*/ 81 h 114080"/>
                <a:gd name="connsiteX23" fmla="*/ 9174 w 151164"/>
                <a:gd name="connsiteY23" fmla="*/ 13740 h 114080"/>
                <a:gd name="connsiteX24" fmla="*/ 267 w 151164"/>
                <a:gd name="connsiteY24" fmla="*/ 38782 h 114080"/>
                <a:gd name="connsiteX25" fmla="*/ 4473 w 151164"/>
                <a:gd name="connsiteY25" fmla="*/ 42070 h 114080"/>
                <a:gd name="connsiteX26" fmla="*/ 9916 w 151164"/>
                <a:gd name="connsiteY26" fmla="*/ 34482 h 114080"/>
                <a:gd name="connsiteX27" fmla="*/ 27976 w 151164"/>
                <a:gd name="connsiteY27" fmla="*/ 7163 h 114080"/>
                <a:gd name="connsiteX28" fmla="*/ 36141 w 151164"/>
                <a:gd name="connsiteY28" fmla="*/ 19558 h 114080"/>
                <a:gd name="connsiteX29" fmla="*/ 32182 w 151164"/>
                <a:gd name="connsiteY29" fmla="*/ 40553 h 114080"/>
                <a:gd name="connsiteX30" fmla="*/ 26739 w 151164"/>
                <a:gd name="connsiteY30" fmla="*/ 63318 h 114080"/>
                <a:gd name="connsiteX31" fmla="*/ 18822 w 151164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164" h="114080">
                  <a:moveTo>
                    <a:pt x="18822" y="95696"/>
                  </a:moveTo>
                  <a:cubicBezTo>
                    <a:pt x="17833" y="98984"/>
                    <a:pt x="16348" y="105308"/>
                    <a:pt x="16348" y="106067"/>
                  </a:cubicBezTo>
                  <a:cubicBezTo>
                    <a:pt x="16348" y="111632"/>
                    <a:pt x="20802" y="114161"/>
                    <a:pt x="24760" y="114161"/>
                  </a:cubicBezTo>
                  <a:cubicBezTo>
                    <a:pt x="29213" y="114161"/>
                    <a:pt x="33172" y="110873"/>
                    <a:pt x="34409" y="108596"/>
                  </a:cubicBezTo>
                  <a:cubicBezTo>
                    <a:pt x="35646" y="106320"/>
                    <a:pt x="37625" y="98225"/>
                    <a:pt x="38862" y="92913"/>
                  </a:cubicBezTo>
                  <a:cubicBezTo>
                    <a:pt x="40099" y="88107"/>
                    <a:pt x="42821" y="76471"/>
                    <a:pt x="44305" y="70148"/>
                  </a:cubicBezTo>
                  <a:cubicBezTo>
                    <a:pt x="45790" y="64583"/>
                    <a:pt x="47274" y="59018"/>
                    <a:pt x="48511" y="53200"/>
                  </a:cubicBezTo>
                  <a:cubicBezTo>
                    <a:pt x="51232" y="42829"/>
                    <a:pt x="51727" y="40806"/>
                    <a:pt x="58902" y="30435"/>
                  </a:cubicBezTo>
                  <a:cubicBezTo>
                    <a:pt x="65829" y="20317"/>
                    <a:pt x="77457" y="7163"/>
                    <a:pt x="96013" y="7163"/>
                  </a:cubicBezTo>
                  <a:cubicBezTo>
                    <a:pt x="110362" y="7163"/>
                    <a:pt x="110610" y="20064"/>
                    <a:pt x="110610" y="24870"/>
                  </a:cubicBezTo>
                  <a:cubicBezTo>
                    <a:pt x="110610" y="40047"/>
                    <a:pt x="99971" y="68124"/>
                    <a:pt x="96013" y="78748"/>
                  </a:cubicBezTo>
                  <a:cubicBezTo>
                    <a:pt x="93291" y="85831"/>
                    <a:pt x="92302" y="88107"/>
                    <a:pt x="92302" y="92407"/>
                  </a:cubicBezTo>
                  <a:cubicBezTo>
                    <a:pt x="92302" y="105814"/>
                    <a:pt x="103188" y="114161"/>
                    <a:pt x="115805" y="114161"/>
                  </a:cubicBezTo>
                  <a:cubicBezTo>
                    <a:pt x="140546" y="114161"/>
                    <a:pt x="151432" y="79254"/>
                    <a:pt x="151432" y="75460"/>
                  </a:cubicBezTo>
                  <a:cubicBezTo>
                    <a:pt x="151432" y="72171"/>
                    <a:pt x="148215" y="72171"/>
                    <a:pt x="147473" y="72171"/>
                  </a:cubicBezTo>
                  <a:cubicBezTo>
                    <a:pt x="144009" y="72171"/>
                    <a:pt x="143762" y="73689"/>
                    <a:pt x="142772" y="76471"/>
                  </a:cubicBezTo>
                  <a:cubicBezTo>
                    <a:pt x="137082" y="96707"/>
                    <a:pt x="126444" y="107078"/>
                    <a:pt x="116547" y="107078"/>
                  </a:cubicBezTo>
                  <a:cubicBezTo>
                    <a:pt x="111352" y="107078"/>
                    <a:pt x="110362" y="103537"/>
                    <a:pt x="110362" y="98225"/>
                  </a:cubicBezTo>
                  <a:cubicBezTo>
                    <a:pt x="110362" y="92407"/>
                    <a:pt x="111599" y="89119"/>
                    <a:pt x="116053" y="77736"/>
                  </a:cubicBezTo>
                  <a:cubicBezTo>
                    <a:pt x="119021" y="69895"/>
                    <a:pt x="129165" y="43082"/>
                    <a:pt x="129165" y="28917"/>
                  </a:cubicBezTo>
                  <a:cubicBezTo>
                    <a:pt x="129165" y="4381"/>
                    <a:pt x="110115" y="81"/>
                    <a:pt x="97002" y="81"/>
                  </a:cubicBezTo>
                  <a:cubicBezTo>
                    <a:pt x="76468" y="81"/>
                    <a:pt x="62613" y="12981"/>
                    <a:pt x="55191" y="23099"/>
                  </a:cubicBezTo>
                  <a:cubicBezTo>
                    <a:pt x="53459" y="5646"/>
                    <a:pt x="38862" y="81"/>
                    <a:pt x="28719" y="81"/>
                  </a:cubicBezTo>
                  <a:cubicBezTo>
                    <a:pt x="18080" y="81"/>
                    <a:pt x="12390" y="7922"/>
                    <a:pt x="9174" y="13740"/>
                  </a:cubicBezTo>
                  <a:cubicBezTo>
                    <a:pt x="3731" y="23099"/>
                    <a:pt x="267" y="37517"/>
                    <a:pt x="267" y="38782"/>
                  </a:cubicBezTo>
                  <a:cubicBezTo>
                    <a:pt x="267" y="42070"/>
                    <a:pt x="3731" y="42070"/>
                    <a:pt x="4473" y="42070"/>
                  </a:cubicBezTo>
                  <a:cubicBezTo>
                    <a:pt x="7937" y="42070"/>
                    <a:pt x="8184" y="41311"/>
                    <a:pt x="9916" y="34482"/>
                  </a:cubicBezTo>
                  <a:cubicBezTo>
                    <a:pt x="13627" y="19558"/>
                    <a:pt x="18328" y="7163"/>
                    <a:pt x="27976" y="7163"/>
                  </a:cubicBezTo>
                  <a:cubicBezTo>
                    <a:pt x="34409" y="7163"/>
                    <a:pt x="36141" y="12728"/>
                    <a:pt x="36141" y="19558"/>
                  </a:cubicBezTo>
                  <a:cubicBezTo>
                    <a:pt x="36141" y="24364"/>
                    <a:pt x="33914" y="33723"/>
                    <a:pt x="32182" y="40553"/>
                  </a:cubicBezTo>
                  <a:cubicBezTo>
                    <a:pt x="30450" y="47382"/>
                    <a:pt x="27976" y="57753"/>
                    <a:pt x="26739" y="63318"/>
                  </a:cubicBezTo>
                  <a:lnTo>
                    <a:pt x="18822" y="9569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7019EA66-9D84-6E6D-61D8-A990EDB0585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7269089" y="6093794"/>
              <a:ext cx="81997" cy="361356"/>
            </a:xfrm>
            <a:custGeom>
              <a:avLst/>
              <a:gdLst>
                <a:gd name="connsiteX0" fmla="*/ 82270 w 81997"/>
                <a:gd name="connsiteY0" fmla="*/ 357823 h 361356"/>
                <a:gd name="connsiteX1" fmla="*/ 76261 w 81997"/>
                <a:gd name="connsiteY1" fmla="*/ 349873 h 361356"/>
                <a:gd name="connsiteX2" fmla="*/ 20772 w 81997"/>
                <a:gd name="connsiteY2" fmla="*/ 180758 h 361356"/>
                <a:gd name="connsiteX3" fmla="*/ 77675 w 81997"/>
                <a:gd name="connsiteY3" fmla="*/ 9836 h 361356"/>
                <a:gd name="connsiteX4" fmla="*/ 82270 w 81997"/>
                <a:gd name="connsiteY4" fmla="*/ 3693 h 361356"/>
                <a:gd name="connsiteX5" fmla="*/ 78735 w 81997"/>
                <a:gd name="connsiteY5" fmla="*/ 79 h 361356"/>
                <a:gd name="connsiteX6" fmla="*/ 22539 w 81997"/>
                <a:gd name="connsiteY6" fmla="*/ 70544 h 361356"/>
                <a:gd name="connsiteX7" fmla="*/ 272 w 81997"/>
                <a:gd name="connsiteY7" fmla="*/ 180758 h 361356"/>
                <a:gd name="connsiteX8" fmla="*/ 23599 w 81997"/>
                <a:gd name="connsiteY8" fmla="*/ 293501 h 361356"/>
                <a:gd name="connsiteX9" fmla="*/ 78735 w 81997"/>
                <a:gd name="connsiteY9" fmla="*/ 361436 h 361356"/>
                <a:gd name="connsiteX10" fmla="*/ 82270 w 81997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270" y="357823"/>
                  </a:moveTo>
                  <a:cubicBezTo>
                    <a:pt x="82270" y="356738"/>
                    <a:pt x="82270" y="356016"/>
                    <a:pt x="76261" y="349873"/>
                  </a:cubicBezTo>
                  <a:cubicBezTo>
                    <a:pt x="32082" y="304342"/>
                    <a:pt x="20772" y="236045"/>
                    <a:pt x="20772" y="180758"/>
                  </a:cubicBezTo>
                  <a:cubicBezTo>
                    <a:pt x="20772" y="117882"/>
                    <a:pt x="34202" y="55005"/>
                    <a:pt x="77675" y="9836"/>
                  </a:cubicBezTo>
                  <a:cubicBezTo>
                    <a:pt x="82270" y="5500"/>
                    <a:pt x="82270" y="4777"/>
                    <a:pt x="82270" y="3693"/>
                  </a:cubicBezTo>
                  <a:cubicBezTo>
                    <a:pt x="82270" y="1163"/>
                    <a:pt x="80856" y="79"/>
                    <a:pt x="78735" y="79"/>
                  </a:cubicBezTo>
                  <a:cubicBezTo>
                    <a:pt x="75201" y="79"/>
                    <a:pt x="43392" y="24651"/>
                    <a:pt x="22539" y="70544"/>
                  </a:cubicBezTo>
                  <a:cubicBezTo>
                    <a:pt x="4514" y="110293"/>
                    <a:pt x="272" y="150404"/>
                    <a:pt x="272" y="180758"/>
                  </a:cubicBezTo>
                  <a:cubicBezTo>
                    <a:pt x="272" y="208943"/>
                    <a:pt x="4160" y="252668"/>
                    <a:pt x="23599" y="293501"/>
                  </a:cubicBezTo>
                  <a:cubicBezTo>
                    <a:pt x="44805" y="337948"/>
                    <a:pt x="75201" y="361436"/>
                    <a:pt x="78735" y="361436"/>
                  </a:cubicBezTo>
                  <a:cubicBezTo>
                    <a:pt x="80856" y="361436"/>
                    <a:pt x="82270" y="360352"/>
                    <a:pt x="82270" y="357823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710283D-2B5F-E1C8-6CFD-43CC95E0F89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7379676" y="6138602"/>
              <a:ext cx="108504" cy="230184"/>
            </a:xfrm>
            <a:custGeom>
              <a:avLst/>
              <a:gdLst>
                <a:gd name="connsiteX0" fmla="*/ 64955 w 108504"/>
                <a:gd name="connsiteY0" fmla="*/ 81746 h 230184"/>
                <a:gd name="connsiteX1" fmla="*/ 98178 w 108504"/>
                <a:gd name="connsiteY1" fmla="*/ 81746 h 230184"/>
                <a:gd name="connsiteX2" fmla="*/ 108781 w 108504"/>
                <a:gd name="connsiteY2" fmla="*/ 74519 h 230184"/>
                <a:gd name="connsiteX3" fmla="*/ 98885 w 108504"/>
                <a:gd name="connsiteY3" fmla="*/ 70544 h 230184"/>
                <a:gd name="connsiteX4" fmla="*/ 67783 w 108504"/>
                <a:gd name="connsiteY4" fmla="*/ 70544 h 230184"/>
                <a:gd name="connsiteX5" fmla="*/ 82273 w 108504"/>
                <a:gd name="connsiteY5" fmla="*/ 9836 h 230184"/>
                <a:gd name="connsiteX6" fmla="*/ 72024 w 108504"/>
                <a:gd name="connsiteY6" fmla="*/ 79 h 230184"/>
                <a:gd name="connsiteX7" fmla="*/ 57886 w 108504"/>
                <a:gd name="connsiteY7" fmla="*/ 13088 h 230184"/>
                <a:gd name="connsiteX8" fmla="*/ 44102 w 108504"/>
                <a:gd name="connsiteY8" fmla="*/ 70544 h 230184"/>
                <a:gd name="connsiteX9" fmla="*/ 10879 w 108504"/>
                <a:gd name="connsiteY9" fmla="*/ 70544 h 230184"/>
                <a:gd name="connsiteX10" fmla="*/ 276 w 108504"/>
                <a:gd name="connsiteY10" fmla="*/ 77410 h 230184"/>
                <a:gd name="connsiteX11" fmla="*/ 10173 w 108504"/>
                <a:gd name="connsiteY11" fmla="*/ 81746 h 230184"/>
                <a:gd name="connsiteX12" fmla="*/ 41275 w 108504"/>
                <a:gd name="connsiteY12" fmla="*/ 81746 h 230184"/>
                <a:gd name="connsiteX13" fmla="*/ 14414 w 108504"/>
                <a:gd name="connsiteY13" fmla="*/ 197019 h 230184"/>
                <a:gd name="connsiteX14" fmla="*/ 46930 w 108504"/>
                <a:gd name="connsiteY14" fmla="*/ 230264 h 230184"/>
                <a:gd name="connsiteX15" fmla="*/ 103126 w 108504"/>
                <a:gd name="connsiteY15" fmla="*/ 174615 h 230184"/>
                <a:gd name="connsiteX16" fmla="*/ 98885 w 108504"/>
                <a:gd name="connsiteY16" fmla="*/ 171001 h 230184"/>
                <a:gd name="connsiteX17" fmla="*/ 93583 w 108504"/>
                <a:gd name="connsiteY17" fmla="*/ 176060 h 230184"/>
                <a:gd name="connsiteX18" fmla="*/ 47637 w 108504"/>
                <a:gd name="connsiteY18" fmla="*/ 222314 h 230184"/>
                <a:gd name="connsiteX19" fmla="*/ 36680 w 108504"/>
                <a:gd name="connsiteY19" fmla="*/ 205691 h 230184"/>
                <a:gd name="connsiteX20" fmla="*/ 38801 w 108504"/>
                <a:gd name="connsiteY20" fmla="*/ 188346 h 230184"/>
                <a:gd name="connsiteX21" fmla="*/ 64955 w 10850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504" h="230184">
                  <a:moveTo>
                    <a:pt x="64955" y="81746"/>
                  </a:moveTo>
                  <a:lnTo>
                    <a:pt x="98178" y="81746"/>
                  </a:lnTo>
                  <a:cubicBezTo>
                    <a:pt x="105247" y="81746"/>
                    <a:pt x="108781" y="81746"/>
                    <a:pt x="108781" y="74519"/>
                  </a:cubicBezTo>
                  <a:cubicBezTo>
                    <a:pt x="108781" y="70544"/>
                    <a:pt x="105247" y="70544"/>
                    <a:pt x="98885" y="70544"/>
                  </a:cubicBezTo>
                  <a:lnTo>
                    <a:pt x="67783" y="70544"/>
                  </a:lnTo>
                  <a:cubicBezTo>
                    <a:pt x="80506" y="19231"/>
                    <a:pt x="82273" y="12004"/>
                    <a:pt x="82273" y="9836"/>
                  </a:cubicBezTo>
                  <a:cubicBezTo>
                    <a:pt x="82273" y="3693"/>
                    <a:pt x="78032" y="79"/>
                    <a:pt x="72024" y="79"/>
                  </a:cubicBezTo>
                  <a:cubicBezTo>
                    <a:pt x="70963" y="79"/>
                    <a:pt x="61067" y="441"/>
                    <a:pt x="57886" y="13088"/>
                  </a:cubicBezTo>
                  <a:lnTo>
                    <a:pt x="44102" y="70544"/>
                  </a:lnTo>
                  <a:lnTo>
                    <a:pt x="10879" y="70544"/>
                  </a:lnTo>
                  <a:cubicBezTo>
                    <a:pt x="3811" y="70544"/>
                    <a:pt x="276" y="70544"/>
                    <a:pt x="276" y="77410"/>
                  </a:cubicBezTo>
                  <a:cubicBezTo>
                    <a:pt x="276" y="81746"/>
                    <a:pt x="3104" y="81746"/>
                    <a:pt x="10173" y="81746"/>
                  </a:cubicBezTo>
                  <a:lnTo>
                    <a:pt x="41275" y="81746"/>
                  </a:lnTo>
                  <a:cubicBezTo>
                    <a:pt x="15827" y="184371"/>
                    <a:pt x="14414" y="190514"/>
                    <a:pt x="14414" y="197019"/>
                  </a:cubicBezTo>
                  <a:cubicBezTo>
                    <a:pt x="14414" y="216532"/>
                    <a:pt x="27844" y="230264"/>
                    <a:pt x="46930" y="230264"/>
                  </a:cubicBezTo>
                  <a:cubicBezTo>
                    <a:pt x="82980" y="230264"/>
                    <a:pt x="103126" y="177505"/>
                    <a:pt x="103126" y="174615"/>
                  </a:cubicBezTo>
                  <a:cubicBezTo>
                    <a:pt x="103126" y="171001"/>
                    <a:pt x="100299" y="171001"/>
                    <a:pt x="98885" y="171001"/>
                  </a:cubicBezTo>
                  <a:cubicBezTo>
                    <a:pt x="95704" y="171001"/>
                    <a:pt x="95351" y="172085"/>
                    <a:pt x="93583" y="176060"/>
                  </a:cubicBezTo>
                  <a:cubicBezTo>
                    <a:pt x="78386" y="213641"/>
                    <a:pt x="59654" y="222314"/>
                    <a:pt x="47637" y="222314"/>
                  </a:cubicBezTo>
                  <a:cubicBezTo>
                    <a:pt x="40215" y="222314"/>
                    <a:pt x="36680" y="217616"/>
                    <a:pt x="36680" y="205691"/>
                  </a:cubicBezTo>
                  <a:cubicBezTo>
                    <a:pt x="36680" y="197019"/>
                    <a:pt x="37387" y="194489"/>
                    <a:pt x="38801" y="188346"/>
                  </a:cubicBezTo>
                  <a:lnTo>
                    <a:pt x="64955" y="81746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687EEADE-692E-AA43-15A0-053DB02F9E3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7511053" y="6074211"/>
              <a:ext cx="62098" cy="131028"/>
            </a:xfrm>
            <a:custGeom>
              <a:avLst/>
              <a:gdLst>
                <a:gd name="connsiteX0" fmla="*/ 60152 w 62098"/>
                <a:gd name="connsiteY0" fmla="*/ 22082 h 131028"/>
                <a:gd name="connsiteX1" fmla="*/ 62379 w 62098"/>
                <a:gd name="connsiteY1" fmla="*/ 13987 h 131028"/>
                <a:gd name="connsiteX2" fmla="*/ 47782 w 62098"/>
                <a:gd name="connsiteY2" fmla="*/ 75 h 131028"/>
                <a:gd name="connsiteX3" fmla="*/ 34174 w 62098"/>
                <a:gd name="connsiteY3" fmla="*/ 11964 h 131028"/>
                <a:gd name="connsiteX4" fmla="*/ 1517 w 62098"/>
                <a:gd name="connsiteY4" fmla="*/ 121491 h 131028"/>
                <a:gd name="connsiteX5" fmla="*/ 280 w 62098"/>
                <a:gd name="connsiteY5" fmla="*/ 125538 h 131028"/>
                <a:gd name="connsiteX6" fmla="*/ 9929 w 62098"/>
                <a:gd name="connsiteY6" fmla="*/ 131103 h 131028"/>
                <a:gd name="connsiteX7" fmla="*/ 13640 w 62098"/>
                <a:gd name="connsiteY7" fmla="*/ 126803 h 131028"/>
                <a:gd name="connsiteX8" fmla="*/ 60152 w 62098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098" h="131028">
                  <a:moveTo>
                    <a:pt x="60152" y="22082"/>
                  </a:moveTo>
                  <a:cubicBezTo>
                    <a:pt x="62131" y="17782"/>
                    <a:pt x="62379" y="15758"/>
                    <a:pt x="62379" y="13987"/>
                  </a:cubicBezTo>
                  <a:cubicBezTo>
                    <a:pt x="62379" y="6146"/>
                    <a:pt x="55451" y="75"/>
                    <a:pt x="47782" y="75"/>
                  </a:cubicBezTo>
                  <a:cubicBezTo>
                    <a:pt x="38380" y="75"/>
                    <a:pt x="35411" y="7916"/>
                    <a:pt x="34174" y="11964"/>
                  </a:cubicBezTo>
                  <a:lnTo>
                    <a:pt x="1517" y="121491"/>
                  </a:lnTo>
                  <a:cubicBezTo>
                    <a:pt x="1270" y="121997"/>
                    <a:pt x="280" y="125285"/>
                    <a:pt x="280" y="125538"/>
                  </a:cubicBezTo>
                  <a:cubicBezTo>
                    <a:pt x="280" y="128574"/>
                    <a:pt x="7949" y="131103"/>
                    <a:pt x="9929" y="131103"/>
                  </a:cubicBezTo>
                  <a:cubicBezTo>
                    <a:pt x="11661" y="131103"/>
                    <a:pt x="11908" y="130597"/>
                    <a:pt x="13640" y="126803"/>
                  </a:cubicBezTo>
                  <a:lnTo>
                    <a:pt x="60152" y="22082"/>
                  </a:ln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7031D563-FD86-6DD4-0F2F-B7070F024CBE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7618482" y="6093794"/>
              <a:ext cx="81997" cy="361356"/>
            </a:xfrm>
            <a:custGeom>
              <a:avLst/>
              <a:gdLst>
                <a:gd name="connsiteX0" fmla="*/ 82280 w 81997"/>
                <a:gd name="connsiteY0" fmla="*/ 180758 h 361356"/>
                <a:gd name="connsiteX1" fmla="*/ 58953 w 81997"/>
                <a:gd name="connsiteY1" fmla="*/ 68014 h 361356"/>
                <a:gd name="connsiteX2" fmla="*/ 3817 w 81997"/>
                <a:gd name="connsiteY2" fmla="*/ 79 h 361356"/>
                <a:gd name="connsiteX3" fmla="*/ 283 w 81997"/>
                <a:gd name="connsiteY3" fmla="*/ 3693 h 361356"/>
                <a:gd name="connsiteX4" fmla="*/ 6998 w 81997"/>
                <a:gd name="connsiteY4" fmla="*/ 12004 h 361356"/>
                <a:gd name="connsiteX5" fmla="*/ 61781 w 81997"/>
                <a:gd name="connsiteY5" fmla="*/ 180758 h 361356"/>
                <a:gd name="connsiteX6" fmla="*/ 4877 w 81997"/>
                <a:gd name="connsiteY6" fmla="*/ 351679 h 361356"/>
                <a:gd name="connsiteX7" fmla="*/ 283 w 81997"/>
                <a:gd name="connsiteY7" fmla="*/ 357823 h 361356"/>
                <a:gd name="connsiteX8" fmla="*/ 3817 w 81997"/>
                <a:gd name="connsiteY8" fmla="*/ 361436 h 361356"/>
                <a:gd name="connsiteX9" fmla="*/ 60013 w 81997"/>
                <a:gd name="connsiteY9" fmla="*/ 290971 h 361356"/>
                <a:gd name="connsiteX10" fmla="*/ 82280 w 81997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" h="361356">
                  <a:moveTo>
                    <a:pt x="82280" y="180758"/>
                  </a:moveTo>
                  <a:cubicBezTo>
                    <a:pt x="82280" y="152572"/>
                    <a:pt x="78392" y="108848"/>
                    <a:pt x="58953" y="68014"/>
                  </a:cubicBezTo>
                  <a:cubicBezTo>
                    <a:pt x="37747" y="23567"/>
                    <a:pt x="7351" y="79"/>
                    <a:pt x="3817" y="79"/>
                  </a:cubicBezTo>
                  <a:cubicBezTo>
                    <a:pt x="1696" y="79"/>
                    <a:pt x="283" y="1525"/>
                    <a:pt x="283" y="3693"/>
                  </a:cubicBezTo>
                  <a:cubicBezTo>
                    <a:pt x="283" y="4777"/>
                    <a:pt x="283" y="5500"/>
                    <a:pt x="6998" y="12004"/>
                  </a:cubicBezTo>
                  <a:cubicBezTo>
                    <a:pt x="41635" y="47778"/>
                    <a:pt x="61781" y="105234"/>
                    <a:pt x="61781" y="180758"/>
                  </a:cubicBezTo>
                  <a:cubicBezTo>
                    <a:pt x="61781" y="242550"/>
                    <a:pt x="48703" y="306148"/>
                    <a:pt x="4877" y="351679"/>
                  </a:cubicBezTo>
                  <a:cubicBezTo>
                    <a:pt x="283" y="356016"/>
                    <a:pt x="283" y="356738"/>
                    <a:pt x="283" y="357823"/>
                  </a:cubicBezTo>
                  <a:cubicBezTo>
                    <a:pt x="283" y="359991"/>
                    <a:pt x="1696" y="361436"/>
                    <a:pt x="3817" y="361436"/>
                  </a:cubicBezTo>
                  <a:cubicBezTo>
                    <a:pt x="7351" y="361436"/>
                    <a:pt x="39161" y="336864"/>
                    <a:pt x="60013" y="290971"/>
                  </a:cubicBezTo>
                  <a:cubicBezTo>
                    <a:pt x="78039" y="251222"/>
                    <a:pt x="82280" y="211112"/>
                    <a:pt x="82280" y="180758"/>
                  </a:cubicBezTo>
                  <a:close/>
                </a:path>
              </a:pathLst>
            </a:custGeom>
            <a:solidFill>
              <a:srgbClr val="000000"/>
            </a:solidFill>
            <a:ln w="3562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1589" name="Group 1588" descr="\documentclass{article}&#10;\usepackage{amsmath}&#10;\usepackage{braket}&#10;\pagestyle{empty}&#10;\begin{document}&#10;$$&#10;\gamma_n(t) = i\int_{t_0}^t dt' \braket{m(t')|\dot{m}(t')}&#10;$$&#10;&#10;&#10;&#10;&#10;\end{document}" title="IguanaTex Vector Display">
            <a:extLst>
              <a:ext uri="{FF2B5EF4-FFF2-40B4-BE49-F238E27FC236}">
                <a16:creationId xmlns:a16="http://schemas.microsoft.com/office/drawing/2014/main" id="{792188B2-BBC8-F424-F161-A486F1E95D1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19100" y="3505200"/>
            <a:ext cx="4406940" cy="929960"/>
            <a:chOff x="6523427" y="5815374"/>
            <a:chExt cx="4406940" cy="929960"/>
          </a:xfrm>
        </p:grpSpPr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369294B8-4A66-6C52-37F4-5DBF324EBA8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523427" y="6216265"/>
              <a:ext cx="186364" cy="237411"/>
            </a:xfrm>
            <a:custGeom>
              <a:avLst/>
              <a:gdLst>
                <a:gd name="connsiteX0" fmla="*/ 8336 w 186364"/>
                <a:gd name="connsiteY0" fmla="*/ 68014 h 237411"/>
                <a:gd name="connsiteX1" fmla="*/ 64778 w 186364"/>
                <a:gd name="connsiteY1" fmla="*/ 26097 h 237411"/>
                <a:gd name="connsiteX2" fmla="*/ 122284 w 186364"/>
                <a:gd name="connsiteY2" fmla="*/ 117882 h 237411"/>
                <a:gd name="connsiteX3" fmla="*/ 118025 w 186364"/>
                <a:gd name="connsiteY3" fmla="*/ 153294 h 237411"/>
                <a:gd name="connsiteX4" fmla="*/ 99566 w 186364"/>
                <a:gd name="connsiteY4" fmla="*/ 230986 h 237411"/>
                <a:gd name="connsiteX5" fmla="*/ 104180 w 186364"/>
                <a:gd name="connsiteY5" fmla="*/ 237491 h 237411"/>
                <a:gd name="connsiteX6" fmla="*/ 115540 w 186364"/>
                <a:gd name="connsiteY6" fmla="*/ 215809 h 237411"/>
                <a:gd name="connsiteX7" fmla="*/ 128674 w 186364"/>
                <a:gd name="connsiteY7" fmla="*/ 153656 h 237411"/>
                <a:gd name="connsiteX8" fmla="*/ 131514 w 186364"/>
                <a:gd name="connsiteY8" fmla="*/ 139563 h 237411"/>
                <a:gd name="connsiteX9" fmla="*/ 179791 w 186364"/>
                <a:gd name="connsiteY9" fmla="*/ 21399 h 237411"/>
                <a:gd name="connsiteX10" fmla="*/ 186536 w 186364"/>
                <a:gd name="connsiteY10" fmla="*/ 7668 h 237411"/>
                <a:gd name="connsiteX11" fmla="*/ 182276 w 186364"/>
                <a:gd name="connsiteY11" fmla="*/ 4054 h 237411"/>
                <a:gd name="connsiteX12" fmla="*/ 178016 w 186364"/>
                <a:gd name="connsiteY12" fmla="*/ 6584 h 237411"/>
                <a:gd name="connsiteX13" fmla="*/ 131159 w 186364"/>
                <a:gd name="connsiteY13" fmla="*/ 113545 h 237411"/>
                <a:gd name="connsiteX14" fmla="*/ 116605 w 186364"/>
                <a:gd name="connsiteY14" fmla="*/ 39828 h 237411"/>
                <a:gd name="connsiteX15" fmla="*/ 69392 w 186364"/>
                <a:gd name="connsiteY15" fmla="*/ 79 h 237411"/>
                <a:gd name="connsiteX16" fmla="*/ 171 w 186364"/>
                <a:gd name="connsiteY16" fmla="*/ 66207 h 237411"/>
                <a:gd name="connsiteX17" fmla="*/ 6916 w 186364"/>
                <a:gd name="connsiteY17" fmla="*/ 69821 h 237411"/>
                <a:gd name="connsiteX18" fmla="*/ 8336 w 186364"/>
                <a:gd name="connsiteY18" fmla="*/ 68014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364" h="237411">
                  <a:moveTo>
                    <a:pt x="8336" y="68014"/>
                  </a:moveTo>
                  <a:cubicBezTo>
                    <a:pt x="22180" y="26458"/>
                    <a:pt x="60873" y="26097"/>
                    <a:pt x="64778" y="26097"/>
                  </a:cubicBezTo>
                  <a:cubicBezTo>
                    <a:pt x="118380" y="26097"/>
                    <a:pt x="122284" y="89334"/>
                    <a:pt x="122284" y="117882"/>
                  </a:cubicBezTo>
                  <a:cubicBezTo>
                    <a:pt x="122284" y="139924"/>
                    <a:pt x="120509" y="146067"/>
                    <a:pt x="118025" y="153294"/>
                  </a:cubicBezTo>
                  <a:cubicBezTo>
                    <a:pt x="110215" y="179674"/>
                    <a:pt x="99566" y="221591"/>
                    <a:pt x="99566" y="230986"/>
                  </a:cubicBezTo>
                  <a:cubicBezTo>
                    <a:pt x="99566" y="234961"/>
                    <a:pt x="101340" y="237491"/>
                    <a:pt x="104180" y="237491"/>
                  </a:cubicBezTo>
                  <a:cubicBezTo>
                    <a:pt x="108795" y="237491"/>
                    <a:pt x="111635" y="229541"/>
                    <a:pt x="115540" y="215809"/>
                  </a:cubicBezTo>
                  <a:cubicBezTo>
                    <a:pt x="123704" y="185455"/>
                    <a:pt x="127254" y="164858"/>
                    <a:pt x="128674" y="153656"/>
                  </a:cubicBezTo>
                  <a:cubicBezTo>
                    <a:pt x="129384" y="148958"/>
                    <a:pt x="130094" y="144261"/>
                    <a:pt x="131514" y="139563"/>
                  </a:cubicBezTo>
                  <a:cubicBezTo>
                    <a:pt x="142873" y="103789"/>
                    <a:pt x="165592" y="49946"/>
                    <a:pt x="179791" y="21399"/>
                  </a:cubicBezTo>
                  <a:cubicBezTo>
                    <a:pt x="182276" y="17063"/>
                    <a:pt x="186536" y="9113"/>
                    <a:pt x="186536" y="7668"/>
                  </a:cubicBezTo>
                  <a:cubicBezTo>
                    <a:pt x="186536" y="4054"/>
                    <a:pt x="182986" y="4054"/>
                    <a:pt x="182276" y="4054"/>
                  </a:cubicBezTo>
                  <a:cubicBezTo>
                    <a:pt x="181211" y="4054"/>
                    <a:pt x="179081" y="4054"/>
                    <a:pt x="178016" y="6584"/>
                  </a:cubicBezTo>
                  <a:cubicBezTo>
                    <a:pt x="159557" y="40912"/>
                    <a:pt x="145358" y="77048"/>
                    <a:pt x="131159" y="113545"/>
                  </a:cubicBezTo>
                  <a:cubicBezTo>
                    <a:pt x="130804" y="102343"/>
                    <a:pt x="130449" y="74880"/>
                    <a:pt x="116605" y="39828"/>
                  </a:cubicBezTo>
                  <a:cubicBezTo>
                    <a:pt x="108085" y="17786"/>
                    <a:pt x="93886" y="79"/>
                    <a:pt x="69392" y="79"/>
                  </a:cubicBezTo>
                  <a:cubicBezTo>
                    <a:pt x="25020" y="79"/>
                    <a:pt x="171" y="55005"/>
                    <a:pt x="171" y="66207"/>
                  </a:cubicBezTo>
                  <a:cubicBezTo>
                    <a:pt x="171" y="69821"/>
                    <a:pt x="3366" y="69821"/>
                    <a:pt x="6916" y="69821"/>
                  </a:cubicBezTo>
                  <a:lnTo>
                    <a:pt x="8336" y="68014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D234602-72DB-15D8-5D28-E20DD091D99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712500" y="6318636"/>
              <a:ext cx="151824" cy="114080"/>
            </a:xfrm>
            <a:custGeom>
              <a:avLst/>
              <a:gdLst>
                <a:gd name="connsiteX0" fmla="*/ 18813 w 151824"/>
                <a:gd name="connsiteY0" fmla="*/ 95696 h 114080"/>
                <a:gd name="connsiteX1" fmla="*/ 16328 w 151824"/>
                <a:gd name="connsiteY1" fmla="*/ 106067 h 114080"/>
                <a:gd name="connsiteX2" fmla="*/ 24776 w 151824"/>
                <a:gd name="connsiteY2" fmla="*/ 114161 h 114080"/>
                <a:gd name="connsiteX3" fmla="*/ 34467 w 151824"/>
                <a:gd name="connsiteY3" fmla="*/ 108596 h 114080"/>
                <a:gd name="connsiteX4" fmla="*/ 38940 w 151824"/>
                <a:gd name="connsiteY4" fmla="*/ 92913 h 114080"/>
                <a:gd name="connsiteX5" fmla="*/ 44407 w 151824"/>
                <a:gd name="connsiteY5" fmla="*/ 70148 h 114080"/>
                <a:gd name="connsiteX6" fmla="*/ 48631 w 151824"/>
                <a:gd name="connsiteY6" fmla="*/ 53200 h 114080"/>
                <a:gd name="connsiteX7" fmla="*/ 59068 w 151824"/>
                <a:gd name="connsiteY7" fmla="*/ 30435 h 114080"/>
                <a:gd name="connsiteX8" fmla="*/ 96340 w 151824"/>
                <a:gd name="connsiteY8" fmla="*/ 7163 h 114080"/>
                <a:gd name="connsiteX9" fmla="*/ 111001 w 151824"/>
                <a:gd name="connsiteY9" fmla="*/ 24870 h 114080"/>
                <a:gd name="connsiteX10" fmla="*/ 96340 w 151824"/>
                <a:gd name="connsiteY10" fmla="*/ 78748 h 114080"/>
                <a:gd name="connsiteX11" fmla="*/ 92613 w 151824"/>
                <a:gd name="connsiteY11" fmla="*/ 92407 h 114080"/>
                <a:gd name="connsiteX12" fmla="*/ 116219 w 151824"/>
                <a:gd name="connsiteY12" fmla="*/ 114161 h 114080"/>
                <a:gd name="connsiteX13" fmla="*/ 152001 w 151824"/>
                <a:gd name="connsiteY13" fmla="*/ 75460 h 114080"/>
                <a:gd name="connsiteX14" fmla="*/ 148025 w 151824"/>
                <a:gd name="connsiteY14" fmla="*/ 72171 h 114080"/>
                <a:gd name="connsiteX15" fmla="*/ 143304 w 151824"/>
                <a:gd name="connsiteY15" fmla="*/ 76471 h 114080"/>
                <a:gd name="connsiteX16" fmla="*/ 116965 w 151824"/>
                <a:gd name="connsiteY16" fmla="*/ 107078 h 114080"/>
                <a:gd name="connsiteX17" fmla="*/ 110753 w 151824"/>
                <a:gd name="connsiteY17" fmla="*/ 98225 h 114080"/>
                <a:gd name="connsiteX18" fmla="*/ 116468 w 151824"/>
                <a:gd name="connsiteY18" fmla="*/ 77736 h 114080"/>
                <a:gd name="connsiteX19" fmla="*/ 129638 w 151824"/>
                <a:gd name="connsiteY19" fmla="*/ 28917 h 114080"/>
                <a:gd name="connsiteX20" fmla="*/ 97334 w 151824"/>
                <a:gd name="connsiteY20" fmla="*/ 81 h 114080"/>
                <a:gd name="connsiteX21" fmla="*/ 55340 w 151824"/>
                <a:gd name="connsiteY21" fmla="*/ 23099 h 114080"/>
                <a:gd name="connsiteX22" fmla="*/ 28752 w 151824"/>
                <a:gd name="connsiteY22" fmla="*/ 81 h 114080"/>
                <a:gd name="connsiteX23" fmla="*/ 9122 w 151824"/>
                <a:gd name="connsiteY23" fmla="*/ 13740 h 114080"/>
                <a:gd name="connsiteX24" fmla="*/ 176 w 151824"/>
                <a:gd name="connsiteY24" fmla="*/ 38782 h 114080"/>
                <a:gd name="connsiteX25" fmla="*/ 4401 w 151824"/>
                <a:gd name="connsiteY25" fmla="*/ 42070 h 114080"/>
                <a:gd name="connsiteX26" fmla="*/ 9867 w 151824"/>
                <a:gd name="connsiteY26" fmla="*/ 34482 h 114080"/>
                <a:gd name="connsiteX27" fmla="*/ 28007 w 151824"/>
                <a:gd name="connsiteY27" fmla="*/ 7163 h 114080"/>
                <a:gd name="connsiteX28" fmla="*/ 36207 w 151824"/>
                <a:gd name="connsiteY28" fmla="*/ 19558 h 114080"/>
                <a:gd name="connsiteX29" fmla="*/ 32231 w 151824"/>
                <a:gd name="connsiteY29" fmla="*/ 40553 h 114080"/>
                <a:gd name="connsiteX30" fmla="*/ 26764 w 151824"/>
                <a:gd name="connsiteY30" fmla="*/ 63318 h 114080"/>
                <a:gd name="connsiteX31" fmla="*/ 18813 w 151824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824" h="114080">
                  <a:moveTo>
                    <a:pt x="18813" y="95696"/>
                  </a:moveTo>
                  <a:cubicBezTo>
                    <a:pt x="17819" y="98984"/>
                    <a:pt x="16328" y="105308"/>
                    <a:pt x="16328" y="106067"/>
                  </a:cubicBezTo>
                  <a:cubicBezTo>
                    <a:pt x="16328" y="111632"/>
                    <a:pt x="20801" y="114161"/>
                    <a:pt x="24776" y="114161"/>
                  </a:cubicBezTo>
                  <a:cubicBezTo>
                    <a:pt x="29249" y="114161"/>
                    <a:pt x="33225" y="110873"/>
                    <a:pt x="34467" y="108596"/>
                  </a:cubicBezTo>
                  <a:cubicBezTo>
                    <a:pt x="35710" y="106320"/>
                    <a:pt x="37698" y="98225"/>
                    <a:pt x="38940" y="92913"/>
                  </a:cubicBezTo>
                  <a:cubicBezTo>
                    <a:pt x="40183" y="88107"/>
                    <a:pt x="42916" y="76471"/>
                    <a:pt x="44407" y="70148"/>
                  </a:cubicBezTo>
                  <a:cubicBezTo>
                    <a:pt x="45898" y="64583"/>
                    <a:pt x="47389" y="59018"/>
                    <a:pt x="48631" y="53200"/>
                  </a:cubicBezTo>
                  <a:cubicBezTo>
                    <a:pt x="51364" y="42829"/>
                    <a:pt x="51861" y="40806"/>
                    <a:pt x="59068" y="30435"/>
                  </a:cubicBezTo>
                  <a:cubicBezTo>
                    <a:pt x="66025" y="20317"/>
                    <a:pt x="77704" y="7163"/>
                    <a:pt x="96340" y="7163"/>
                  </a:cubicBezTo>
                  <a:cubicBezTo>
                    <a:pt x="110753" y="7163"/>
                    <a:pt x="111001" y="20064"/>
                    <a:pt x="111001" y="24870"/>
                  </a:cubicBezTo>
                  <a:cubicBezTo>
                    <a:pt x="111001" y="40047"/>
                    <a:pt x="100316" y="68124"/>
                    <a:pt x="96340" y="78748"/>
                  </a:cubicBezTo>
                  <a:cubicBezTo>
                    <a:pt x="93607" y="85831"/>
                    <a:pt x="92613" y="88107"/>
                    <a:pt x="92613" y="92407"/>
                  </a:cubicBezTo>
                  <a:cubicBezTo>
                    <a:pt x="92613" y="105814"/>
                    <a:pt x="103547" y="114161"/>
                    <a:pt x="116219" y="114161"/>
                  </a:cubicBezTo>
                  <a:cubicBezTo>
                    <a:pt x="141068" y="114161"/>
                    <a:pt x="152001" y="79254"/>
                    <a:pt x="152001" y="75460"/>
                  </a:cubicBezTo>
                  <a:cubicBezTo>
                    <a:pt x="152001" y="72171"/>
                    <a:pt x="148771" y="72171"/>
                    <a:pt x="148025" y="72171"/>
                  </a:cubicBezTo>
                  <a:cubicBezTo>
                    <a:pt x="144547" y="72171"/>
                    <a:pt x="144298" y="73689"/>
                    <a:pt x="143304" y="76471"/>
                  </a:cubicBezTo>
                  <a:cubicBezTo>
                    <a:pt x="137589" y="96707"/>
                    <a:pt x="126904" y="107078"/>
                    <a:pt x="116965" y="107078"/>
                  </a:cubicBezTo>
                  <a:cubicBezTo>
                    <a:pt x="111747" y="107078"/>
                    <a:pt x="110753" y="103537"/>
                    <a:pt x="110753" y="98225"/>
                  </a:cubicBezTo>
                  <a:cubicBezTo>
                    <a:pt x="110753" y="92407"/>
                    <a:pt x="111995" y="89119"/>
                    <a:pt x="116468" y="77736"/>
                  </a:cubicBezTo>
                  <a:cubicBezTo>
                    <a:pt x="119450" y="69895"/>
                    <a:pt x="129638" y="43082"/>
                    <a:pt x="129638" y="28917"/>
                  </a:cubicBezTo>
                  <a:cubicBezTo>
                    <a:pt x="129638" y="4381"/>
                    <a:pt x="110504" y="81"/>
                    <a:pt x="97334" y="81"/>
                  </a:cubicBezTo>
                  <a:cubicBezTo>
                    <a:pt x="76710" y="81"/>
                    <a:pt x="62795" y="12981"/>
                    <a:pt x="55340" y="23099"/>
                  </a:cubicBezTo>
                  <a:cubicBezTo>
                    <a:pt x="53601" y="5646"/>
                    <a:pt x="38940" y="81"/>
                    <a:pt x="28752" y="81"/>
                  </a:cubicBezTo>
                  <a:cubicBezTo>
                    <a:pt x="18067" y="81"/>
                    <a:pt x="12352" y="7922"/>
                    <a:pt x="9122" y="13740"/>
                  </a:cubicBezTo>
                  <a:cubicBezTo>
                    <a:pt x="3655" y="23099"/>
                    <a:pt x="176" y="37517"/>
                    <a:pt x="176" y="38782"/>
                  </a:cubicBezTo>
                  <a:cubicBezTo>
                    <a:pt x="176" y="42070"/>
                    <a:pt x="3655" y="42070"/>
                    <a:pt x="4401" y="42070"/>
                  </a:cubicBezTo>
                  <a:cubicBezTo>
                    <a:pt x="7879" y="42070"/>
                    <a:pt x="8128" y="41311"/>
                    <a:pt x="9867" y="34482"/>
                  </a:cubicBezTo>
                  <a:cubicBezTo>
                    <a:pt x="13595" y="19558"/>
                    <a:pt x="18316" y="7163"/>
                    <a:pt x="28007" y="7163"/>
                  </a:cubicBezTo>
                  <a:cubicBezTo>
                    <a:pt x="34467" y="7163"/>
                    <a:pt x="36207" y="12728"/>
                    <a:pt x="36207" y="19558"/>
                  </a:cubicBezTo>
                  <a:cubicBezTo>
                    <a:pt x="36207" y="24364"/>
                    <a:pt x="33970" y="33723"/>
                    <a:pt x="32231" y="40553"/>
                  </a:cubicBezTo>
                  <a:cubicBezTo>
                    <a:pt x="30492" y="47382"/>
                    <a:pt x="28007" y="57753"/>
                    <a:pt x="26764" y="63318"/>
                  </a:cubicBezTo>
                  <a:lnTo>
                    <a:pt x="18813" y="9569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36F5A528-5DDF-22AE-5AD6-A19BA7A518E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929192" y="6104967"/>
              <a:ext cx="82355" cy="361356"/>
            </a:xfrm>
            <a:custGeom>
              <a:avLst/>
              <a:gdLst>
                <a:gd name="connsiteX0" fmla="*/ 82537 w 82355"/>
                <a:gd name="connsiteY0" fmla="*/ 357823 h 361356"/>
                <a:gd name="connsiteX1" fmla="*/ 76502 w 82355"/>
                <a:gd name="connsiteY1" fmla="*/ 349873 h 361356"/>
                <a:gd name="connsiteX2" fmla="*/ 20771 w 82355"/>
                <a:gd name="connsiteY2" fmla="*/ 180758 h 361356"/>
                <a:gd name="connsiteX3" fmla="*/ 77922 w 82355"/>
                <a:gd name="connsiteY3" fmla="*/ 9836 h 361356"/>
                <a:gd name="connsiteX4" fmla="*/ 82537 w 82355"/>
                <a:gd name="connsiteY4" fmla="*/ 3693 h 361356"/>
                <a:gd name="connsiteX5" fmla="*/ 78987 w 82355"/>
                <a:gd name="connsiteY5" fmla="*/ 79 h 361356"/>
                <a:gd name="connsiteX6" fmla="*/ 22545 w 82355"/>
                <a:gd name="connsiteY6" fmla="*/ 70544 h 361356"/>
                <a:gd name="connsiteX7" fmla="*/ 182 w 82355"/>
                <a:gd name="connsiteY7" fmla="*/ 180758 h 361356"/>
                <a:gd name="connsiteX8" fmla="*/ 23610 w 82355"/>
                <a:gd name="connsiteY8" fmla="*/ 293501 h 361356"/>
                <a:gd name="connsiteX9" fmla="*/ 78987 w 82355"/>
                <a:gd name="connsiteY9" fmla="*/ 361436 h 361356"/>
                <a:gd name="connsiteX10" fmla="*/ 82537 w 82355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537" y="357823"/>
                  </a:moveTo>
                  <a:cubicBezTo>
                    <a:pt x="82537" y="356738"/>
                    <a:pt x="82537" y="356016"/>
                    <a:pt x="76502" y="349873"/>
                  </a:cubicBezTo>
                  <a:cubicBezTo>
                    <a:pt x="32130" y="304342"/>
                    <a:pt x="20771" y="236045"/>
                    <a:pt x="20771" y="180758"/>
                  </a:cubicBezTo>
                  <a:cubicBezTo>
                    <a:pt x="20771" y="117882"/>
                    <a:pt x="34260" y="55005"/>
                    <a:pt x="77922" y="9836"/>
                  </a:cubicBezTo>
                  <a:cubicBezTo>
                    <a:pt x="82537" y="5500"/>
                    <a:pt x="82537" y="4777"/>
                    <a:pt x="82537" y="3693"/>
                  </a:cubicBezTo>
                  <a:cubicBezTo>
                    <a:pt x="82537" y="1163"/>
                    <a:pt x="81117" y="79"/>
                    <a:pt x="78987" y="79"/>
                  </a:cubicBezTo>
                  <a:cubicBezTo>
                    <a:pt x="75438" y="79"/>
                    <a:pt x="43489" y="24651"/>
                    <a:pt x="22545" y="70544"/>
                  </a:cubicBezTo>
                  <a:cubicBezTo>
                    <a:pt x="4441" y="110293"/>
                    <a:pt x="182" y="150404"/>
                    <a:pt x="182" y="180758"/>
                  </a:cubicBezTo>
                  <a:cubicBezTo>
                    <a:pt x="182" y="208943"/>
                    <a:pt x="4087" y="252668"/>
                    <a:pt x="23610" y="293501"/>
                  </a:cubicBezTo>
                  <a:cubicBezTo>
                    <a:pt x="44909" y="337948"/>
                    <a:pt x="75438" y="361436"/>
                    <a:pt x="78987" y="361436"/>
                  </a:cubicBezTo>
                  <a:cubicBezTo>
                    <a:pt x="81117" y="361436"/>
                    <a:pt x="82537" y="360352"/>
                    <a:pt x="82537" y="357823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356260BB-E22B-AC35-F4EC-98016BA898E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040261" y="6149775"/>
              <a:ext cx="108978" cy="230184"/>
            </a:xfrm>
            <a:custGeom>
              <a:avLst/>
              <a:gdLst>
                <a:gd name="connsiteX0" fmla="*/ 65147 w 108978"/>
                <a:gd name="connsiteY0" fmla="*/ 81746 h 230184"/>
                <a:gd name="connsiteX1" fmla="*/ 98515 w 108978"/>
                <a:gd name="connsiteY1" fmla="*/ 81746 h 230184"/>
                <a:gd name="connsiteX2" fmla="*/ 109164 w 108978"/>
                <a:gd name="connsiteY2" fmla="*/ 74519 h 230184"/>
                <a:gd name="connsiteX3" fmla="*/ 99225 w 108978"/>
                <a:gd name="connsiteY3" fmla="*/ 70544 h 230184"/>
                <a:gd name="connsiteX4" fmla="*/ 67987 w 108978"/>
                <a:gd name="connsiteY4" fmla="*/ 70544 h 230184"/>
                <a:gd name="connsiteX5" fmla="*/ 82541 w 108978"/>
                <a:gd name="connsiteY5" fmla="*/ 9836 h 230184"/>
                <a:gd name="connsiteX6" fmla="*/ 72247 w 108978"/>
                <a:gd name="connsiteY6" fmla="*/ 79 h 230184"/>
                <a:gd name="connsiteX7" fmla="*/ 58047 w 108978"/>
                <a:gd name="connsiteY7" fmla="*/ 13088 h 230184"/>
                <a:gd name="connsiteX8" fmla="*/ 44203 w 108978"/>
                <a:gd name="connsiteY8" fmla="*/ 70544 h 230184"/>
                <a:gd name="connsiteX9" fmla="*/ 10835 w 108978"/>
                <a:gd name="connsiteY9" fmla="*/ 70544 h 230184"/>
                <a:gd name="connsiteX10" fmla="*/ 186 w 108978"/>
                <a:gd name="connsiteY10" fmla="*/ 77410 h 230184"/>
                <a:gd name="connsiteX11" fmla="*/ 10125 w 108978"/>
                <a:gd name="connsiteY11" fmla="*/ 81746 h 230184"/>
                <a:gd name="connsiteX12" fmla="*/ 41363 w 108978"/>
                <a:gd name="connsiteY12" fmla="*/ 81746 h 230184"/>
                <a:gd name="connsiteX13" fmla="*/ 14385 w 108978"/>
                <a:gd name="connsiteY13" fmla="*/ 197019 h 230184"/>
                <a:gd name="connsiteX14" fmla="*/ 47043 w 108978"/>
                <a:gd name="connsiteY14" fmla="*/ 230264 h 230184"/>
                <a:gd name="connsiteX15" fmla="*/ 103485 w 108978"/>
                <a:gd name="connsiteY15" fmla="*/ 174615 h 230184"/>
                <a:gd name="connsiteX16" fmla="*/ 99225 w 108978"/>
                <a:gd name="connsiteY16" fmla="*/ 171001 h 230184"/>
                <a:gd name="connsiteX17" fmla="*/ 93900 w 108978"/>
                <a:gd name="connsiteY17" fmla="*/ 176060 h 230184"/>
                <a:gd name="connsiteX18" fmla="*/ 47753 w 108978"/>
                <a:gd name="connsiteY18" fmla="*/ 222314 h 230184"/>
                <a:gd name="connsiteX19" fmla="*/ 36749 w 108978"/>
                <a:gd name="connsiteY19" fmla="*/ 205691 h 230184"/>
                <a:gd name="connsiteX20" fmla="*/ 38878 w 108978"/>
                <a:gd name="connsiteY20" fmla="*/ 188346 h 230184"/>
                <a:gd name="connsiteX21" fmla="*/ 65147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147" y="81746"/>
                  </a:moveTo>
                  <a:lnTo>
                    <a:pt x="98515" y="81746"/>
                  </a:lnTo>
                  <a:cubicBezTo>
                    <a:pt x="105615" y="81746"/>
                    <a:pt x="109164" y="81746"/>
                    <a:pt x="109164" y="74519"/>
                  </a:cubicBezTo>
                  <a:cubicBezTo>
                    <a:pt x="109164" y="70544"/>
                    <a:pt x="105615" y="70544"/>
                    <a:pt x="99225" y="70544"/>
                  </a:cubicBezTo>
                  <a:lnTo>
                    <a:pt x="67987" y="70544"/>
                  </a:lnTo>
                  <a:cubicBezTo>
                    <a:pt x="80766" y="19231"/>
                    <a:pt x="82541" y="12004"/>
                    <a:pt x="82541" y="9836"/>
                  </a:cubicBezTo>
                  <a:cubicBezTo>
                    <a:pt x="82541" y="3693"/>
                    <a:pt x="78281" y="79"/>
                    <a:pt x="72247" y="79"/>
                  </a:cubicBezTo>
                  <a:cubicBezTo>
                    <a:pt x="71182" y="79"/>
                    <a:pt x="61242" y="441"/>
                    <a:pt x="58047" y="13088"/>
                  </a:cubicBezTo>
                  <a:lnTo>
                    <a:pt x="44203" y="70544"/>
                  </a:lnTo>
                  <a:lnTo>
                    <a:pt x="10835" y="70544"/>
                  </a:lnTo>
                  <a:cubicBezTo>
                    <a:pt x="3735" y="70544"/>
                    <a:pt x="186" y="70544"/>
                    <a:pt x="186" y="77410"/>
                  </a:cubicBezTo>
                  <a:cubicBezTo>
                    <a:pt x="186" y="81746"/>
                    <a:pt x="3025" y="81746"/>
                    <a:pt x="10125" y="81746"/>
                  </a:cubicBezTo>
                  <a:lnTo>
                    <a:pt x="41363" y="81746"/>
                  </a:lnTo>
                  <a:cubicBezTo>
                    <a:pt x="15805" y="184371"/>
                    <a:pt x="14385" y="190514"/>
                    <a:pt x="14385" y="197019"/>
                  </a:cubicBezTo>
                  <a:cubicBezTo>
                    <a:pt x="14385" y="216532"/>
                    <a:pt x="27874" y="230264"/>
                    <a:pt x="47043" y="230264"/>
                  </a:cubicBezTo>
                  <a:cubicBezTo>
                    <a:pt x="83251" y="230264"/>
                    <a:pt x="103485" y="177505"/>
                    <a:pt x="103485" y="174615"/>
                  </a:cubicBezTo>
                  <a:cubicBezTo>
                    <a:pt x="103485" y="171001"/>
                    <a:pt x="100645" y="171001"/>
                    <a:pt x="99225" y="171001"/>
                  </a:cubicBezTo>
                  <a:cubicBezTo>
                    <a:pt x="96030" y="171001"/>
                    <a:pt x="95675" y="172085"/>
                    <a:pt x="93900" y="176060"/>
                  </a:cubicBezTo>
                  <a:cubicBezTo>
                    <a:pt x="78636" y="213641"/>
                    <a:pt x="59822" y="222314"/>
                    <a:pt x="47753" y="222314"/>
                  </a:cubicBezTo>
                  <a:cubicBezTo>
                    <a:pt x="40298" y="222314"/>
                    <a:pt x="36749" y="217616"/>
                    <a:pt x="36749" y="205691"/>
                  </a:cubicBezTo>
                  <a:cubicBezTo>
                    <a:pt x="36749" y="197019"/>
                    <a:pt x="37459" y="194489"/>
                    <a:pt x="38878" y="188346"/>
                  </a:cubicBezTo>
                  <a:lnTo>
                    <a:pt x="65147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87F5442C-23B7-279F-32E9-C4F80C6E6E5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180518" y="6104967"/>
              <a:ext cx="82355" cy="361356"/>
            </a:xfrm>
            <a:custGeom>
              <a:avLst/>
              <a:gdLst>
                <a:gd name="connsiteX0" fmla="*/ 82545 w 82355"/>
                <a:gd name="connsiteY0" fmla="*/ 180758 h 361356"/>
                <a:gd name="connsiteX1" fmla="*/ 59116 w 82355"/>
                <a:gd name="connsiteY1" fmla="*/ 68014 h 361356"/>
                <a:gd name="connsiteX2" fmla="*/ 3739 w 82355"/>
                <a:gd name="connsiteY2" fmla="*/ 79 h 361356"/>
                <a:gd name="connsiteX3" fmla="*/ 189 w 82355"/>
                <a:gd name="connsiteY3" fmla="*/ 3693 h 361356"/>
                <a:gd name="connsiteX4" fmla="*/ 6934 w 82355"/>
                <a:gd name="connsiteY4" fmla="*/ 12004 h 361356"/>
                <a:gd name="connsiteX5" fmla="*/ 61956 w 82355"/>
                <a:gd name="connsiteY5" fmla="*/ 180758 h 361356"/>
                <a:gd name="connsiteX6" fmla="*/ 4804 w 82355"/>
                <a:gd name="connsiteY6" fmla="*/ 351679 h 361356"/>
                <a:gd name="connsiteX7" fmla="*/ 189 w 82355"/>
                <a:gd name="connsiteY7" fmla="*/ 357823 h 361356"/>
                <a:gd name="connsiteX8" fmla="*/ 3739 w 82355"/>
                <a:gd name="connsiteY8" fmla="*/ 361436 h 361356"/>
                <a:gd name="connsiteX9" fmla="*/ 60181 w 82355"/>
                <a:gd name="connsiteY9" fmla="*/ 290971 h 361356"/>
                <a:gd name="connsiteX10" fmla="*/ 82545 w 82355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545" y="180758"/>
                  </a:moveTo>
                  <a:cubicBezTo>
                    <a:pt x="82545" y="152572"/>
                    <a:pt x="78640" y="108848"/>
                    <a:pt x="59116" y="68014"/>
                  </a:cubicBezTo>
                  <a:cubicBezTo>
                    <a:pt x="37817" y="23567"/>
                    <a:pt x="7289" y="79"/>
                    <a:pt x="3739" y="79"/>
                  </a:cubicBezTo>
                  <a:cubicBezTo>
                    <a:pt x="1609" y="79"/>
                    <a:pt x="189" y="1525"/>
                    <a:pt x="189" y="3693"/>
                  </a:cubicBezTo>
                  <a:cubicBezTo>
                    <a:pt x="189" y="4777"/>
                    <a:pt x="189" y="5500"/>
                    <a:pt x="6934" y="12004"/>
                  </a:cubicBezTo>
                  <a:cubicBezTo>
                    <a:pt x="41722" y="47778"/>
                    <a:pt x="61956" y="105234"/>
                    <a:pt x="61956" y="180758"/>
                  </a:cubicBezTo>
                  <a:cubicBezTo>
                    <a:pt x="61956" y="242550"/>
                    <a:pt x="48821" y="306148"/>
                    <a:pt x="4804" y="351679"/>
                  </a:cubicBezTo>
                  <a:cubicBezTo>
                    <a:pt x="189" y="356016"/>
                    <a:pt x="189" y="356738"/>
                    <a:pt x="189" y="357823"/>
                  </a:cubicBezTo>
                  <a:cubicBezTo>
                    <a:pt x="189" y="359991"/>
                    <a:pt x="1609" y="361436"/>
                    <a:pt x="3739" y="361436"/>
                  </a:cubicBezTo>
                  <a:cubicBezTo>
                    <a:pt x="7289" y="361436"/>
                    <a:pt x="39237" y="336864"/>
                    <a:pt x="60181" y="290971"/>
                  </a:cubicBezTo>
                  <a:cubicBezTo>
                    <a:pt x="78285" y="251222"/>
                    <a:pt x="82545" y="211112"/>
                    <a:pt x="82545" y="180758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8EB78983-1DA6-BD9B-CCEB-44A3C2E4F51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416815" y="6243366"/>
              <a:ext cx="236061" cy="84557"/>
            </a:xfrm>
            <a:custGeom>
              <a:avLst/>
              <a:gdLst>
                <a:gd name="connsiteX0" fmla="*/ 224188 w 236061"/>
                <a:gd name="connsiteY0" fmla="*/ 14533 h 84557"/>
                <a:gd name="connsiteX1" fmla="*/ 236258 w 236061"/>
                <a:gd name="connsiteY1" fmla="*/ 7306 h 84557"/>
                <a:gd name="connsiteX2" fmla="*/ 224543 w 236061"/>
                <a:gd name="connsiteY2" fmla="*/ 79 h 84557"/>
                <a:gd name="connsiteX3" fmla="*/ 11910 w 236061"/>
                <a:gd name="connsiteY3" fmla="*/ 79 h 84557"/>
                <a:gd name="connsiteX4" fmla="*/ 196 w 236061"/>
                <a:gd name="connsiteY4" fmla="*/ 7306 h 84557"/>
                <a:gd name="connsiteX5" fmla="*/ 12265 w 236061"/>
                <a:gd name="connsiteY5" fmla="*/ 14533 h 84557"/>
                <a:gd name="connsiteX6" fmla="*/ 224188 w 236061"/>
                <a:gd name="connsiteY6" fmla="*/ 14533 h 84557"/>
                <a:gd name="connsiteX7" fmla="*/ 224543 w 236061"/>
                <a:gd name="connsiteY7" fmla="*/ 84637 h 84557"/>
                <a:gd name="connsiteX8" fmla="*/ 236258 w 236061"/>
                <a:gd name="connsiteY8" fmla="*/ 77410 h 84557"/>
                <a:gd name="connsiteX9" fmla="*/ 224188 w 236061"/>
                <a:gd name="connsiteY9" fmla="*/ 70182 h 84557"/>
                <a:gd name="connsiteX10" fmla="*/ 12265 w 236061"/>
                <a:gd name="connsiteY10" fmla="*/ 70182 h 84557"/>
                <a:gd name="connsiteX11" fmla="*/ 196 w 236061"/>
                <a:gd name="connsiteY11" fmla="*/ 77410 h 84557"/>
                <a:gd name="connsiteX12" fmla="*/ 11910 w 236061"/>
                <a:gd name="connsiteY12" fmla="*/ 84637 h 84557"/>
                <a:gd name="connsiteX13" fmla="*/ 224543 w 236061"/>
                <a:gd name="connsiteY13" fmla="*/ 84637 h 8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061" h="84557">
                  <a:moveTo>
                    <a:pt x="224188" y="14533"/>
                  </a:moveTo>
                  <a:cubicBezTo>
                    <a:pt x="229513" y="14533"/>
                    <a:pt x="236258" y="14533"/>
                    <a:pt x="236258" y="7306"/>
                  </a:cubicBezTo>
                  <a:cubicBezTo>
                    <a:pt x="236258" y="79"/>
                    <a:pt x="229513" y="79"/>
                    <a:pt x="224543" y="79"/>
                  </a:cubicBezTo>
                  <a:lnTo>
                    <a:pt x="11910" y="79"/>
                  </a:lnTo>
                  <a:cubicBezTo>
                    <a:pt x="6940" y="79"/>
                    <a:pt x="196" y="79"/>
                    <a:pt x="196" y="7306"/>
                  </a:cubicBezTo>
                  <a:cubicBezTo>
                    <a:pt x="196" y="14533"/>
                    <a:pt x="6940" y="14533"/>
                    <a:pt x="12265" y="14533"/>
                  </a:cubicBezTo>
                  <a:lnTo>
                    <a:pt x="224188" y="14533"/>
                  </a:lnTo>
                  <a:close/>
                  <a:moveTo>
                    <a:pt x="224543" y="84637"/>
                  </a:moveTo>
                  <a:cubicBezTo>
                    <a:pt x="229513" y="84637"/>
                    <a:pt x="236258" y="84637"/>
                    <a:pt x="236258" y="77410"/>
                  </a:cubicBezTo>
                  <a:cubicBezTo>
                    <a:pt x="236258" y="70182"/>
                    <a:pt x="229513" y="70182"/>
                    <a:pt x="224188" y="70182"/>
                  </a:cubicBezTo>
                  <a:lnTo>
                    <a:pt x="12265" y="70182"/>
                  </a:lnTo>
                  <a:cubicBezTo>
                    <a:pt x="6940" y="70182"/>
                    <a:pt x="196" y="70182"/>
                    <a:pt x="196" y="77410"/>
                  </a:cubicBezTo>
                  <a:cubicBezTo>
                    <a:pt x="196" y="84637"/>
                    <a:pt x="6940" y="84637"/>
                    <a:pt x="11910" y="84637"/>
                  </a:cubicBezTo>
                  <a:lnTo>
                    <a:pt x="224543" y="84637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E35647DF-19E7-5F67-AEC0-E34C72AF2FC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81930" y="6137127"/>
              <a:ext cx="93714" cy="242831"/>
            </a:xfrm>
            <a:custGeom>
              <a:avLst/>
              <a:gdLst>
                <a:gd name="connsiteX0" fmla="*/ 90726 w 93714"/>
                <a:gd name="connsiteY0" fmla="*/ 13088 h 242831"/>
                <a:gd name="connsiteX1" fmla="*/ 77592 w 93714"/>
                <a:gd name="connsiteY1" fmla="*/ 79 h 242831"/>
                <a:gd name="connsiteX2" fmla="*/ 58423 w 93714"/>
                <a:gd name="connsiteY2" fmla="*/ 19231 h 242831"/>
                <a:gd name="connsiteX3" fmla="*/ 71912 w 93714"/>
                <a:gd name="connsiteY3" fmla="*/ 32240 h 242831"/>
                <a:gd name="connsiteX4" fmla="*/ 90726 w 93714"/>
                <a:gd name="connsiteY4" fmla="*/ 13088 h 242831"/>
                <a:gd name="connsiteX5" fmla="*/ 63748 w 93714"/>
                <a:gd name="connsiteY5" fmla="*/ 148958 h 242831"/>
                <a:gd name="connsiteX6" fmla="*/ 71557 w 93714"/>
                <a:gd name="connsiteY6" fmla="*/ 127999 h 242831"/>
                <a:gd name="connsiteX7" fmla="*/ 76172 w 93714"/>
                <a:gd name="connsiteY7" fmla="*/ 108848 h 242831"/>
                <a:gd name="connsiteX8" fmla="*/ 47064 w 93714"/>
                <a:gd name="connsiteY8" fmla="*/ 79216 h 242831"/>
                <a:gd name="connsiteX9" fmla="*/ 206 w 93714"/>
                <a:gd name="connsiteY9" fmla="*/ 134865 h 242831"/>
                <a:gd name="connsiteX10" fmla="*/ 4466 w 93714"/>
                <a:gd name="connsiteY10" fmla="*/ 138479 h 242831"/>
                <a:gd name="connsiteX11" fmla="*/ 10146 w 93714"/>
                <a:gd name="connsiteY11" fmla="*/ 131974 h 242831"/>
                <a:gd name="connsiteX12" fmla="*/ 45999 w 93714"/>
                <a:gd name="connsiteY12" fmla="*/ 87166 h 242831"/>
                <a:gd name="connsiteX13" fmla="*/ 54873 w 93714"/>
                <a:gd name="connsiteY13" fmla="*/ 98730 h 242831"/>
                <a:gd name="connsiteX14" fmla="*/ 50968 w 93714"/>
                <a:gd name="connsiteY14" fmla="*/ 117520 h 242831"/>
                <a:gd name="connsiteX15" fmla="*/ 26475 w 93714"/>
                <a:gd name="connsiteY15" fmla="*/ 184371 h 242831"/>
                <a:gd name="connsiteX16" fmla="*/ 18310 w 93714"/>
                <a:gd name="connsiteY16" fmla="*/ 213280 h 242831"/>
                <a:gd name="connsiteX17" fmla="*/ 47419 w 93714"/>
                <a:gd name="connsiteY17" fmla="*/ 242911 h 242831"/>
                <a:gd name="connsiteX18" fmla="*/ 93921 w 93714"/>
                <a:gd name="connsiteY18" fmla="*/ 187262 h 242831"/>
                <a:gd name="connsiteX19" fmla="*/ 89661 w 93714"/>
                <a:gd name="connsiteY19" fmla="*/ 183648 h 242831"/>
                <a:gd name="connsiteX20" fmla="*/ 84337 w 93714"/>
                <a:gd name="connsiteY20" fmla="*/ 190153 h 242831"/>
                <a:gd name="connsiteX21" fmla="*/ 48129 w 93714"/>
                <a:gd name="connsiteY21" fmla="*/ 234961 h 242831"/>
                <a:gd name="connsiteX22" fmla="*/ 39609 w 93714"/>
                <a:gd name="connsiteY22" fmla="*/ 223036 h 242831"/>
                <a:gd name="connsiteX23" fmla="*/ 49904 w 93714"/>
                <a:gd name="connsiteY23" fmla="*/ 186901 h 242831"/>
                <a:gd name="connsiteX24" fmla="*/ 63748 w 93714"/>
                <a:gd name="connsiteY24" fmla="*/ 148958 h 2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3714" h="242831">
                  <a:moveTo>
                    <a:pt x="90726" y="13088"/>
                  </a:moveTo>
                  <a:cubicBezTo>
                    <a:pt x="90726" y="5861"/>
                    <a:pt x="85757" y="79"/>
                    <a:pt x="77592" y="79"/>
                  </a:cubicBezTo>
                  <a:cubicBezTo>
                    <a:pt x="68008" y="79"/>
                    <a:pt x="58423" y="9474"/>
                    <a:pt x="58423" y="19231"/>
                  </a:cubicBezTo>
                  <a:cubicBezTo>
                    <a:pt x="58423" y="26097"/>
                    <a:pt x="63393" y="32240"/>
                    <a:pt x="71912" y="32240"/>
                  </a:cubicBezTo>
                  <a:cubicBezTo>
                    <a:pt x="80077" y="32240"/>
                    <a:pt x="90726" y="23929"/>
                    <a:pt x="90726" y="13088"/>
                  </a:cubicBezTo>
                  <a:close/>
                  <a:moveTo>
                    <a:pt x="63748" y="148958"/>
                  </a:moveTo>
                  <a:cubicBezTo>
                    <a:pt x="68008" y="138479"/>
                    <a:pt x="68008" y="137756"/>
                    <a:pt x="71557" y="127999"/>
                  </a:cubicBezTo>
                  <a:cubicBezTo>
                    <a:pt x="74397" y="120772"/>
                    <a:pt x="76172" y="115713"/>
                    <a:pt x="76172" y="108848"/>
                  </a:cubicBezTo>
                  <a:cubicBezTo>
                    <a:pt x="76172" y="92587"/>
                    <a:pt x="64813" y="79216"/>
                    <a:pt x="47064" y="79216"/>
                  </a:cubicBezTo>
                  <a:cubicBezTo>
                    <a:pt x="13696" y="79216"/>
                    <a:pt x="206" y="131613"/>
                    <a:pt x="206" y="134865"/>
                  </a:cubicBezTo>
                  <a:cubicBezTo>
                    <a:pt x="206" y="138479"/>
                    <a:pt x="3756" y="138479"/>
                    <a:pt x="4466" y="138479"/>
                  </a:cubicBezTo>
                  <a:cubicBezTo>
                    <a:pt x="8016" y="138479"/>
                    <a:pt x="8371" y="137756"/>
                    <a:pt x="10146" y="131974"/>
                  </a:cubicBezTo>
                  <a:cubicBezTo>
                    <a:pt x="19730" y="98007"/>
                    <a:pt x="33929" y="87166"/>
                    <a:pt x="45999" y="87166"/>
                  </a:cubicBezTo>
                  <a:cubicBezTo>
                    <a:pt x="48839" y="87166"/>
                    <a:pt x="54873" y="87166"/>
                    <a:pt x="54873" y="98730"/>
                  </a:cubicBezTo>
                  <a:cubicBezTo>
                    <a:pt x="54873" y="106318"/>
                    <a:pt x="52388" y="113907"/>
                    <a:pt x="50968" y="117520"/>
                  </a:cubicBezTo>
                  <a:cubicBezTo>
                    <a:pt x="48129" y="126915"/>
                    <a:pt x="32155" y="168833"/>
                    <a:pt x="26475" y="184371"/>
                  </a:cubicBezTo>
                  <a:cubicBezTo>
                    <a:pt x="22925" y="193766"/>
                    <a:pt x="18310" y="205691"/>
                    <a:pt x="18310" y="213280"/>
                  </a:cubicBezTo>
                  <a:cubicBezTo>
                    <a:pt x="18310" y="230264"/>
                    <a:pt x="30380" y="242911"/>
                    <a:pt x="47419" y="242911"/>
                  </a:cubicBezTo>
                  <a:cubicBezTo>
                    <a:pt x="80787" y="242911"/>
                    <a:pt x="93921" y="190514"/>
                    <a:pt x="93921" y="187262"/>
                  </a:cubicBezTo>
                  <a:cubicBezTo>
                    <a:pt x="93921" y="183648"/>
                    <a:pt x="90726" y="183648"/>
                    <a:pt x="89661" y="183648"/>
                  </a:cubicBezTo>
                  <a:cubicBezTo>
                    <a:pt x="86112" y="183648"/>
                    <a:pt x="86112" y="184733"/>
                    <a:pt x="84337" y="190153"/>
                  </a:cubicBezTo>
                  <a:cubicBezTo>
                    <a:pt x="77947" y="212918"/>
                    <a:pt x="66233" y="234961"/>
                    <a:pt x="48129" y="234961"/>
                  </a:cubicBezTo>
                  <a:cubicBezTo>
                    <a:pt x="42094" y="234961"/>
                    <a:pt x="39609" y="231348"/>
                    <a:pt x="39609" y="223036"/>
                  </a:cubicBezTo>
                  <a:cubicBezTo>
                    <a:pt x="39609" y="214002"/>
                    <a:pt x="41739" y="208943"/>
                    <a:pt x="49904" y="186901"/>
                  </a:cubicBezTo>
                  <a:lnTo>
                    <a:pt x="63748" y="148958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101BDD3C-30FD-A445-CEAC-B18523FE08B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972972" y="5884133"/>
              <a:ext cx="314867" cy="802935"/>
            </a:xfrm>
            <a:custGeom>
              <a:avLst/>
              <a:gdLst>
                <a:gd name="connsiteX0" fmla="*/ 17251 w 314867"/>
                <a:gd name="connsiteY0" fmla="*/ 786740 h 802935"/>
                <a:gd name="connsiteX1" fmla="*/ 34645 w 314867"/>
                <a:gd name="connsiteY1" fmla="*/ 769033 h 802935"/>
                <a:gd name="connsiteX2" fmla="*/ 17605 w 314867"/>
                <a:gd name="connsiteY2" fmla="*/ 751327 h 802935"/>
                <a:gd name="connsiteX3" fmla="*/ 211 w 314867"/>
                <a:gd name="connsiteY3" fmla="*/ 769394 h 802935"/>
                <a:gd name="connsiteX4" fmla="*/ 39614 w 314867"/>
                <a:gd name="connsiteY4" fmla="*/ 803001 h 802935"/>
                <a:gd name="connsiteX5" fmla="*/ 139009 w 314867"/>
                <a:gd name="connsiteY5" fmla="*/ 613650 h 802935"/>
                <a:gd name="connsiteX6" fmla="*/ 208585 w 314867"/>
                <a:gd name="connsiteY6" fmla="*/ 268192 h 802935"/>
                <a:gd name="connsiteX7" fmla="*/ 246923 w 314867"/>
                <a:gd name="connsiteY7" fmla="*/ 72337 h 802935"/>
                <a:gd name="connsiteX8" fmla="*/ 277096 w 314867"/>
                <a:gd name="connsiteY8" fmla="*/ 8015 h 802935"/>
                <a:gd name="connsiteX9" fmla="*/ 298395 w 314867"/>
                <a:gd name="connsiteY9" fmla="*/ 16327 h 802935"/>
                <a:gd name="connsiteX10" fmla="*/ 280646 w 314867"/>
                <a:gd name="connsiteY10" fmla="*/ 34033 h 802935"/>
                <a:gd name="connsiteX11" fmla="*/ 297685 w 314867"/>
                <a:gd name="connsiteY11" fmla="*/ 51740 h 802935"/>
                <a:gd name="connsiteX12" fmla="*/ 315079 w 314867"/>
                <a:gd name="connsiteY12" fmla="*/ 33672 h 802935"/>
                <a:gd name="connsiteX13" fmla="*/ 276386 w 314867"/>
                <a:gd name="connsiteY13" fmla="*/ 66 h 802935"/>
                <a:gd name="connsiteX14" fmla="*/ 210005 w 314867"/>
                <a:gd name="connsiteY14" fmla="*/ 113170 h 802935"/>
                <a:gd name="connsiteX15" fmla="*/ 121615 w 314867"/>
                <a:gd name="connsiteY15" fmla="*/ 534874 h 802935"/>
                <a:gd name="connsiteX16" fmla="*/ 90376 w 314867"/>
                <a:gd name="connsiteY16" fmla="*/ 700737 h 802935"/>
                <a:gd name="connsiteX17" fmla="*/ 38904 w 314867"/>
                <a:gd name="connsiteY17" fmla="*/ 795051 h 802935"/>
                <a:gd name="connsiteX18" fmla="*/ 17251 w 314867"/>
                <a:gd name="connsiteY18" fmla="*/ 786740 h 80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867" h="802935">
                  <a:moveTo>
                    <a:pt x="17251" y="786740"/>
                  </a:moveTo>
                  <a:cubicBezTo>
                    <a:pt x="28610" y="786017"/>
                    <a:pt x="34645" y="778067"/>
                    <a:pt x="34645" y="769033"/>
                  </a:cubicBezTo>
                  <a:cubicBezTo>
                    <a:pt x="34645" y="757108"/>
                    <a:pt x="25770" y="751327"/>
                    <a:pt x="17605" y="751327"/>
                  </a:cubicBezTo>
                  <a:cubicBezTo>
                    <a:pt x="9086" y="751327"/>
                    <a:pt x="211" y="756747"/>
                    <a:pt x="211" y="769394"/>
                  </a:cubicBezTo>
                  <a:cubicBezTo>
                    <a:pt x="211" y="787824"/>
                    <a:pt x="17960" y="803001"/>
                    <a:pt x="39614" y="803001"/>
                  </a:cubicBezTo>
                  <a:cubicBezTo>
                    <a:pt x="93571" y="803001"/>
                    <a:pt x="113805" y="718443"/>
                    <a:pt x="139009" y="613650"/>
                  </a:cubicBezTo>
                  <a:cubicBezTo>
                    <a:pt x="166342" y="499461"/>
                    <a:pt x="189416" y="384188"/>
                    <a:pt x="208585" y="268192"/>
                  </a:cubicBezTo>
                  <a:cubicBezTo>
                    <a:pt x="221719" y="191223"/>
                    <a:pt x="234853" y="118952"/>
                    <a:pt x="246923" y="72337"/>
                  </a:cubicBezTo>
                  <a:cubicBezTo>
                    <a:pt x="251182" y="54630"/>
                    <a:pt x="263252" y="8015"/>
                    <a:pt x="277096" y="8015"/>
                  </a:cubicBezTo>
                  <a:cubicBezTo>
                    <a:pt x="288100" y="8015"/>
                    <a:pt x="296975" y="14881"/>
                    <a:pt x="298395" y="16327"/>
                  </a:cubicBezTo>
                  <a:cubicBezTo>
                    <a:pt x="286680" y="17049"/>
                    <a:pt x="280646" y="24999"/>
                    <a:pt x="280646" y="34033"/>
                  </a:cubicBezTo>
                  <a:cubicBezTo>
                    <a:pt x="280646" y="45958"/>
                    <a:pt x="289520" y="51740"/>
                    <a:pt x="297685" y="51740"/>
                  </a:cubicBezTo>
                  <a:cubicBezTo>
                    <a:pt x="306204" y="51740"/>
                    <a:pt x="315079" y="46319"/>
                    <a:pt x="315079" y="33672"/>
                  </a:cubicBezTo>
                  <a:cubicBezTo>
                    <a:pt x="315079" y="14159"/>
                    <a:pt x="295910" y="66"/>
                    <a:pt x="276386" y="66"/>
                  </a:cubicBezTo>
                  <a:cubicBezTo>
                    <a:pt x="249407" y="66"/>
                    <a:pt x="229529" y="39453"/>
                    <a:pt x="210005" y="113170"/>
                  </a:cubicBezTo>
                  <a:cubicBezTo>
                    <a:pt x="208940" y="117145"/>
                    <a:pt x="160662" y="298546"/>
                    <a:pt x="121615" y="534874"/>
                  </a:cubicBezTo>
                  <a:cubicBezTo>
                    <a:pt x="112385" y="590161"/>
                    <a:pt x="102091" y="650508"/>
                    <a:pt x="90376" y="700737"/>
                  </a:cubicBezTo>
                  <a:cubicBezTo>
                    <a:pt x="83987" y="727116"/>
                    <a:pt x="67658" y="795051"/>
                    <a:pt x="38904" y="795051"/>
                  </a:cubicBezTo>
                  <a:cubicBezTo>
                    <a:pt x="26125" y="795051"/>
                    <a:pt x="17605" y="786740"/>
                    <a:pt x="17251" y="786740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723EF1F9-BA01-5720-95FF-97B0E459733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318510" y="5815374"/>
              <a:ext cx="83988" cy="160623"/>
            </a:xfrm>
            <a:custGeom>
              <a:avLst/>
              <a:gdLst>
                <a:gd name="connsiteX0" fmla="*/ 50913 w 83988"/>
                <a:gd name="connsiteY0" fmla="*/ 58247 h 160623"/>
                <a:gd name="connsiteX1" fmla="*/ 76258 w 83988"/>
                <a:gd name="connsiteY1" fmla="*/ 58247 h 160623"/>
                <a:gd name="connsiteX2" fmla="*/ 84210 w 83988"/>
                <a:gd name="connsiteY2" fmla="*/ 52682 h 160623"/>
                <a:gd name="connsiteX3" fmla="*/ 76755 w 83988"/>
                <a:gd name="connsiteY3" fmla="*/ 49140 h 160623"/>
                <a:gd name="connsiteX4" fmla="*/ 53149 w 83988"/>
                <a:gd name="connsiteY4" fmla="*/ 49140 h 160623"/>
                <a:gd name="connsiteX5" fmla="*/ 62343 w 83988"/>
                <a:gd name="connsiteY5" fmla="*/ 11704 h 160623"/>
                <a:gd name="connsiteX6" fmla="*/ 63088 w 83988"/>
                <a:gd name="connsiteY6" fmla="*/ 8162 h 160623"/>
                <a:gd name="connsiteX7" fmla="*/ 54640 w 83988"/>
                <a:gd name="connsiteY7" fmla="*/ 68 h 160623"/>
                <a:gd name="connsiteX8" fmla="*/ 42961 w 83988"/>
                <a:gd name="connsiteY8" fmla="*/ 10945 h 160623"/>
                <a:gd name="connsiteX9" fmla="*/ 33519 w 83988"/>
                <a:gd name="connsiteY9" fmla="*/ 49140 h 160623"/>
                <a:gd name="connsiteX10" fmla="*/ 8173 w 83988"/>
                <a:gd name="connsiteY10" fmla="*/ 49140 h 160623"/>
                <a:gd name="connsiteX11" fmla="*/ 221 w 83988"/>
                <a:gd name="connsiteY11" fmla="*/ 54705 h 160623"/>
                <a:gd name="connsiteX12" fmla="*/ 7676 w 83988"/>
                <a:gd name="connsiteY12" fmla="*/ 58247 h 160623"/>
                <a:gd name="connsiteX13" fmla="*/ 31282 w 83988"/>
                <a:gd name="connsiteY13" fmla="*/ 58247 h 160623"/>
                <a:gd name="connsiteX14" fmla="*/ 16621 w 83988"/>
                <a:gd name="connsiteY14" fmla="*/ 117943 h 160623"/>
                <a:gd name="connsiteX15" fmla="*/ 12894 w 83988"/>
                <a:gd name="connsiteY15" fmla="*/ 136661 h 160623"/>
                <a:gd name="connsiteX16" fmla="*/ 39482 w 83988"/>
                <a:gd name="connsiteY16" fmla="*/ 160691 h 160623"/>
                <a:gd name="connsiteX17" fmla="*/ 82719 w 83988"/>
                <a:gd name="connsiteY17" fmla="*/ 121990 h 160623"/>
                <a:gd name="connsiteX18" fmla="*/ 78743 w 83988"/>
                <a:gd name="connsiteY18" fmla="*/ 118702 h 160623"/>
                <a:gd name="connsiteX19" fmla="*/ 73525 w 83988"/>
                <a:gd name="connsiteY19" fmla="*/ 123508 h 160623"/>
                <a:gd name="connsiteX20" fmla="*/ 40228 w 83988"/>
                <a:gd name="connsiteY20" fmla="*/ 153609 h 160623"/>
                <a:gd name="connsiteX21" fmla="*/ 31531 w 83988"/>
                <a:gd name="connsiteY21" fmla="*/ 141214 h 160623"/>
                <a:gd name="connsiteX22" fmla="*/ 33022 w 83988"/>
                <a:gd name="connsiteY22" fmla="*/ 130843 h 160623"/>
                <a:gd name="connsiteX23" fmla="*/ 50913 w 83988"/>
                <a:gd name="connsiteY23" fmla="*/ 5824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988" h="160623">
                  <a:moveTo>
                    <a:pt x="50913" y="58247"/>
                  </a:moveTo>
                  <a:lnTo>
                    <a:pt x="76258" y="58247"/>
                  </a:lnTo>
                  <a:cubicBezTo>
                    <a:pt x="80979" y="58247"/>
                    <a:pt x="84210" y="58247"/>
                    <a:pt x="84210" y="52682"/>
                  </a:cubicBezTo>
                  <a:cubicBezTo>
                    <a:pt x="84210" y="49140"/>
                    <a:pt x="80979" y="49140"/>
                    <a:pt x="76755" y="49140"/>
                  </a:cubicBezTo>
                  <a:lnTo>
                    <a:pt x="53149" y="49140"/>
                  </a:lnTo>
                  <a:lnTo>
                    <a:pt x="62343" y="11704"/>
                  </a:lnTo>
                  <a:cubicBezTo>
                    <a:pt x="62591" y="10439"/>
                    <a:pt x="63088" y="9174"/>
                    <a:pt x="63088" y="8162"/>
                  </a:cubicBezTo>
                  <a:cubicBezTo>
                    <a:pt x="63088" y="3609"/>
                    <a:pt x="59610" y="68"/>
                    <a:pt x="54640" y="68"/>
                  </a:cubicBezTo>
                  <a:cubicBezTo>
                    <a:pt x="48428" y="68"/>
                    <a:pt x="44700" y="4368"/>
                    <a:pt x="42961" y="10945"/>
                  </a:cubicBezTo>
                  <a:cubicBezTo>
                    <a:pt x="41222" y="17269"/>
                    <a:pt x="44452" y="5127"/>
                    <a:pt x="33519" y="49140"/>
                  </a:cubicBezTo>
                  <a:lnTo>
                    <a:pt x="8173" y="49140"/>
                  </a:lnTo>
                  <a:cubicBezTo>
                    <a:pt x="3452" y="49140"/>
                    <a:pt x="221" y="49140"/>
                    <a:pt x="221" y="54705"/>
                  </a:cubicBezTo>
                  <a:cubicBezTo>
                    <a:pt x="221" y="58247"/>
                    <a:pt x="3203" y="58247"/>
                    <a:pt x="7676" y="58247"/>
                  </a:cubicBezTo>
                  <a:lnTo>
                    <a:pt x="31282" y="58247"/>
                  </a:lnTo>
                  <a:lnTo>
                    <a:pt x="16621" y="117943"/>
                  </a:lnTo>
                  <a:cubicBezTo>
                    <a:pt x="15131" y="124266"/>
                    <a:pt x="12894" y="133373"/>
                    <a:pt x="12894" y="136661"/>
                  </a:cubicBezTo>
                  <a:cubicBezTo>
                    <a:pt x="12894" y="151585"/>
                    <a:pt x="25318" y="160691"/>
                    <a:pt x="39482" y="160691"/>
                  </a:cubicBezTo>
                  <a:cubicBezTo>
                    <a:pt x="67064" y="160691"/>
                    <a:pt x="82719" y="125278"/>
                    <a:pt x="82719" y="121990"/>
                  </a:cubicBezTo>
                  <a:cubicBezTo>
                    <a:pt x="82719" y="118702"/>
                    <a:pt x="79488" y="118702"/>
                    <a:pt x="78743" y="118702"/>
                  </a:cubicBezTo>
                  <a:cubicBezTo>
                    <a:pt x="75761" y="118702"/>
                    <a:pt x="75513" y="119207"/>
                    <a:pt x="73525" y="123508"/>
                  </a:cubicBezTo>
                  <a:cubicBezTo>
                    <a:pt x="66567" y="139443"/>
                    <a:pt x="53894" y="153609"/>
                    <a:pt x="40228" y="153609"/>
                  </a:cubicBezTo>
                  <a:cubicBezTo>
                    <a:pt x="35009" y="153609"/>
                    <a:pt x="31531" y="150320"/>
                    <a:pt x="31531" y="141214"/>
                  </a:cubicBezTo>
                  <a:cubicBezTo>
                    <a:pt x="31531" y="138685"/>
                    <a:pt x="32525" y="133373"/>
                    <a:pt x="33022" y="130843"/>
                  </a:cubicBezTo>
                  <a:lnTo>
                    <a:pt x="50913" y="58247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28F353F8-FFC2-B696-6310-428B45936C8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160741" y="6547131"/>
              <a:ext cx="83988" cy="160623"/>
            </a:xfrm>
            <a:custGeom>
              <a:avLst/>
              <a:gdLst>
                <a:gd name="connsiteX0" fmla="*/ 50908 w 83988"/>
                <a:gd name="connsiteY0" fmla="*/ 58267 h 160623"/>
                <a:gd name="connsiteX1" fmla="*/ 76254 w 83988"/>
                <a:gd name="connsiteY1" fmla="*/ 58267 h 160623"/>
                <a:gd name="connsiteX2" fmla="*/ 84205 w 83988"/>
                <a:gd name="connsiteY2" fmla="*/ 52702 h 160623"/>
                <a:gd name="connsiteX3" fmla="*/ 76751 w 83988"/>
                <a:gd name="connsiteY3" fmla="*/ 49160 h 160623"/>
                <a:gd name="connsiteX4" fmla="*/ 53144 w 83988"/>
                <a:gd name="connsiteY4" fmla="*/ 49160 h 160623"/>
                <a:gd name="connsiteX5" fmla="*/ 62339 w 83988"/>
                <a:gd name="connsiteY5" fmla="*/ 11724 h 160623"/>
                <a:gd name="connsiteX6" fmla="*/ 63084 w 83988"/>
                <a:gd name="connsiteY6" fmla="*/ 8183 h 160623"/>
                <a:gd name="connsiteX7" fmla="*/ 54635 w 83988"/>
                <a:gd name="connsiteY7" fmla="*/ 88 h 160623"/>
                <a:gd name="connsiteX8" fmla="*/ 42957 w 83988"/>
                <a:gd name="connsiteY8" fmla="*/ 10965 h 160623"/>
                <a:gd name="connsiteX9" fmla="*/ 33514 w 83988"/>
                <a:gd name="connsiteY9" fmla="*/ 49160 h 160623"/>
                <a:gd name="connsiteX10" fmla="*/ 8169 w 83988"/>
                <a:gd name="connsiteY10" fmla="*/ 49160 h 160623"/>
                <a:gd name="connsiteX11" fmla="*/ 217 w 83988"/>
                <a:gd name="connsiteY11" fmla="*/ 54725 h 160623"/>
                <a:gd name="connsiteX12" fmla="*/ 7672 w 83988"/>
                <a:gd name="connsiteY12" fmla="*/ 58267 h 160623"/>
                <a:gd name="connsiteX13" fmla="*/ 31278 w 83988"/>
                <a:gd name="connsiteY13" fmla="*/ 58267 h 160623"/>
                <a:gd name="connsiteX14" fmla="*/ 16617 w 83988"/>
                <a:gd name="connsiteY14" fmla="*/ 117963 h 160623"/>
                <a:gd name="connsiteX15" fmla="*/ 12890 w 83988"/>
                <a:gd name="connsiteY15" fmla="*/ 136681 h 160623"/>
                <a:gd name="connsiteX16" fmla="*/ 39478 w 83988"/>
                <a:gd name="connsiteY16" fmla="*/ 160711 h 160623"/>
                <a:gd name="connsiteX17" fmla="*/ 82714 w 83988"/>
                <a:gd name="connsiteY17" fmla="*/ 122010 h 160623"/>
                <a:gd name="connsiteX18" fmla="*/ 78739 w 83988"/>
                <a:gd name="connsiteY18" fmla="*/ 118722 h 160623"/>
                <a:gd name="connsiteX19" fmla="*/ 73520 w 83988"/>
                <a:gd name="connsiteY19" fmla="*/ 123528 h 160623"/>
                <a:gd name="connsiteX20" fmla="*/ 40223 w 83988"/>
                <a:gd name="connsiteY20" fmla="*/ 153629 h 160623"/>
                <a:gd name="connsiteX21" fmla="*/ 31526 w 83988"/>
                <a:gd name="connsiteY21" fmla="*/ 141234 h 160623"/>
                <a:gd name="connsiteX22" fmla="*/ 33017 w 83988"/>
                <a:gd name="connsiteY22" fmla="*/ 130863 h 160623"/>
                <a:gd name="connsiteX23" fmla="*/ 50908 w 83988"/>
                <a:gd name="connsiteY23" fmla="*/ 5826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988" h="160623">
                  <a:moveTo>
                    <a:pt x="50908" y="58267"/>
                  </a:moveTo>
                  <a:lnTo>
                    <a:pt x="76254" y="58267"/>
                  </a:lnTo>
                  <a:cubicBezTo>
                    <a:pt x="80975" y="58267"/>
                    <a:pt x="84205" y="58267"/>
                    <a:pt x="84205" y="52702"/>
                  </a:cubicBezTo>
                  <a:cubicBezTo>
                    <a:pt x="84205" y="49160"/>
                    <a:pt x="80975" y="49160"/>
                    <a:pt x="76751" y="49160"/>
                  </a:cubicBezTo>
                  <a:lnTo>
                    <a:pt x="53144" y="49160"/>
                  </a:lnTo>
                  <a:lnTo>
                    <a:pt x="62339" y="11724"/>
                  </a:lnTo>
                  <a:cubicBezTo>
                    <a:pt x="62587" y="10459"/>
                    <a:pt x="63084" y="9194"/>
                    <a:pt x="63084" y="8183"/>
                  </a:cubicBezTo>
                  <a:cubicBezTo>
                    <a:pt x="63084" y="3630"/>
                    <a:pt x="59605" y="88"/>
                    <a:pt x="54635" y="88"/>
                  </a:cubicBezTo>
                  <a:cubicBezTo>
                    <a:pt x="48423" y="88"/>
                    <a:pt x="44696" y="4388"/>
                    <a:pt x="42957" y="10965"/>
                  </a:cubicBezTo>
                  <a:cubicBezTo>
                    <a:pt x="41217" y="17289"/>
                    <a:pt x="44448" y="5147"/>
                    <a:pt x="33514" y="49160"/>
                  </a:cubicBezTo>
                  <a:lnTo>
                    <a:pt x="8169" y="49160"/>
                  </a:lnTo>
                  <a:cubicBezTo>
                    <a:pt x="3447" y="49160"/>
                    <a:pt x="217" y="49160"/>
                    <a:pt x="217" y="54725"/>
                  </a:cubicBezTo>
                  <a:cubicBezTo>
                    <a:pt x="217" y="58267"/>
                    <a:pt x="3199" y="58267"/>
                    <a:pt x="7672" y="58267"/>
                  </a:cubicBezTo>
                  <a:lnTo>
                    <a:pt x="31278" y="58267"/>
                  </a:lnTo>
                  <a:lnTo>
                    <a:pt x="16617" y="117963"/>
                  </a:lnTo>
                  <a:cubicBezTo>
                    <a:pt x="15126" y="124287"/>
                    <a:pt x="12890" y="133393"/>
                    <a:pt x="12890" y="136681"/>
                  </a:cubicBezTo>
                  <a:cubicBezTo>
                    <a:pt x="12890" y="151605"/>
                    <a:pt x="25314" y="160711"/>
                    <a:pt x="39478" y="160711"/>
                  </a:cubicBezTo>
                  <a:cubicBezTo>
                    <a:pt x="67060" y="160711"/>
                    <a:pt x="82714" y="125298"/>
                    <a:pt x="82714" y="122010"/>
                  </a:cubicBezTo>
                  <a:cubicBezTo>
                    <a:pt x="82714" y="118722"/>
                    <a:pt x="79484" y="118722"/>
                    <a:pt x="78739" y="118722"/>
                  </a:cubicBezTo>
                  <a:cubicBezTo>
                    <a:pt x="75757" y="118722"/>
                    <a:pt x="75508" y="119228"/>
                    <a:pt x="73520" y="123528"/>
                  </a:cubicBezTo>
                  <a:cubicBezTo>
                    <a:pt x="66563" y="139464"/>
                    <a:pt x="53890" y="153629"/>
                    <a:pt x="40223" y="153629"/>
                  </a:cubicBezTo>
                  <a:cubicBezTo>
                    <a:pt x="35005" y="153629"/>
                    <a:pt x="31526" y="150340"/>
                    <a:pt x="31526" y="141234"/>
                  </a:cubicBezTo>
                  <a:cubicBezTo>
                    <a:pt x="31526" y="138705"/>
                    <a:pt x="32520" y="133393"/>
                    <a:pt x="33017" y="130863"/>
                  </a:cubicBezTo>
                  <a:lnTo>
                    <a:pt x="50908" y="58267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778A8C08-6E51-90E3-CD54-859DBD93C65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271561" y="6621028"/>
              <a:ext cx="92649" cy="124306"/>
            </a:xfrm>
            <a:custGeom>
              <a:avLst/>
              <a:gdLst>
                <a:gd name="connsiteX0" fmla="*/ 92870 w 92649"/>
                <a:gd name="connsiteY0" fmla="*/ 62604 h 124306"/>
                <a:gd name="connsiteX1" fmla="*/ 46545 w 92649"/>
                <a:gd name="connsiteY1" fmla="*/ 89 h 124306"/>
                <a:gd name="connsiteX2" fmla="*/ 220 w 92649"/>
                <a:gd name="connsiteY2" fmla="*/ 62604 h 124306"/>
                <a:gd name="connsiteX3" fmla="*/ 46545 w 92649"/>
                <a:gd name="connsiteY3" fmla="*/ 124396 h 124306"/>
                <a:gd name="connsiteX4" fmla="*/ 92870 w 92649"/>
                <a:gd name="connsiteY4" fmla="*/ 62604 h 124306"/>
                <a:gd name="connsiteX5" fmla="*/ 46545 w 92649"/>
                <a:gd name="connsiteY5" fmla="*/ 118434 h 124306"/>
                <a:gd name="connsiteX6" fmla="*/ 20631 w 92649"/>
                <a:gd name="connsiteY6" fmla="*/ 97836 h 124306"/>
                <a:gd name="connsiteX7" fmla="*/ 17969 w 92649"/>
                <a:gd name="connsiteY7" fmla="*/ 60436 h 124306"/>
                <a:gd name="connsiteX8" fmla="*/ 20809 w 92649"/>
                <a:gd name="connsiteY8" fmla="*/ 24300 h 124306"/>
                <a:gd name="connsiteX9" fmla="*/ 46545 w 92649"/>
                <a:gd name="connsiteY9" fmla="*/ 6052 h 124306"/>
                <a:gd name="connsiteX10" fmla="*/ 72636 w 92649"/>
                <a:gd name="connsiteY10" fmla="*/ 25565 h 124306"/>
                <a:gd name="connsiteX11" fmla="*/ 75121 w 92649"/>
                <a:gd name="connsiteY11" fmla="*/ 60436 h 124306"/>
                <a:gd name="connsiteX12" fmla="*/ 72458 w 92649"/>
                <a:gd name="connsiteY12" fmla="*/ 98198 h 124306"/>
                <a:gd name="connsiteX13" fmla="*/ 46545 w 92649"/>
                <a:gd name="connsiteY13" fmla="*/ 118434 h 12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649" h="124306">
                  <a:moveTo>
                    <a:pt x="92870" y="62604"/>
                  </a:moveTo>
                  <a:cubicBezTo>
                    <a:pt x="92870" y="49595"/>
                    <a:pt x="92870" y="89"/>
                    <a:pt x="46545" y="89"/>
                  </a:cubicBezTo>
                  <a:cubicBezTo>
                    <a:pt x="220" y="89"/>
                    <a:pt x="220" y="49595"/>
                    <a:pt x="220" y="62604"/>
                  </a:cubicBezTo>
                  <a:cubicBezTo>
                    <a:pt x="220" y="75793"/>
                    <a:pt x="220" y="124396"/>
                    <a:pt x="46545" y="124396"/>
                  </a:cubicBezTo>
                  <a:cubicBezTo>
                    <a:pt x="92870" y="124396"/>
                    <a:pt x="92870" y="75793"/>
                    <a:pt x="92870" y="62604"/>
                  </a:cubicBezTo>
                  <a:close/>
                  <a:moveTo>
                    <a:pt x="46545" y="118434"/>
                  </a:moveTo>
                  <a:cubicBezTo>
                    <a:pt x="39978" y="118434"/>
                    <a:pt x="25069" y="116085"/>
                    <a:pt x="20631" y="97836"/>
                  </a:cubicBezTo>
                  <a:cubicBezTo>
                    <a:pt x="18147" y="88080"/>
                    <a:pt x="17969" y="75251"/>
                    <a:pt x="17969" y="60436"/>
                  </a:cubicBezTo>
                  <a:cubicBezTo>
                    <a:pt x="17969" y="47066"/>
                    <a:pt x="17969" y="34599"/>
                    <a:pt x="20809" y="24300"/>
                  </a:cubicBezTo>
                  <a:cubicBezTo>
                    <a:pt x="25246" y="9123"/>
                    <a:pt x="38913" y="6052"/>
                    <a:pt x="46545" y="6052"/>
                  </a:cubicBezTo>
                  <a:cubicBezTo>
                    <a:pt x="59679" y="6052"/>
                    <a:pt x="69086" y="12917"/>
                    <a:pt x="72636" y="25565"/>
                  </a:cubicBezTo>
                  <a:cubicBezTo>
                    <a:pt x="75121" y="34779"/>
                    <a:pt x="75121" y="49776"/>
                    <a:pt x="75121" y="60436"/>
                  </a:cubicBezTo>
                  <a:cubicBezTo>
                    <a:pt x="75121" y="72722"/>
                    <a:pt x="75121" y="87357"/>
                    <a:pt x="72458" y="98198"/>
                  </a:cubicBezTo>
                  <a:cubicBezTo>
                    <a:pt x="67844" y="115723"/>
                    <a:pt x="53645" y="118434"/>
                    <a:pt x="46545" y="118434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E3A26C4F-F617-5054-A619-D0355A45B7B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506418" y="6125203"/>
              <a:ext cx="168970" cy="254756"/>
            </a:xfrm>
            <a:custGeom>
              <a:avLst/>
              <a:gdLst>
                <a:gd name="connsiteX0" fmla="*/ 169197 w 168970"/>
                <a:gd name="connsiteY0" fmla="*/ 4054 h 254756"/>
                <a:gd name="connsiteX1" fmla="*/ 164582 w 168970"/>
                <a:gd name="connsiteY1" fmla="*/ 79 h 254756"/>
                <a:gd name="connsiteX2" fmla="*/ 119500 w 168970"/>
                <a:gd name="connsiteY2" fmla="*/ 4054 h 254756"/>
                <a:gd name="connsiteX3" fmla="*/ 114530 w 168970"/>
                <a:gd name="connsiteY3" fmla="*/ 10920 h 254756"/>
                <a:gd name="connsiteX4" fmla="*/ 123050 w 168970"/>
                <a:gd name="connsiteY4" fmla="*/ 15256 h 254756"/>
                <a:gd name="connsiteX5" fmla="*/ 140799 w 168970"/>
                <a:gd name="connsiteY5" fmla="*/ 21399 h 254756"/>
                <a:gd name="connsiteX6" fmla="*/ 139734 w 168970"/>
                <a:gd name="connsiteY6" fmla="*/ 28626 h 254756"/>
                <a:gd name="connsiteX7" fmla="*/ 118435 w 168970"/>
                <a:gd name="connsiteY7" fmla="*/ 114268 h 254756"/>
                <a:gd name="connsiteX8" fmla="*/ 85777 w 168970"/>
                <a:gd name="connsiteY8" fmla="*/ 91141 h 254756"/>
                <a:gd name="connsiteX9" fmla="*/ 227 w 168970"/>
                <a:gd name="connsiteY9" fmla="*/ 197019 h 254756"/>
                <a:gd name="connsiteX10" fmla="*/ 47439 w 168970"/>
                <a:gd name="connsiteY10" fmla="*/ 254836 h 254756"/>
                <a:gd name="connsiteX11" fmla="*/ 93586 w 168970"/>
                <a:gd name="connsiteY11" fmla="*/ 227734 h 254756"/>
                <a:gd name="connsiteX12" fmla="*/ 125890 w 168970"/>
                <a:gd name="connsiteY12" fmla="*/ 254836 h 254756"/>
                <a:gd name="connsiteX13" fmla="*/ 152158 w 168970"/>
                <a:gd name="connsiteY13" fmla="*/ 234961 h 254756"/>
                <a:gd name="connsiteX14" fmla="*/ 162807 w 168970"/>
                <a:gd name="connsiteY14" fmla="*/ 199187 h 254756"/>
                <a:gd name="connsiteX15" fmla="*/ 158548 w 168970"/>
                <a:gd name="connsiteY15" fmla="*/ 195573 h 254756"/>
                <a:gd name="connsiteX16" fmla="*/ 153578 w 168970"/>
                <a:gd name="connsiteY16" fmla="*/ 202078 h 254756"/>
                <a:gd name="connsiteX17" fmla="*/ 126599 w 168970"/>
                <a:gd name="connsiteY17" fmla="*/ 246886 h 254756"/>
                <a:gd name="connsiteX18" fmla="*/ 115950 w 168970"/>
                <a:gd name="connsiteY18" fmla="*/ 230264 h 254756"/>
                <a:gd name="connsiteX19" fmla="*/ 118080 w 168970"/>
                <a:gd name="connsiteY19" fmla="*/ 212918 h 254756"/>
                <a:gd name="connsiteX20" fmla="*/ 169197 w 168970"/>
                <a:gd name="connsiteY20" fmla="*/ 4054 h 254756"/>
                <a:gd name="connsiteX21" fmla="*/ 95361 w 168970"/>
                <a:gd name="connsiteY21" fmla="*/ 207859 h 254756"/>
                <a:gd name="connsiteX22" fmla="*/ 88262 w 168970"/>
                <a:gd name="connsiteY22" fmla="*/ 221230 h 254756"/>
                <a:gd name="connsiteX23" fmla="*/ 48149 w 168970"/>
                <a:gd name="connsiteY23" fmla="*/ 246886 h 254756"/>
                <a:gd name="connsiteX24" fmla="*/ 25430 w 168970"/>
                <a:gd name="connsiteY24" fmla="*/ 212918 h 254756"/>
                <a:gd name="connsiteX25" fmla="*/ 44954 w 168970"/>
                <a:gd name="connsiteY25" fmla="*/ 133781 h 254756"/>
                <a:gd name="connsiteX26" fmla="*/ 86132 w 168970"/>
                <a:gd name="connsiteY26" fmla="*/ 99091 h 254756"/>
                <a:gd name="connsiteX27" fmla="*/ 114175 w 168970"/>
                <a:gd name="connsiteY27" fmla="*/ 130890 h 254756"/>
                <a:gd name="connsiteX28" fmla="*/ 113110 w 168970"/>
                <a:gd name="connsiteY28" fmla="*/ 137033 h 254756"/>
                <a:gd name="connsiteX29" fmla="*/ 95361 w 168970"/>
                <a:gd name="connsiteY29" fmla="*/ 207859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8970" h="254756">
                  <a:moveTo>
                    <a:pt x="169197" y="4054"/>
                  </a:moveTo>
                  <a:cubicBezTo>
                    <a:pt x="169197" y="3693"/>
                    <a:pt x="169197" y="79"/>
                    <a:pt x="164582" y="79"/>
                  </a:cubicBezTo>
                  <a:cubicBezTo>
                    <a:pt x="159258" y="79"/>
                    <a:pt x="125535" y="3331"/>
                    <a:pt x="119500" y="4054"/>
                  </a:cubicBezTo>
                  <a:cubicBezTo>
                    <a:pt x="116660" y="4415"/>
                    <a:pt x="114530" y="6222"/>
                    <a:pt x="114530" y="10920"/>
                  </a:cubicBezTo>
                  <a:cubicBezTo>
                    <a:pt x="114530" y="15256"/>
                    <a:pt x="117725" y="15256"/>
                    <a:pt x="123050" y="15256"/>
                  </a:cubicBezTo>
                  <a:cubicBezTo>
                    <a:pt x="140089" y="15256"/>
                    <a:pt x="140799" y="17786"/>
                    <a:pt x="140799" y="21399"/>
                  </a:cubicBezTo>
                  <a:lnTo>
                    <a:pt x="139734" y="28626"/>
                  </a:lnTo>
                  <a:lnTo>
                    <a:pt x="118435" y="114268"/>
                  </a:lnTo>
                  <a:cubicBezTo>
                    <a:pt x="112045" y="100898"/>
                    <a:pt x="101751" y="91141"/>
                    <a:pt x="85777" y="91141"/>
                  </a:cubicBezTo>
                  <a:cubicBezTo>
                    <a:pt x="44244" y="91141"/>
                    <a:pt x="227" y="144261"/>
                    <a:pt x="227" y="197019"/>
                  </a:cubicBezTo>
                  <a:cubicBezTo>
                    <a:pt x="227" y="230986"/>
                    <a:pt x="19750" y="254836"/>
                    <a:pt x="47439" y="254836"/>
                  </a:cubicBezTo>
                  <a:cubicBezTo>
                    <a:pt x="54539" y="254836"/>
                    <a:pt x="72288" y="253390"/>
                    <a:pt x="93586" y="227734"/>
                  </a:cubicBezTo>
                  <a:cubicBezTo>
                    <a:pt x="96426" y="242911"/>
                    <a:pt x="108850" y="254836"/>
                    <a:pt x="125890" y="254836"/>
                  </a:cubicBezTo>
                  <a:cubicBezTo>
                    <a:pt x="138314" y="254836"/>
                    <a:pt x="146478" y="246525"/>
                    <a:pt x="152158" y="234961"/>
                  </a:cubicBezTo>
                  <a:cubicBezTo>
                    <a:pt x="158193" y="221952"/>
                    <a:pt x="162807" y="199910"/>
                    <a:pt x="162807" y="199187"/>
                  </a:cubicBezTo>
                  <a:cubicBezTo>
                    <a:pt x="162807" y="195573"/>
                    <a:pt x="159613" y="195573"/>
                    <a:pt x="158548" y="195573"/>
                  </a:cubicBezTo>
                  <a:cubicBezTo>
                    <a:pt x="154998" y="195573"/>
                    <a:pt x="154643" y="197019"/>
                    <a:pt x="153578" y="202078"/>
                  </a:cubicBezTo>
                  <a:cubicBezTo>
                    <a:pt x="147543" y="225566"/>
                    <a:pt x="141154" y="246886"/>
                    <a:pt x="126599" y="246886"/>
                  </a:cubicBezTo>
                  <a:cubicBezTo>
                    <a:pt x="117015" y="246886"/>
                    <a:pt x="115950" y="237491"/>
                    <a:pt x="115950" y="230264"/>
                  </a:cubicBezTo>
                  <a:cubicBezTo>
                    <a:pt x="115950" y="221591"/>
                    <a:pt x="116660" y="219061"/>
                    <a:pt x="118080" y="212918"/>
                  </a:cubicBezTo>
                  <a:lnTo>
                    <a:pt x="169197" y="4054"/>
                  </a:lnTo>
                  <a:close/>
                  <a:moveTo>
                    <a:pt x="95361" y="207859"/>
                  </a:moveTo>
                  <a:cubicBezTo>
                    <a:pt x="93586" y="214364"/>
                    <a:pt x="93586" y="215087"/>
                    <a:pt x="88262" y="221230"/>
                  </a:cubicBezTo>
                  <a:cubicBezTo>
                    <a:pt x="72642" y="241104"/>
                    <a:pt x="58088" y="246886"/>
                    <a:pt x="48149" y="246886"/>
                  </a:cubicBezTo>
                  <a:cubicBezTo>
                    <a:pt x="30400" y="246886"/>
                    <a:pt x="25430" y="227011"/>
                    <a:pt x="25430" y="212918"/>
                  </a:cubicBezTo>
                  <a:cubicBezTo>
                    <a:pt x="25430" y="194851"/>
                    <a:pt x="36790" y="150404"/>
                    <a:pt x="44954" y="133781"/>
                  </a:cubicBezTo>
                  <a:cubicBezTo>
                    <a:pt x="55958" y="112461"/>
                    <a:pt x="71933" y="99091"/>
                    <a:pt x="86132" y="99091"/>
                  </a:cubicBezTo>
                  <a:cubicBezTo>
                    <a:pt x="109205" y="99091"/>
                    <a:pt x="114175" y="128722"/>
                    <a:pt x="114175" y="130890"/>
                  </a:cubicBezTo>
                  <a:cubicBezTo>
                    <a:pt x="114175" y="133058"/>
                    <a:pt x="113465" y="135227"/>
                    <a:pt x="113110" y="137033"/>
                  </a:cubicBezTo>
                  <a:lnTo>
                    <a:pt x="95361" y="207859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7046863E-6677-2C8B-7968-2A23DFC3A04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685146" y="6149775"/>
              <a:ext cx="108978" cy="230184"/>
            </a:xfrm>
            <a:custGeom>
              <a:avLst/>
              <a:gdLst>
                <a:gd name="connsiteX0" fmla="*/ 65193 w 108978"/>
                <a:gd name="connsiteY0" fmla="*/ 81746 h 230184"/>
                <a:gd name="connsiteX1" fmla="*/ 98561 w 108978"/>
                <a:gd name="connsiteY1" fmla="*/ 81746 h 230184"/>
                <a:gd name="connsiteX2" fmla="*/ 109211 w 108978"/>
                <a:gd name="connsiteY2" fmla="*/ 74519 h 230184"/>
                <a:gd name="connsiteX3" fmla="*/ 99271 w 108978"/>
                <a:gd name="connsiteY3" fmla="*/ 70544 h 230184"/>
                <a:gd name="connsiteX4" fmla="*/ 68033 w 108978"/>
                <a:gd name="connsiteY4" fmla="*/ 70544 h 230184"/>
                <a:gd name="connsiteX5" fmla="*/ 82587 w 108978"/>
                <a:gd name="connsiteY5" fmla="*/ 9836 h 230184"/>
                <a:gd name="connsiteX6" fmla="*/ 72293 w 108978"/>
                <a:gd name="connsiteY6" fmla="*/ 79 h 230184"/>
                <a:gd name="connsiteX7" fmla="*/ 58094 w 108978"/>
                <a:gd name="connsiteY7" fmla="*/ 13088 h 230184"/>
                <a:gd name="connsiteX8" fmla="*/ 44249 w 108978"/>
                <a:gd name="connsiteY8" fmla="*/ 70544 h 230184"/>
                <a:gd name="connsiteX9" fmla="*/ 10881 w 108978"/>
                <a:gd name="connsiteY9" fmla="*/ 70544 h 230184"/>
                <a:gd name="connsiteX10" fmla="*/ 232 w 108978"/>
                <a:gd name="connsiteY10" fmla="*/ 77410 h 230184"/>
                <a:gd name="connsiteX11" fmla="*/ 10171 w 108978"/>
                <a:gd name="connsiteY11" fmla="*/ 81746 h 230184"/>
                <a:gd name="connsiteX12" fmla="*/ 41409 w 108978"/>
                <a:gd name="connsiteY12" fmla="*/ 81746 h 230184"/>
                <a:gd name="connsiteX13" fmla="*/ 14431 w 108978"/>
                <a:gd name="connsiteY13" fmla="*/ 197019 h 230184"/>
                <a:gd name="connsiteX14" fmla="*/ 47089 w 108978"/>
                <a:gd name="connsiteY14" fmla="*/ 230264 h 230184"/>
                <a:gd name="connsiteX15" fmla="*/ 103531 w 108978"/>
                <a:gd name="connsiteY15" fmla="*/ 174615 h 230184"/>
                <a:gd name="connsiteX16" fmla="*/ 99271 w 108978"/>
                <a:gd name="connsiteY16" fmla="*/ 171001 h 230184"/>
                <a:gd name="connsiteX17" fmla="*/ 93947 w 108978"/>
                <a:gd name="connsiteY17" fmla="*/ 176060 h 230184"/>
                <a:gd name="connsiteX18" fmla="*/ 47799 w 108978"/>
                <a:gd name="connsiteY18" fmla="*/ 222314 h 230184"/>
                <a:gd name="connsiteX19" fmla="*/ 36795 w 108978"/>
                <a:gd name="connsiteY19" fmla="*/ 205691 h 230184"/>
                <a:gd name="connsiteX20" fmla="*/ 38925 w 108978"/>
                <a:gd name="connsiteY20" fmla="*/ 188346 h 230184"/>
                <a:gd name="connsiteX21" fmla="*/ 65193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193" y="81746"/>
                  </a:moveTo>
                  <a:lnTo>
                    <a:pt x="98561" y="81746"/>
                  </a:lnTo>
                  <a:cubicBezTo>
                    <a:pt x="105661" y="81746"/>
                    <a:pt x="109211" y="81746"/>
                    <a:pt x="109211" y="74519"/>
                  </a:cubicBezTo>
                  <a:cubicBezTo>
                    <a:pt x="109211" y="70544"/>
                    <a:pt x="105661" y="70544"/>
                    <a:pt x="99271" y="70544"/>
                  </a:cubicBezTo>
                  <a:lnTo>
                    <a:pt x="68033" y="70544"/>
                  </a:lnTo>
                  <a:cubicBezTo>
                    <a:pt x="80812" y="19231"/>
                    <a:pt x="82587" y="12004"/>
                    <a:pt x="82587" y="9836"/>
                  </a:cubicBezTo>
                  <a:cubicBezTo>
                    <a:pt x="82587" y="3693"/>
                    <a:pt x="78327" y="79"/>
                    <a:pt x="72293" y="79"/>
                  </a:cubicBezTo>
                  <a:cubicBezTo>
                    <a:pt x="71228" y="79"/>
                    <a:pt x="61288" y="441"/>
                    <a:pt x="58094" y="13088"/>
                  </a:cubicBezTo>
                  <a:lnTo>
                    <a:pt x="44249" y="70544"/>
                  </a:lnTo>
                  <a:lnTo>
                    <a:pt x="10881" y="70544"/>
                  </a:lnTo>
                  <a:cubicBezTo>
                    <a:pt x="3782" y="70544"/>
                    <a:pt x="232" y="70544"/>
                    <a:pt x="232" y="77410"/>
                  </a:cubicBezTo>
                  <a:cubicBezTo>
                    <a:pt x="232" y="81746"/>
                    <a:pt x="3072" y="81746"/>
                    <a:pt x="10171" y="81746"/>
                  </a:cubicBezTo>
                  <a:lnTo>
                    <a:pt x="41409" y="81746"/>
                  </a:lnTo>
                  <a:cubicBezTo>
                    <a:pt x="15851" y="184371"/>
                    <a:pt x="14431" y="190514"/>
                    <a:pt x="14431" y="197019"/>
                  </a:cubicBezTo>
                  <a:cubicBezTo>
                    <a:pt x="14431" y="216532"/>
                    <a:pt x="27920" y="230264"/>
                    <a:pt x="47089" y="230264"/>
                  </a:cubicBezTo>
                  <a:cubicBezTo>
                    <a:pt x="83297" y="230264"/>
                    <a:pt x="103531" y="177505"/>
                    <a:pt x="103531" y="174615"/>
                  </a:cubicBezTo>
                  <a:cubicBezTo>
                    <a:pt x="103531" y="171001"/>
                    <a:pt x="100691" y="171001"/>
                    <a:pt x="99271" y="171001"/>
                  </a:cubicBezTo>
                  <a:cubicBezTo>
                    <a:pt x="96076" y="171001"/>
                    <a:pt x="95721" y="172085"/>
                    <a:pt x="93947" y="176060"/>
                  </a:cubicBezTo>
                  <a:cubicBezTo>
                    <a:pt x="78682" y="213641"/>
                    <a:pt x="59868" y="222314"/>
                    <a:pt x="47799" y="222314"/>
                  </a:cubicBezTo>
                  <a:cubicBezTo>
                    <a:pt x="40345" y="222314"/>
                    <a:pt x="36795" y="217616"/>
                    <a:pt x="36795" y="205691"/>
                  </a:cubicBezTo>
                  <a:cubicBezTo>
                    <a:pt x="36795" y="197019"/>
                    <a:pt x="37505" y="194489"/>
                    <a:pt x="38925" y="188346"/>
                  </a:cubicBezTo>
                  <a:lnTo>
                    <a:pt x="65193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FC019D39-0A87-8875-0239-94A88E143F3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817096" y="6085384"/>
              <a:ext cx="62370" cy="131028"/>
            </a:xfrm>
            <a:custGeom>
              <a:avLst/>
              <a:gdLst>
                <a:gd name="connsiteX0" fmla="*/ 60369 w 62370"/>
                <a:gd name="connsiteY0" fmla="*/ 22082 h 131028"/>
                <a:gd name="connsiteX1" fmla="*/ 62605 w 62370"/>
                <a:gd name="connsiteY1" fmla="*/ 13987 h 131028"/>
                <a:gd name="connsiteX2" fmla="*/ 47945 w 62370"/>
                <a:gd name="connsiteY2" fmla="*/ 75 h 131028"/>
                <a:gd name="connsiteX3" fmla="*/ 34278 w 62370"/>
                <a:gd name="connsiteY3" fmla="*/ 11964 h 131028"/>
                <a:gd name="connsiteX4" fmla="*/ 1478 w 62370"/>
                <a:gd name="connsiteY4" fmla="*/ 121491 h 131028"/>
                <a:gd name="connsiteX5" fmla="*/ 235 w 62370"/>
                <a:gd name="connsiteY5" fmla="*/ 125538 h 131028"/>
                <a:gd name="connsiteX6" fmla="*/ 9926 w 62370"/>
                <a:gd name="connsiteY6" fmla="*/ 131103 h 131028"/>
                <a:gd name="connsiteX7" fmla="*/ 13654 w 62370"/>
                <a:gd name="connsiteY7" fmla="*/ 126803 h 131028"/>
                <a:gd name="connsiteX8" fmla="*/ 60369 w 62370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70" h="131028">
                  <a:moveTo>
                    <a:pt x="60369" y="22082"/>
                  </a:moveTo>
                  <a:cubicBezTo>
                    <a:pt x="62357" y="17782"/>
                    <a:pt x="62605" y="15758"/>
                    <a:pt x="62605" y="13987"/>
                  </a:cubicBezTo>
                  <a:cubicBezTo>
                    <a:pt x="62605" y="6146"/>
                    <a:pt x="55648" y="75"/>
                    <a:pt x="47945" y="75"/>
                  </a:cubicBezTo>
                  <a:cubicBezTo>
                    <a:pt x="38502" y="75"/>
                    <a:pt x="35520" y="7916"/>
                    <a:pt x="34278" y="11964"/>
                  </a:cubicBezTo>
                  <a:lnTo>
                    <a:pt x="1478" y="121491"/>
                  </a:lnTo>
                  <a:cubicBezTo>
                    <a:pt x="1229" y="121997"/>
                    <a:pt x="235" y="125285"/>
                    <a:pt x="235" y="125538"/>
                  </a:cubicBezTo>
                  <a:cubicBezTo>
                    <a:pt x="235" y="128574"/>
                    <a:pt x="7938" y="131103"/>
                    <a:pt x="9926" y="131103"/>
                  </a:cubicBezTo>
                  <a:cubicBezTo>
                    <a:pt x="11666" y="131103"/>
                    <a:pt x="11914" y="130597"/>
                    <a:pt x="13654" y="126803"/>
                  </a:cubicBezTo>
                  <a:lnTo>
                    <a:pt x="60369" y="22082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B99AFC67-37B9-3E15-756B-9D2EDF964FE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002971" y="6104967"/>
              <a:ext cx="79160" cy="361356"/>
            </a:xfrm>
            <a:custGeom>
              <a:avLst/>
              <a:gdLst>
                <a:gd name="connsiteX0" fmla="*/ 77625 w 79160"/>
                <a:gd name="connsiteY0" fmla="*/ 13811 h 361356"/>
                <a:gd name="connsiteX1" fmla="*/ 79400 w 79160"/>
                <a:gd name="connsiteY1" fmla="*/ 7306 h 361356"/>
                <a:gd name="connsiteX2" fmla="*/ 72301 w 79160"/>
                <a:gd name="connsiteY2" fmla="*/ 79 h 361356"/>
                <a:gd name="connsiteX3" fmla="*/ 64136 w 79160"/>
                <a:gd name="connsiteY3" fmla="*/ 8390 h 361356"/>
                <a:gd name="connsiteX4" fmla="*/ 2015 w 79160"/>
                <a:gd name="connsiteY4" fmla="*/ 174253 h 361356"/>
                <a:gd name="connsiteX5" fmla="*/ 240 w 79160"/>
                <a:gd name="connsiteY5" fmla="*/ 180758 h 361356"/>
                <a:gd name="connsiteX6" fmla="*/ 2015 w 79160"/>
                <a:gd name="connsiteY6" fmla="*/ 186901 h 361356"/>
                <a:gd name="connsiteX7" fmla="*/ 64136 w 79160"/>
                <a:gd name="connsiteY7" fmla="*/ 352764 h 361356"/>
                <a:gd name="connsiteX8" fmla="*/ 72301 w 79160"/>
                <a:gd name="connsiteY8" fmla="*/ 361436 h 361356"/>
                <a:gd name="connsiteX9" fmla="*/ 79400 w 79160"/>
                <a:gd name="connsiteY9" fmla="*/ 354209 h 361356"/>
                <a:gd name="connsiteX10" fmla="*/ 77625 w 79160"/>
                <a:gd name="connsiteY10" fmla="*/ 348427 h 361356"/>
                <a:gd name="connsiteX11" fmla="*/ 14794 w 79160"/>
                <a:gd name="connsiteY11" fmla="*/ 180758 h 361356"/>
                <a:gd name="connsiteX12" fmla="*/ 77625 w 79160"/>
                <a:gd name="connsiteY12" fmla="*/ 1381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160" h="361356">
                  <a:moveTo>
                    <a:pt x="77625" y="13811"/>
                  </a:moveTo>
                  <a:cubicBezTo>
                    <a:pt x="79400" y="9836"/>
                    <a:pt x="79400" y="9113"/>
                    <a:pt x="79400" y="7306"/>
                  </a:cubicBezTo>
                  <a:cubicBezTo>
                    <a:pt x="79400" y="3331"/>
                    <a:pt x="76206" y="79"/>
                    <a:pt x="72301" y="79"/>
                  </a:cubicBezTo>
                  <a:cubicBezTo>
                    <a:pt x="69106" y="79"/>
                    <a:pt x="66621" y="1886"/>
                    <a:pt x="64136" y="8390"/>
                  </a:cubicBezTo>
                  <a:lnTo>
                    <a:pt x="2015" y="174253"/>
                  </a:lnTo>
                  <a:cubicBezTo>
                    <a:pt x="1305" y="176421"/>
                    <a:pt x="240" y="178589"/>
                    <a:pt x="240" y="180758"/>
                  </a:cubicBezTo>
                  <a:cubicBezTo>
                    <a:pt x="240" y="181842"/>
                    <a:pt x="240" y="182564"/>
                    <a:pt x="2015" y="186901"/>
                  </a:cubicBezTo>
                  <a:lnTo>
                    <a:pt x="64136" y="352764"/>
                  </a:lnTo>
                  <a:cubicBezTo>
                    <a:pt x="65556" y="356738"/>
                    <a:pt x="67331" y="361436"/>
                    <a:pt x="72301" y="361436"/>
                  </a:cubicBezTo>
                  <a:cubicBezTo>
                    <a:pt x="76206" y="361436"/>
                    <a:pt x="79400" y="358184"/>
                    <a:pt x="79400" y="354209"/>
                  </a:cubicBezTo>
                  <a:cubicBezTo>
                    <a:pt x="79400" y="353125"/>
                    <a:pt x="79400" y="352402"/>
                    <a:pt x="77625" y="348427"/>
                  </a:cubicBezTo>
                  <a:lnTo>
                    <a:pt x="14794" y="180758"/>
                  </a:lnTo>
                  <a:lnTo>
                    <a:pt x="77625" y="13811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209B10F6-60A9-F0EF-6FEF-0141D4499EC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112265" y="6216265"/>
              <a:ext cx="290728" cy="163694"/>
            </a:xfrm>
            <a:custGeom>
              <a:avLst/>
              <a:gdLst>
                <a:gd name="connsiteX0" fmla="*/ 21187 w 290728"/>
                <a:gd name="connsiteY0" fmla="*/ 138479 h 163694"/>
                <a:gd name="connsiteX1" fmla="*/ 17993 w 290728"/>
                <a:gd name="connsiteY1" fmla="*/ 154017 h 163694"/>
                <a:gd name="connsiteX2" fmla="*/ 28287 w 290728"/>
                <a:gd name="connsiteY2" fmla="*/ 163774 h 163694"/>
                <a:gd name="connsiteX3" fmla="*/ 41421 w 290728"/>
                <a:gd name="connsiteY3" fmla="*/ 153656 h 163694"/>
                <a:gd name="connsiteX4" fmla="*/ 48166 w 290728"/>
                <a:gd name="connsiteY4" fmla="*/ 126915 h 163694"/>
                <a:gd name="connsiteX5" fmla="*/ 55976 w 290728"/>
                <a:gd name="connsiteY5" fmla="*/ 94393 h 163694"/>
                <a:gd name="connsiteX6" fmla="*/ 62010 w 290728"/>
                <a:gd name="connsiteY6" fmla="*/ 70182 h 163694"/>
                <a:gd name="connsiteX7" fmla="*/ 66625 w 290728"/>
                <a:gd name="connsiteY7" fmla="*/ 52115 h 163694"/>
                <a:gd name="connsiteX8" fmla="*/ 124487 w 290728"/>
                <a:gd name="connsiteY8" fmla="*/ 8029 h 163694"/>
                <a:gd name="connsiteX9" fmla="*/ 143656 w 290728"/>
                <a:gd name="connsiteY9" fmla="*/ 33324 h 163694"/>
                <a:gd name="connsiteX10" fmla="*/ 138331 w 290728"/>
                <a:gd name="connsiteY10" fmla="*/ 63317 h 163694"/>
                <a:gd name="connsiteX11" fmla="*/ 128392 w 290728"/>
                <a:gd name="connsiteY11" fmla="*/ 105234 h 163694"/>
                <a:gd name="connsiteX12" fmla="*/ 121292 w 290728"/>
                <a:gd name="connsiteY12" fmla="*/ 132697 h 163694"/>
                <a:gd name="connsiteX13" fmla="*/ 116677 w 290728"/>
                <a:gd name="connsiteY13" fmla="*/ 154017 h 163694"/>
                <a:gd name="connsiteX14" fmla="*/ 126972 w 290728"/>
                <a:gd name="connsiteY14" fmla="*/ 163774 h 163694"/>
                <a:gd name="connsiteX15" fmla="*/ 142946 w 290728"/>
                <a:gd name="connsiteY15" fmla="*/ 143177 h 163694"/>
                <a:gd name="connsiteX16" fmla="*/ 164244 w 290728"/>
                <a:gd name="connsiteY16" fmla="*/ 56089 h 163694"/>
                <a:gd name="connsiteX17" fmla="*/ 222816 w 290728"/>
                <a:gd name="connsiteY17" fmla="*/ 8029 h 163694"/>
                <a:gd name="connsiteX18" fmla="*/ 241985 w 290728"/>
                <a:gd name="connsiteY18" fmla="*/ 33324 h 163694"/>
                <a:gd name="connsiteX19" fmla="*/ 219976 w 290728"/>
                <a:gd name="connsiteY19" fmla="*/ 114268 h 163694"/>
                <a:gd name="connsiteX20" fmla="*/ 215362 w 290728"/>
                <a:gd name="connsiteY20" fmla="*/ 134143 h 163694"/>
                <a:gd name="connsiteX21" fmla="*/ 244470 w 290728"/>
                <a:gd name="connsiteY21" fmla="*/ 163774 h 163694"/>
                <a:gd name="connsiteX22" fmla="*/ 290972 w 290728"/>
                <a:gd name="connsiteY22" fmla="*/ 108125 h 163694"/>
                <a:gd name="connsiteX23" fmla="*/ 286713 w 290728"/>
                <a:gd name="connsiteY23" fmla="*/ 104511 h 163694"/>
                <a:gd name="connsiteX24" fmla="*/ 281388 w 290728"/>
                <a:gd name="connsiteY24" fmla="*/ 111016 h 163694"/>
                <a:gd name="connsiteX25" fmla="*/ 245180 w 290728"/>
                <a:gd name="connsiteY25" fmla="*/ 155824 h 163694"/>
                <a:gd name="connsiteX26" fmla="*/ 236660 w 290728"/>
                <a:gd name="connsiteY26" fmla="*/ 143899 h 163694"/>
                <a:gd name="connsiteX27" fmla="*/ 243050 w 290728"/>
                <a:gd name="connsiteY27" fmla="*/ 118243 h 163694"/>
                <a:gd name="connsiteX28" fmla="*/ 264704 w 290728"/>
                <a:gd name="connsiteY28" fmla="*/ 38744 h 163694"/>
                <a:gd name="connsiteX29" fmla="*/ 223881 w 290728"/>
                <a:gd name="connsiteY29" fmla="*/ 79 h 163694"/>
                <a:gd name="connsiteX30" fmla="*/ 166019 w 290728"/>
                <a:gd name="connsiteY30" fmla="*/ 35131 h 163694"/>
                <a:gd name="connsiteX31" fmla="*/ 154660 w 290728"/>
                <a:gd name="connsiteY31" fmla="*/ 9474 h 163694"/>
                <a:gd name="connsiteX32" fmla="*/ 125552 w 290728"/>
                <a:gd name="connsiteY32" fmla="*/ 79 h 163694"/>
                <a:gd name="connsiteX33" fmla="*/ 70175 w 290728"/>
                <a:gd name="connsiteY33" fmla="*/ 31517 h 163694"/>
                <a:gd name="connsiteX34" fmla="*/ 37517 w 290728"/>
                <a:gd name="connsiteY34" fmla="*/ 79 h 163694"/>
                <a:gd name="connsiteX35" fmla="*/ 11248 w 290728"/>
                <a:gd name="connsiteY35" fmla="*/ 20677 h 163694"/>
                <a:gd name="connsiteX36" fmla="*/ 244 w 290728"/>
                <a:gd name="connsiteY36" fmla="*/ 55728 h 163694"/>
                <a:gd name="connsiteX37" fmla="*/ 4503 w 290728"/>
                <a:gd name="connsiteY37" fmla="*/ 59342 h 163694"/>
                <a:gd name="connsiteX38" fmla="*/ 10538 w 290728"/>
                <a:gd name="connsiteY38" fmla="*/ 51030 h 163694"/>
                <a:gd name="connsiteX39" fmla="*/ 36452 w 290728"/>
                <a:gd name="connsiteY39" fmla="*/ 8029 h 163694"/>
                <a:gd name="connsiteX40" fmla="*/ 47456 w 290728"/>
                <a:gd name="connsiteY40" fmla="*/ 24651 h 163694"/>
                <a:gd name="connsiteX41" fmla="*/ 41776 w 290728"/>
                <a:gd name="connsiteY41" fmla="*/ 55005 h 163694"/>
                <a:gd name="connsiteX42" fmla="*/ 21187 w 290728"/>
                <a:gd name="connsiteY42" fmla="*/ 138479 h 16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0728" h="163694">
                  <a:moveTo>
                    <a:pt x="21187" y="138479"/>
                  </a:moveTo>
                  <a:cubicBezTo>
                    <a:pt x="20123" y="143899"/>
                    <a:pt x="17993" y="152210"/>
                    <a:pt x="17993" y="154017"/>
                  </a:cubicBezTo>
                  <a:cubicBezTo>
                    <a:pt x="17993" y="160522"/>
                    <a:pt x="22962" y="163774"/>
                    <a:pt x="28287" y="163774"/>
                  </a:cubicBezTo>
                  <a:cubicBezTo>
                    <a:pt x="32547" y="163774"/>
                    <a:pt x="38936" y="160883"/>
                    <a:pt x="41421" y="153656"/>
                  </a:cubicBezTo>
                  <a:cubicBezTo>
                    <a:pt x="41776" y="152933"/>
                    <a:pt x="46036" y="135949"/>
                    <a:pt x="48166" y="126915"/>
                  </a:cubicBezTo>
                  <a:lnTo>
                    <a:pt x="55976" y="94393"/>
                  </a:lnTo>
                  <a:cubicBezTo>
                    <a:pt x="58105" y="86443"/>
                    <a:pt x="60235" y="78494"/>
                    <a:pt x="62010" y="70182"/>
                  </a:cubicBezTo>
                  <a:cubicBezTo>
                    <a:pt x="63430" y="64039"/>
                    <a:pt x="66270" y="53560"/>
                    <a:pt x="66625" y="52115"/>
                  </a:cubicBezTo>
                  <a:cubicBezTo>
                    <a:pt x="71950" y="40912"/>
                    <a:pt x="90764" y="8029"/>
                    <a:pt x="124487" y="8029"/>
                  </a:cubicBezTo>
                  <a:cubicBezTo>
                    <a:pt x="140461" y="8029"/>
                    <a:pt x="143656" y="21399"/>
                    <a:pt x="143656" y="33324"/>
                  </a:cubicBezTo>
                  <a:cubicBezTo>
                    <a:pt x="143656" y="42358"/>
                    <a:pt x="141171" y="52476"/>
                    <a:pt x="138331" y="63317"/>
                  </a:cubicBezTo>
                  <a:lnTo>
                    <a:pt x="128392" y="105234"/>
                  </a:lnTo>
                  <a:lnTo>
                    <a:pt x="121292" y="132697"/>
                  </a:lnTo>
                  <a:cubicBezTo>
                    <a:pt x="119872" y="139924"/>
                    <a:pt x="116677" y="152210"/>
                    <a:pt x="116677" y="154017"/>
                  </a:cubicBezTo>
                  <a:cubicBezTo>
                    <a:pt x="116677" y="160522"/>
                    <a:pt x="121647" y="163774"/>
                    <a:pt x="126972" y="163774"/>
                  </a:cubicBezTo>
                  <a:cubicBezTo>
                    <a:pt x="137976" y="163774"/>
                    <a:pt x="140106" y="154740"/>
                    <a:pt x="142946" y="143177"/>
                  </a:cubicBezTo>
                  <a:cubicBezTo>
                    <a:pt x="147915" y="122941"/>
                    <a:pt x="161050" y="70182"/>
                    <a:pt x="164244" y="56089"/>
                  </a:cubicBezTo>
                  <a:cubicBezTo>
                    <a:pt x="165309" y="51392"/>
                    <a:pt x="184123" y="8029"/>
                    <a:pt x="222816" y="8029"/>
                  </a:cubicBezTo>
                  <a:cubicBezTo>
                    <a:pt x="238080" y="8029"/>
                    <a:pt x="241985" y="20315"/>
                    <a:pt x="241985" y="33324"/>
                  </a:cubicBezTo>
                  <a:cubicBezTo>
                    <a:pt x="241985" y="53921"/>
                    <a:pt x="227076" y="95116"/>
                    <a:pt x="219976" y="114268"/>
                  </a:cubicBezTo>
                  <a:cubicBezTo>
                    <a:pt x="216782" y="122941"/>
                    <a:pt x="215362" y="126915"/>
                    <a:pt x="215362" y="134143"/>
                  </a:cubicBezTo>
                  <a:cubicBezTo>
                    <a:pt x="215362" y="151126"/>
                    <a:pt x="227786" y="163774"/>
                    <a:pt x="244470" y="163774"/>
                  </a:cubicBezTo>
                  <a:cubicBezTo>
                    <a:pt x="277838" y="163774"/>
                    <a:pt x="290972" y="111016"/>
                    <a:pt x="290972" y="108125"/>
                  </a:cubicBezTo>
                  <a:cubicBezTo>
                    <a:pt x="290972" y="104511"/>
                    <a:pt x="287778" y="104511"/>
                    <a:pt x="286713" y="104511"/>
                  </a:cubicBezTo>
                  <a:cubicBezTo>
                    <a:pt x="283163" y="104511"/>
                    <a:pt x="283163" y="105595"/>
                    <a:pt x="281388" y="111016"/>
                  </a:cubicBezTo>
                  <a:cubicBezTo>
                    <a:pt x="276063" y="130168"/>
                    <a:pt x="264704" y="155824"/>
                    <a:pt x="245180" y="155824"/>
                  </a:cubicBezTo>
                  <a:cubicBezTo>
                    <a:pt x="239145" y="155824"/>
                    <a:pt x="236660" y="152210"/>
                    <a:pt x="236660" y="143899"/>
                  </a:cubicBezTo>
                  <a:cubicBezTo>
                    <a:pt x="236660" y="134865"/>
                    <a:pt x="239855" y="126193"/>
                    <a:pt x="243050" y="118243"/>
                  </a:cubicBezTo>
                  <a:cubicBezTo>
                    <a:pt x="249795" y="99452"/>
                    <a:pt x="264704" y="59342"/>
                    <a:pt x="264704" y="38744"/>
                  </a:cubicBezTo>
                  <a:cubicBezTo>
                    <a:pt x="264704" y="15256"/>
                    <a:pt x="250505" y="79"/>
                    <a:pt x="223881" y="79"/>
                  </a:cubicBezTo>
                  <a:cubicBezTo>
                    <a:pt x="197258" y="79"/>
                    <a:pt x="179154" y="15979"/>
                    <a:pt x="166019" y="35131"/>
                  </a:cubicBezTo>
                  <a:cubicBezTo>
                    <a:pt x="165664" y="30433"/>
                    <a:pt x="164599" y="18147"/>
                    <a:pt x="154660" y="9474"/>
                  </a:cubicBezTo>
                  <a:cubicBezTo>
                    <a:pt x="145786" y="1886"/>
                    <a:pt x="134426" y="79"/>
                    <a:pt x="125552" y="79"/>
                  </a:cubicBezTo>
                  <a:cubicBezTo>
                    <a:pt x="93603" y="79"/>
                    <a:pt x="76209" y="23206"/>
                    <a:pt x="70175" y="31517"/>
                  </a:cubicBezTo>
                  <a:cubicBezTo>
                    <a:pt x="68400" y="10920"/>
                    <a:pt x="53491" y="79"/>
                    <a:pt x="37517" y="79"/>
                  </a:cubicBezTo>
                  <a:cubicBezTo>
                    <a:pt x="21187" y="79"/>
                    <a:pt x="14443" y="14172"/>
                    <a:pt x="11248" y="20677"/>
                  </a:cubicBezTo>
                  <a:cubicBezTo>
                    <a:pt x="4858" y="33324"/>
                    <a:pt x="244" y="54644"/>
                    <a:pt x="244" y="55728"/>
                  </a:cubicBezTo>
                  <a:cubicBezTo>
                    <a:pt x="244" y="59342"/>
                    <a:pt x="3793" y="59342"/>
                    <a:pt x="4503" y="59342"/>
                  </a:cubicBezTo>
                  <a:cubicBezTo>
                    <a:pt x="8053" y="59342"/>
                    <a:pt x="8408" y="58980"/>
                    <a:pt x="10538" y="51030"/>
                  </a:cubicBezTo>
                  <a:cubicBezTo>
                    <a:pt x="16573" y="25374"/>
                    <a:pt x="23672" y="8029"/>
                    <a:pt x="36452" y="8029"/>
                  </a:cubicBezTo>
                  <a:cubicBezTo>
                    <a:pt x="42131" y="8029"/>
                    <a:pt x="47456" y="10920"/>
                    <a:pt x="47456" y="24651"/>
                  </a:cubicBezTo>
                  <a:cubicBezTo>
                    <a:pt x="47456" y="32240"/>
                    <a:pt x="46391" y="36215"/>
                    <a:pt x="41776" y="55005"/>
                  </a:cubicBezTo>
                  <a:lnTo>
                    <a:pt x="21187" y="138479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8DFA58A9-515B-97C9-558B-7212F03E50B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448791" y="6104967"/>
              <a:ext cx="82355" cy="361356"/>
            </a:xfrm>
            <a:custGeom>
              <a:avLst/>
              <a:gdLst>
                <a:gd name="connsiteX0" fmla="*/ 82608 w 82355"/>
                <a:gd name="connsiteY0" fmla="*/ 357823 h 361356"/>
                <a:gd name="connsiteX1" fmla="*/ 76573 w 82355"/>
                <a:gd name="connsiteY1" fmla="*/ 349873 h 361356"/>
                <a:gd name="connsiteX2" fmla="*/ 20841 w 82355"/>
                <a:gd name="connsiteY2" fmla="*/ 180758 h 361356"/>
                <a:gd name="connsiteX3" fmla="*/ 77993 w 82355"/>
                <a:gd name="connsiteY3" fmla="*/ 9836 h 361356"/>
                <a:gd name="connsiteX4" fmla="*/ 82608 w 82355"/>
                <a:gd name="connsiteY4" fmla="*/ 3693 h 361356"/>
                <a:gd name="connsiteX5" fmla="*/ 79058 w 82355"/>
                <a:gd name="connsiteY5" fmla="*/ 79 h 361356"/>
                <a:gd name="connsiteX6" fmla="*/ 22616 w 82355"/>
                <a:gd name="connsiteY6" fmla="*/ 70544 h 361356"/>
                <a:gd name="connsiteX7" fmla="*/ 252 w 82355"/>
                <a:gd name="connsiteY7" fmla="*/ 180758 h 361356"/>
                <a:gd name="connsiteX8" fmla="*/ 23681 w 82355"/>
                <a:gd name="connsiteY8" fmla="*/ 293501 h 361356"/>
                <a:gd name="connsiteX9" fmla="*/ 79058 w 82355"/>
                <a:gd name="connsiteY9" fmla="*/ 361436 h 361356"/>
                <a:gd name="connsiteX10" fmla="*/ 82608 w 82355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08" y="357823"/>
                  </a:moveTo>
                  <a:cubicBezTo>
                    <a:pt x="82608" y="356738"/>
                    <a:pt x="82608" y="356016"/>
                    <a:pt x="76573" y="349873"/>
                  </a:cubicBezTo>
                  <a:cubicBezTo>
                    <a:pt x="32201" y="304342"/>
                    <a:pt x="20841" y="236045"/>
                    <a:pt x="20841" y="180758"/>
                  </a:cubicBezTo>
                  <a:cubicBezTo>
                    <a:pt x="20841" y="117882"/>
                    <a:pt x="34331" y="55005"/>
                    <a:pt x="77993" y="9836"/>
                  </a:cubicBezTo>
                  <a:cubicBezTo>
                    <a:pt x="82608" y="5500"/>
                    <a:pt x="82608" y="4777"/>
                    <a:pt x="82608" y="3693"/>
                  </a:cubicBezTo>
                  <a:cubicBezTo>
                    <a:pt x="82608" y="1163"/>
                    <a:pt x="81188" y="79"/>
                    <a:pt x="79058" y="79"/>
                  </a:cubicBezTo>
                  <a:cubicBezTo>
                    <a:pt x="75508" y="79"/>
                    <a:pt x="43560" y="24651"/>
                    <a:pt x="22616" y="70544"/>
                  </a:cubicBezTo>
                  <a:cubicBezTo>
                    <a:pt x="4512" y="110293"/>
                    <a:pt x="252" y="150404"/>
                    <a:pt x="252" y="180758"/>
                  </a:cubicBezTo>
                  <a:cubicBezTo>
                    <a:pt x="252" y="208943"/>
                    <a:pt x="4157" y="252668"/>
                    <a:pt x="23681" y="293501"/>
                  </a:cubicBezTo>
                  <a:cubicBezTo>
                    <a:pt x="44980" y="337948"/>
                    <a:pt x="75508" y="361436"/>
                    <a:pt x="79058" y="361436"/>
                  </a:cubicBezTo>
                  <a:cubicBezTo>
                    <a:pt x="81188" y="361436"/>
                    <a:pt x="82608" y="360352"/>
                    <a:pt x="82608" y="357823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D010DFA6-1D10-4867-7207-2569940738C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59861" y="6149775"/>
              <a:ext cx="108978" cy="230184"/>
            </a:xfrm>
            <a:custGeom>
              <a:avLst/>
              <a:gdLst>
                <a:gd name="connsiteX0" fmla="*/ 65218 w 108978"/>
                <a:gd name="connsiteY0" fmla="*/ 81746 h 230184"/>
                <a:gd name="connsiteX1" fmla="*/ 98586 w 108978"/>
                <a:gd name="connsiteY1" fmla="*/ 81746 h 230184"/>
                <a:gd name="connsiteX2" fmla="*/ 109235 w 108978"/>
                <a:gd name="connsiteY2" fmla="*/ 74519 h 230184"/>
                <a:gd name="connsiteX3" fmla="*/ 99296 w 108978"/>
                <a:gd name="connsiteY3" fmla="*/ 70544 h 230184"/>
                <a:gd name="connsiteX4" fmla="*/ 68058 w 108978"/>
                <a:gd name="connsiteY4" fmla="*/ 70544 h 230184"/>
                <a:gd name="connsiteX5" fmla="*/ 82612 w 108978"/>
                <a:gd name="connsiteY5" fmla="*/ 9836 h 230184"/>
                <a:gd name="connsiteX6" fmla="*/ 72317 w 108978"/>
                <a:gd name="connsiteY6" fmla="*/ 79 h 230184"/>
                <a:gd name="connsiteX7" fmla="*/ 58118 w 108978"/>
                <a:gd name="connsiteY7" fmla="*/ 13088 h 230184"/>
                <a:gd name="connsiteX8" fmla="*/ 44274 w 108978"/>
                <a:gd name="connsiteY8" fmla="*/ 70544 h 230184"/>
                <a:gd name="connsiteX9" fmla="*/ 10906 w 108978"/>
                <a:gd name="connsiteY9" fmla="*/ 70544 h 230184"/>
                <a:gd name="connsiteX10" fmla="*/ 256 w 108978"/>
                <a:gd name="connsiteY10" fmla="*/ 77410 h 230184"/>
                <a:gd name="connsiteX11" fmla="*/ 10196 w 108978"/>
                <a:gd name="connsiteY11" fmla="*/ 81746 h 230184"/>
                <a:gd name="connsiteX12" fmla="*/ 41434 w 108978"/>
                <a:gd name="connsiteY12" fmla="*/ 81746 h 230184"/>
                <a:gd name="connsiteX13" fmla="*/ 14455 w 108978"/>
                <a:gd name="connsiteY13" fmla="*/ 197019 h 230184"/>
                <a:gd name="connsiteX14" fmla="*/ 47114 w 108978"/>
                <a:gd name="connsiteY14" fmla="*/ 230264 h 230184"/>
                <a:gd name="connsiteX15" fmla="*/ 103556 w 108978"/>
                <a:gd name="connsiteY15" fmla="*/ 174615 h 230184"/>
                <a:gd name="connsiteX16" fmla="*/ 99296 w 108978"/>
                <a:gd name="connsiteY16" fmla="*/ 171001 h 230184"/>
                <a:gd name="connsiteX17" fmla="*/ 93971 w 108978"/>
                <a:gd name="connsiteY17" fmla="*/ 176060 h 230184"/>
                <a:gd name="connsiteX18" fmla="*/ 47824 w 108978"/>
                <a:gd name="connsiteY18" fmla="*/ 222314 h 230184"/>
                <a:gd name="connsiteX19" fmla="*/ 36819 w 108978"/>
                <a:gd name="connsiteY19" fmla="*/ 205691 h 230184"/>
                <a:gd name="connsiteX20" fmla="*/ 38949 w 108978"/>
                <a:gd name="connsiteY20" fmla="*/ 188346 h 230184"/>
                <a:gd name="connsiteX21" fmla="*/ 65218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218" y="81746"/>
                  </a:moveTo>
                  <a:lnTo>
                    <a:pt x="98586" y="81746"/>
                  </a:lnTo>
                  <a:cubicBezTo>
                    <a:pt x="105685" y="81746"/>
                    <a:pt x="109235" y="81746"/>
                    <a:pt x="109235" y="74519"/>
                  </a:cubicBezTo>
                  <a:cubicBezTo>
                    <a:pt x="109235" y="70544"/>
                    <a:pt x="105685" y="70544"/>
                    <a:pt x="99296" y="70544"/>
                  </a:cubicBezTo>
                  <a:lnTo>
                    <a:pt x="68058" y="70544"/>
                  </a:lnTo>
                  <a:cubicBezTo>
                    <a:pt x="80837" y="19231"/>
                    <a:pt x="82612" y="12004"/>
                    <a:pt x="82612" y="9836"/>
                  </a:cubicBezTo>
                  <a:cubicBezTo>
                    <a:pt x="82612" y="3693"/>
                    <a:pt x="78352" y="79"/>
                    <a:pt x="72317" y="79"/>
                  </a:cubicBezTo>
                  <a:cubicBezTo>
                    <a:pt x="71252" y="79"/>
                    <a:pt x="61313" y="441"/>
                    <a:pt x="58118" y="13088"/>
                  </a:cubicBezTo>
                  <a:lnTo>
                    <a:pt x="44274" y="70544"/>
                  </a:lnTo>
                  <a:lnTo>
                    <a:pt x="10906" y="70544"/>
                  </a:lnTo>
                  <a:cubicBezTo>
                    <a:pt x="3806" y="70544"/>
                    <a:pt x="256" y="70544"/>
                    <a:pt x="256" y="77410"/>
                  </a:cubicBezTo>
                  <a:cubicBezTo>
                    <a:pt x="256" y="81746"/>
                    <a:pt x="3096" y="81746"/>
                    <a:pt x="10196" y="81746"/>
                  </a:cubicBezTo>
                  <a:lnTo>
                    <a:pt x="41434" y="81746"/>
                  </a:lnTo>
                  <a:cubicBezTo>
                    <a:pt x="15875" y="184371"/>
                    <a:pt x="14455" y="190514"/>
                    <a:pt x="14455" y="197019"/>
                  </a:cubicBezTo>
                  <a:cubicBezTo>
                    <a:pt x="14455" y="216532"/>
                    <a:pt x="27945" y="230264"/>
                    <a:pt x="47114" y="230264"/>
                  </a:cubicBezTo>
                  <a:cubicBezTo>
                    <a:pt x="83322" y="230264"/>
                    <a:pt x="103556" y="177505"/>
                    <a:pt x="103556" y="174615"/>
                  </a:cubicBezTo>
                  <a:cubicBezTo>
                    <a:pt x="103556" y="171001"/>
                    <a:pt x="100716" y="171001"/>
                    <a:pt x="99296" y="171001"/>
                  </a:cubicBezTo>
                  <a:cubicBezTo>
                    <a:pt x="96101" y="171001"/>
                    <a:pt x="95746" y="172085"/>
                    <a:pt x="93971" y="176060"/>
                  </a:cubicBezTo>
                  <a:cubicBezTo>
                    <a:pt x="78707" y="213641"/>
                    <a:pt x="59893" y="222314"/>
                    <a:pt x="47824" y="222314"/>
                  </a:cubicBezTo>
                  <a:cubicBezTo>
                    <a:pt x="40369" y="222314"/>
                    <a:pt x="36819" y="217616"/>
                    <a:pt x="36819" y="205691"/>
                  </a:cubicBezTo>
                  <a:cubicBezTo>
                    <a:pt x="36819" y="197019"/>
                    <a:pt x="37529" y="194489"/>
                    <a:pt x="38949" y="188346"/>
                  </a:cubicBezTo>
                  <a:lnTo>
                    <a:pt x="65218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6A82632C-A863-E47B-2671-DA274667530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691812" y="6085384"/>
              <a:ext cx="62370" cy="131028"/>
            </a:xfrm>
            <a:custGeom>
              <a:avLst/>
              <a:gdLst>
                <a:gd name="connsiteX0" fmla="*/ 60394 w 62370"/>
                <a:gd name="connsiteY0" fmla="*/ 22082 h 131028"/>
                <a:gd name="connsiteX1" fmla="*/ 62630 w 62370"/>
                <a:gd name="connsiteY1" fmla="*/ 13987 h 131028"/>
                <a:gd name="connsiteX2" fmla="*/ 47969 w 62370"/>
                <a:gd name="connsiteY2" fmla="*/ 75 h 131028"/>
                <a:gd name="connsiteX3" fmla="*/ 34302 w 62370"/>
                <a:gd name="connsiteY3" fmla="*/ 11964 h 131028"/>
                <a:gd name="connsiteX4" fmla="*/ 1502 w 62370"/>
                <a:gd name="connsiteY4" fmla="*/ 121491 h 131028"/>
                <a:gd name="connsiteX5" fmla="*/ 260 w 62370"/>
                <a:gd name="connsiteY5" fmla="*/ 125538 h 131028"/>
                <a:gd name="connsiteX6" fmla="*/ 9951 w 62370"/>
                <a:gd name="connsiteY6" fmla="*/ 131103 h 131028"/>
                <a:gd name="connsiteX7" fmla="*/ 13678 w 62370"/>
                <a:gd name="connsiteY7" fmla="*/ 126803 h 131028"/>
                <a:gd name="connsiteX8" fmla="*/ 60394 w 62370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70" h="131028">
                  <a:moveTo>
                    <a:pt x="60394" y="22082"/>
                  </a:moveTo>
                  <a:cubicBezTo>
                    <a:pt x="62381" y="17782"/>
                    <a:pt x="62630" y="15758"/>
                    <a:pt x="62630" y="13987"/>
                  </a:cubicBezTo>
                  <a:cubicBezTo>
                    <a:pt x="62630" y="6146"/>
                    <a:pt x="55672" y="75"/>
                    <a:pt x="47969" y="75"/>
                  </a:cubicBezTo>
                  <a:cubicBezTo>
                    <a:pt x="38527" y="75"/>
                    <a:pt x="35545" y="7916"/>
                    <a:pt x="34302" y="11964"/>
                  </a:cubicBezTo>
                  <a:lnTo>
                    <a:pt x="1502" y="121491"/>
                  </a:lnTo>
                  <a:cubicBezTo>
                    <a:pt x="1254" y="121997"/>
                    <a:pt x="260" y="125285"/>
                    <a:pt x="260" y="125538"/>
                  </a:cubicBezTo>
                  <a:cubicBezTo>
                    <a:pt x="260" y="128574"/>
                    <a:pt x="7963" y="131103"/>
                    <a:pt x="9951" y="131103"/>
                  </a:cubicBezTo>
                  <a:cubicBezTo>
                    <a:pt x="11690" y="131103"/>
                    <a:pt x="11939" y="130597"/>
                    <a:pt x="13678" y="126803"/>
                  </a:cubicBezTo>
                  <a:lnTo>
                    <a:pt x="60394" y="22082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C1FA2114-B437-2746-5614-8730956A4A7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799710" y="6104967"/>
              <a:ext cx="82355" cy="361356"/>
            </a:xfrm>
            <a:custGeom>
              <a:avLst/>
              <a:gdLst>
                <a:gd name="connsiteX0" fmla="*/ 82618 w 82355"/>
                <a:gd name="connsiteY0" fmla="*/ 180758 h 361356"/>
                <a:gd name="connsiteX1" fmla="*/ 59189 w 82355"/>
                <a:gd name="connsiteY1" fmla="*/ 68014 h 361356"/>
                <a:gd name="connsiteX2" fmla="*/ 3813 w 82355"/>
                <a:gd name="connsiteY2" fmla="*/ 79 h 361356"/>
                <a:gd name="connsiteX3" fmla="*/ 263 w 82355"/>
                <a:gd name="connsiteY3" fmla="*/ 3693 h 361356"/>
                <a:gd name="connsiteX4" fmla="*/ 7007 w 82355"/>
                <a:gd name="connsiteY4" fmla="*/ 12004 h 361356"/>
                <a:gd name="connsiteX5" fmla="*/ 62029 w 82355"/>
                <a:gd name="connsiteY5" fmla="*/ 180758 h 361356"/>
                <a:gd name="connsiteX6" fmla="*/ 4877 w 82355"/>
                <a:gd name="connsiteY6" fmla="*/ 351679 h 361356"/>
                <a:gd name="connsiteX7" fmla="*/ 263 w 82355"/>
                <a:gd name="connsiteY7" fmla="*/ 357823 h 361356"/>
                <a:gd name="connsiteX8" fmla="*/ 3813 w 82355"/>
                <a:gd name="connsiteY8" fmla="*/ 361436 h 361356"/>
                <a:gd name="connsiteX9" fmla="*/ 60254 w 82355"/>
                <a:gd name="connsiteY9" fmla="*/ 290971 h 361356"/>
                <a:gd name="connsiteX10" fmla="*/ 82618 w 82355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18" y="180758"/>
                  </a:moveTo>
                  <a:cubicBezTo>
                    <a:pt x="82618" y="152572"/>
                    <a:pt x="78713" y="108848"/>
                    <a:pt x="59189" y="68014"/>
                  </a:cubicBezTo>
                  <a:cubicBezTo>
                    <a:pt x="37891" y="23567"/>
                    <a:pt x="7362" y="79"/>
                    <a:pt x="3813" y="79"/>
                  </a:cubicBezTo>
                  <a:cubicBezTo>
                    <a:pt x="1683" y="79"/>
                    <a:pt x="263" y="1525"/>
                    <a:pt x="263" y="3693"/>
                  </a:cubicBezTo>
                  <a:cubicBezTo>
                    <a:pt x="263" y="4777"/>
                    <a:pt x="263" y="5500"/>
                    <a:pt x="7007" y="12004"/>
                  </a:cubicBezTo>
                  <a:cubicBezTo>
                    <a:pt x="41795" y="47778"/>
                    <a:pt x="62029" y="105234"/>
                    <a:pt x="62029" y="180758"/>
                  </a:cubicBezTo>
                  <a:cubicBezTo>
                    <a:pt x="62029" y="242550"/>
                    <a:pt x="48895" y="306148"/>
                    <a:pt x="4877" y="351679"/>
                  </a:cubicBezTo>
                  <a:cubicBezTo>
                    <a:pt x="263" y="356016"/>
                    <a:pt x="263" y="356738"/>
                    <a:pt x="263" y="357823"/>
                  </a:cubicBezTo>
                  <a:cubicBezTo>
                    <a:pt x="263" y="359991"/>
                    <a:pt x="1683" y="361436"/>
                    <a:pt x="3813" y="361436"/>
                  </a:cubicBezTo>
                  <a:cubicBezTo>
                    <a:pt x="7362" y="361436"/>
                    <a:pt x="39311" y="336864"/>
                    <a:pt x="60254" y="290971"/>
                  </a:cubicBezTo>
                  <a:cubicBezTo>
                    <a:pt x="78358" y="251222"/>
                    <a:pt x="82618" y="211112"/>
                    <a:pt x="82618" y="180758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F1A5922D-F77F-F8A0-B06C-88F87128B07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959767" y="6104967"/>
              <a:ext cx="14199" cy="361356"/>
            </a:xfrm>
            <a:custGeom>
              <a:avLst/>
              <a:gdLst>
                <a:gd name="connsiteX0" fmla="*/ 14466 w 14199"/>
                <a:gd name="connsiteY0" fmla="*/ 13088 h 361356"/>
                <a:gd name="connsiteX1" fmla="*/ 7366 w 14199"/>
                <a:gd name="connsiteY1" fmla="*/ 79 h 361356"/>
                <a:gd name="connsiteX2" fmla="*/ 267 w 14199"/>
                <a:gd name="connsiteY2" fmla="*/ 13088 h 361356"/>
                <a:gd name="connsiteX3" fmla="*/ 267 w 14199"/>
                <a:gd name="connsiteY3" fmla="*/ 348427 h 361356"/>
                <a:gd name="connsiteX4" fmla="*/ 7366 w 14199"/>
                <a:gd name="connsiteY4" fmla="*/ 361436 h 361356"/>
                <a:gd name="connsiteX5" fmla="*/ 14466 w 14199"/>
                <a:gd name="connsiteY5" fmla="*/ 348427 h 361356"/>
                <a:gd name="connsiteX6" fmla="*/ 14466 w 14199"/>
                <a:gd name="connsiteY6" fmla="*/ 1308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99" h="361356">
                  <a:moveTo>
                    <a:pt x="14466" y="13088"/>
                  </a:moveTo>
                  <a:cubicBezTo>
                    <a:pt x="14466" y="6584"/>
                    <a:pt x="14466" y="79"/>
                    <a:pt x="7366" y="79"/>
                  </a:cubicBezTo>
                  <a:cubicBezTo>
                    <a:pt x="267" y="79"/>
                    <a:pt x="267" y="6584"/>
                    <a:pt x="267" y="13088"/>
                  </a:cubicBezTo>
                  <a:lnTo>
                    <a:pt x="267" y="348427"/>
                  </a:lnTo>
                  <a:cubicBezTo>
                    <a:pt x="267" y="354932"/>
                    <a:pt x="267" y="361436"/>
                    <a:pt x="7366" y="361436"/>
                  </a:cubicBezTo>
                  <a:cubicBezTo>
                    <a:pt x="14466" y="361436"/>
                    <a:pt x="14466" y="354932"/>
                    <a:pt x="14466" y="348427"/>
                  </a:cubicBezTo>
                  <a:lnTo>
                    <a:pt x="14466" y="13088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A2614A0F-B679-2473-7FA2-F1F052547C9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152839" y="6134237"/>
              <a:ext cx="37982" cy="38303"/>
            </a:xfrm>
            <a:custGeom>
              <a:avLst/>
              <a:gdLst>
                <a:gd name="connsiteX0" fmla="*/ 38255 w 37982"/>
                <a:gd name="connsiteY0" fmla="*/ 19231 h 38303"/>
                <a:gd name="connsiteX1" fmla="*/ 19441 w 37982"/>
                <a:gd name="connsiteY1" fmla="*/ 79 h 38303"/>
                <a:gd name="connsiteX2" fmla="*/ 272 w 37982"/>
                <a:gd name="connsiteY2" fmla="*/ 19231 h 38303"/>
                <a:gd name="connsiteX3" fmla="*/ 19086 w 37982"/>
                <a:gd name="connsiteY3" fmla="*/ 38383 h 38303"/>
                <a:gd name="connsiteX4" fmla="*/ 38255 w 37982"/>
                <a:gd name="connsiteY4" fmla="*/ 19231 h 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" h="38303">
                  <a:moveTo>
                    <a:pt x="38255" y="19231"/>
                  </a:moveTo>
                  <a:cubicBezTo>
                    <a:pt x="38255" y="9474"/>
                    <a:pt x="30091" y="79"/>
                    <a:pt x="19441" y="79"/>
                  </a:cubicBezTo>
                  <a:cubicBezTo>
                    <a:pt x="7372" y="79"/>
                    <a:pt x="272" y="10197"/>
                    <a:pt x="272" y="19231"/>
                  </a:cubicBezTo>
                  <a:cubicBezTo>
                    <a:pt x="272" y="28988"/>
                    <a:pt x="8437" y="38383"/>
                    <a:pt x="19086" y="38383"/>
                  </a:cubicBezTo>
                  <a:cubicBezTo>
                    <a:pt x="31156" y="38383"/>
                    <a:pt x="38255" y="28265"/>
                    <a:pt x="38255" y="19231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9359D555-D781-8E78-CECC-6AE9A075AC7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026425" y="6216265"/>
              <a:ext cx="290728" cy="163694"/>
            </a:xfrm>
            <a:custGeom>
              <a:avLst/>
              <a:gdLst>
                <a:gd name="connsiteX0" fmla="*/ 21213 w 290728"/>
                <a:gd name="connsiteY0" fmla="*/ 138479 h 163694"/>
                <a:gd name="connsiteX1" fmla="*/ 18018 w 290728"/>
                <a:gd name="connsiteY1" fmla="*/ 154017 h 163694"/>
                <a:gd name="connsiteX2" fmla="*/ 28313 w 290728"/>
                <a:gd name="connsiteY2" fmla="*/ 163774 h 163694"/>
                <a:gd name="connsiteX3" fmla="*/ 41447 w 290728"/>
                <a:gd name="connsiteY3" fmla="*/ 153656 h 163694"/>
                <a:gd name="connsiteX4" fmla="*/ 48192 w 290728"/>
                <a:gd name="connsiteY4" fmla="*/ 126915 h 163694"/>
                <a:gd name="connsiteX5" fmla="*/ 56001 w 290728"/>
                <a:gd name="connsiteY5" fmla="*/ 94393 h 163694"/>
                <a:gd name="connsiteX6" fmla="*/ 62036 w 290728"/>
                <a:gd name="connsiteY6" fmla="*/ 70182 h 163694"/>
                <a:gd name="connsiteX7" fmla="*/ 66651 w 290728"/>
                <a:gd name="connsiteY7" fmla="*/ 52115 h 163694"/>
                <a:gd name="connsiteX8" fmla="*/ 124512 w 290728"/>
                <a:gd name="connsiteY8" fmla="*/ 8029 h 163694"/>
                <a:gd name="connsiteX9" fmla="*/ 143681 w 290728"/>
                <a:gd name="connsiteY9" fmla="*/ 33324 h 163694"/>
                <a:gd name="connsiteX10" fmla="*/ 138357 w 290728"/>
                <a:gd name="connsiteY10" fmla="*/ 63317 h 163694"/>
                <a:gd name="connsiteX11" fmla="*/ 128417 w 290728"/>
                <a:gd name="connsiteY11" fmla="*/ 105234 h 163694"/>
                <a:gd name="connsiteX12" fmla="*/ 121318 w 290728"/>
                <a:gd name="connsiteY12" fmla="*/ 132697 h 163694"/>
                <a:gd name="connsiteX13" fmla="*/ 116703 w 290728"/>
                <a:gd name="connsiteY13" fmla="*/ 154017 h 163694"/>
                <a:gd name="connsiteX14" fmla="*/ 126997 w 290728"/>
                <a:gd name="connsiteY14" fmla="*/ 163774 h 163694"/>
                <a:gd name="connsiteX15" fmla="*/ 142971 w 290728"/>
                <a:gd name="connsiteY15" fmla="*/ 143177 h 163694"/>
                <a:gd name="connsiteX16" fmla="*/ 164270 w 290728"/>
                <a:gd name="connsiteY16" fmla="*/ 56089 h 163694"/>
                <a:gd name="connsiteX17" fmla="*/ 222842 w 290728"/>
                <a:gd name="connsiteY17" fmla="*/ 8029 h 163694"/>
                <a:gd name="connsiteX18" fmla="*/ 242011 w 290728"/>
                <a:gd name="connsiteY18" fmla="*/ 33324 h 163694"/>
                <a:gd name="connsiteX19" fmla="*/ 220002 w 290728"/>
                <a:gd name="connsiteY19" fmla="*/ 114268 h 163694"/>
                <a:gd name="connsiteX20" fmla="*/ 215387 w 290728"/>
                <a:gd name="connsiteY20" fmla="*/ 134143 h 163694"/>
                <a:gd name="connsiteX21" fmla="*/ 244496 w 290728"/>
                <a:gd name="connsiteY21" fmla="*/ 163774 h 163694"/>
                <a:gd name="connsiteX22" fmla="*/ 290998 w 290728"/>
                <a:gd name="connsiteY22" fmla="*/ 108125 h 163694"/>
                <a:gd name="connsiteX23" fmla="*/ 286738 w 290728"/>
                <a:gd name="connsiteY23" fmla="*/ 104511 h 163694"/>
                <a:gd name="connsiteX24" fmla="*/ 281414 w 290728"/>
                <a:gd name="connsiteY24" fmla="*/ 111016 h 163694"/>
                <a:gd name="connsiteX25" fmla="*/ 245206 w 290728"/>
                <a:gd name="connsiteY25" fmla="*/ 155824 h 163694"/>
                <a:gd name="connsiteX26" fmla="*/ 236686 w 290728"/>
                <a:gd name="connsiteY26" fmla="*/ 143899 h 163694"/>
                <a:gd name="connsiteX27" fmla="*/ 243076 w 290728"/>
                <a:gd name="connsiteY27" fmla="*/ 118243 h 163694"/>
                <a:gd name="connsiteX28" fmla="*/ 264730 w 290728"/>
                <a:gd name="connsiteY28" fmla="*/ 38744 h 163694"/>
                <a:gd name="connsiteX29" fmla="*/ 223907 w 290728"/>
                <a:gd name="connsiteY29" fmla="*/ 79 h 163694"/>
                <a:gd name="connsiteX30" fmla="*/ 166045 w 290728"/>
                <a:gd name="connsiteY30" fmla="*/ 35131 h 163694"/>
                <a:gd name="connsiteX31" fmla="*/ 154686 w 290728"/>
                <a:gd name="connsiteY31" fmla="*/ 9474 h 163694"/>
                <a:gd name="connsiteX32" fmla="*/ 125577 w 290728"/>
                <a:gd name="connsiteY32" fmla="*/ 79 h 163694"/>
                <a:gd name="connsiteX33" fmla="*/ 70200 w 290728"/>
                <a:gd name="connsiteY33" fmla="*/ 31517 h 163694"/>
                <a:gd name="connsiteX34" fmla="*/ 37542 w 290728"/>
                <a:gd name="connsiteY34" fmla="*/ 79 h 163694"/>
                <a:gd name="connsiteX35" fmla="*/ 11274 w 290728"/>
                <a:gd name="connsiteY35" fmla="*/ 20677 h 163694"/>
                <a:gd name="connsiteX36" fmla="*/ 269 w 290728"/>
                <a:gd name="connsiteY36" fmla="*/ 55728 h 163694"/>
                <a:gd name="connsiteX37" fmla="*/ 4529 w 290728"/>
                <a:gd name="connsiteY37" fmla="*/ 59342 h 163694"/>
                <a:gd name="connsiteX38" fmla="*/ 10564 w 290728"/>
                <a:gd name="connsiteY38" fmla="*/ 51030 h 163694"/>
                <a:gd name="connsiteX39" fmla="*/ 36477 w 290728"/>
                <a:gd name="connsiteY39" fmla="*/ 8029 h 163694"/>
                <a:gd name="connsiteX40" fmla="*/ 47482 w 290728"/>
                <a:gd name="connsiteY40" fmla="*/ 24651 h 163694"/>
                <a:gd name="connsiteX41" fmla="*/ 41802 w 290728"/>
                <a:gd name="connsiteY41" fmla="*/ 55005 h 163694"/>
                <a:gd name="connsiteX42" fmla="*/ 21213 w 290728"/>
                <a:gd name="connsiteY42" fmla="*/ 138479 h 16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0728" h="163694">
                  <a:moveTo>
                    <a:pt x="21213" y="138479"/>
                  </a:moveTo>
                  <a:cubicBezTo>
                    <a:pt x="20148" y="143899"/>
                    <a:pt x="18018" y="152210"/>
                    <a:pt x="18018" y="154017"/>
                  </a:cubicBezTo>
                  <a:cubicBezTo>
                    <a:pt x="18018" y="160522"/>
                    <a:pt x="22988" y="163774"/>
                    <a:pt x="28313" y="163774"/>
                  </a:cubicBezTo>
                  <a:cubicBezTo>
                    <a:pt x="32573" y="163774"/>
                    <a:pt x="38962" y="160883"/>
                    <a:pt x="41447" y="153656"/>
                  </a:cubicBezTo>
                  <a:cubicBezTo>
                    <a:pt x="41802" y="152933"/>
                    <a:pt x="46062" y="135949"/>
                    <a:pt x="48192" y="126915"/>
                  </a:cubicBezTo>
                  <a:lnTo>
                    <a:pt x="56001" y="94393"/>
                  </a:lnTo>
                  <a:cubicBezTo>
                    <a:pt x="58131" y="86443"/>
                    <a:pt x="60261" y="78494"/>
                    <a:pt x="62036" y="70182"/>
                  </a:cubicBezTo>
                  <a:cubicBezTo>
                    <a:pt x="63456" y="64039"/>
                    <a:pt x="66296" y="53560"/>
                    <a:pt x="66651" y="52115"/>
                  </a:cubicBezTo>
                  <a:cubicBezTo>
                    <a:pt x="71975" y="40912"/>
                    <a:pt x="90789" y="8029"/>
                    <a:pt x="124512" y="8029"/>
                  </a:cubicBezTo>
                  <a:cubicBezTo>
                    <a:pt x="140486" y="8029"/>
                    <a:pt x="143681" y="21399"/>
                    <a:pt x="143681" y="33324"/>
                  </a:cubicBezTo>
                  <a:cubicBezTo>
                    <a:pt x="143681" y="42358"/>
                    <a:pt x="141196" y="52476"/>
                    <a:pt x="138357" y="63317"/>
                  </a:cubicBezTo>
                  <a:lnTo>
                    <a:pt x="128417" y="105234"/>
                  </a:lnTo>
                  <a:lnTo>
                    <a:pt x="121318" y="132697"/>
                  </a:lnTo>
                  <a:cubicBezTo>
                    <a:pt x="119898" y="139924"/>
                    <a:pt x="116703" y="152210"/>
                    <a:pt x="116703" y="154017"/>
                  </a:cubicBezTo>
                  <a:cubicBezTo>
                    <a:pt x="116703" y="160522"/>
                    <a:pt x="121673" y="163774"/>
                    <a:pt x="126997" y="163774"/>
                  </a:cubicBezTo>
                  <a:cubicBezTo>
                    <a:pt x="138002" y="163774"/>
                    <a:pt x="140132" y="154740"/>
                    <a:pt x="142971" y="143177"/>
                  </a:cubicBezTo>
                  <a:cubicBezTo>
                    <a:pt x="147941" y="122941"/>
                    <a:pt x="161075" y="70182"/>
                    <a:pt x="164270" y="56089"/>
                  </a:cubicBezTo>
                  <a:cubicBezTo>
                    <a:pt x="165335" y="51392"/>
                    <a:pt x="184149" y="8029"/>
                    <a:pt x="222842" y="8029"/>
                  </a:cubicBezTo>
                  <a:cubicBezTo>
                    <a:pt x="238106" y="8029"/>
                    <a:pt x="242011" y="20315"/>
                    <a:pt x="242011" y="33324"/>
                  </a:cubicBezTo>
                  <a:cubicBezTo>
                    <a:pt x="242011" y="53921"/>
                    <a:pt x="227102" y="95116"/>
                    <a:pt x="220002" y="114268"/>
                  </a:cubicBezTo>
                  <a:cubicBezTo>
                    <a:pt x="216807" y="122941"/>
                    <a:pt x="215387" y="126915"/>
                    <a:pt x="215387" y="134143"/>
                  </a:cubicBezTo>
                  <a:cubicBezTo>
                    <a:pt x="215387" y="151126"/>
                    <a:pt x="227812" y="163774"/>
                    <a:pt x="244496" y="163774"/>
                  </a:cubicBezTo>
                  <a:cubicBezTo>
                    <a:pt x="277864" y="163774"/>
                    <a:pt x="290998" y="111016"/>
                    <a:pt x="290998" y="108125"/>
                  </a:cubicBezTo>
                  <a:cubicBezTo>
                    <a:pt x="290998" y="104511"/>
                    <a:pt x="287803" y="104511"/>
                    <a:pt x="286738" y="104511"/>
                  </a:cubicBezTo>
                  <a:cubicBezTo>
                    <a:pt x="283189" y="104511"/>
                    <a:pt x="283189" y="105595"/>
                    <a:pt x="281414" y="111016"/>
                  </a:cubicBezTo>
                  <a:cubicBezTo>
                    <a:pt x="276089" y="130168"/>
                    <a:pt x="264730" y="155824"/>
                    <a:pt x="245206" y="155824"/>
                  </a:cubicBezTo>
                  <a:cubicBezTo>
                    <a:pt x="239171" y="155824"/>
                    <a:pt x="236686" y="152210"/>
                    <a:pt x="236686" y="143899"/>
                  </a:cubicBezTo>
                  <a:cubicBezTo>
                    <a:pt x="236686" y="134865"/>
                    <a:pt x="239881" y="126193"/>
                    <a:pt x="243076" y="118243"/>
                  </a:cubicBezTo>
                  <a:cubicBezTo>
                    <a:pt x="249820" y="99452"/>
                    <a:pt x="264730" y="59342"/>
                    <a:pt x="264730" y="38744"/>
                  </a:cubicBezTo>
                  <a:cubicBezTo>
                    <a:pt x="264730" y="15256"/>
                    <a:pt x="250530" y="79"/>
                    <a:pt x="223907" y="79"/>
                  </a:cubicBezTo>
                  <a:cubicBezTo>
                    <a:pt x="197283" y="79"/>
                    <a:pt x="179179" y="15979"/>
                    <a:pt x="166045" y="35131"/>
                  </a:cubicBezTo>
                  <a:cubicBezTo>
                    <a:pt x="165690" y="30433"/>
                    <a:pt x="164625" y="18147"/>
                    <a:pt x="154686" y="9474"/>
                  </a:cubicBezTo>
                  <a:cubicBezTo>
                    <a:pt x="145811" y="1886"/>
                    <a:pt x="134452" y="79"/>
                    <a:pt x="125577" y="79"/>
                  </a:cubicBezTo>
                  <a:cubicBezTo>
                    <a:pt x="93629" y="79"/>
                    <a:pt x="76235" y="23206"/>
                    <a:pt x="70200" y="31517"/>
                  </a:cubicBezTo>
                  <a:cubicBezTo>
                    <a:pt x="68425" y="10920"/>
                    <a:pt x="53516" y="79"/>
                    <a:pt x="37542" y="79"/>
                  </a:cubicBezTo>
                  <a:cubicBezTo>
                    <a:pt x="21213" y="79"/>
                    <a:pt x="14469" y="14172"/>
                    <a:pt x="11274" y="20677"/>
                  </a:cubicBezTo>
                  <a:cubicBezTo>
                    <a:pt x="4884" y="33324"/>
                    <a:pt x="269" y="54644"/>
                    <a:pt x="269" y="55728"/>
                  </a:cubicBezTo>
                  <a:cubicBezTo>
                    <a:pt x="269" y="59342"/>
                    <a:pt x="3819" y="59342"/>
                    <a:pt x="4529" y="59342"/>
                  </a:cubicBezTo>
                  <a:cubicBezTo>
                    <a:pt x="8079" y="59342"/>
                    <a:pt x="8434" y="58980"/>
                    <a:pt x="10564" y="51030"/>
                  </a:cubicBezTo>
                  <a:cubicBezTo>
                    <a:pt x="16598" y="25374"/>
                    <a:pt x="23698" y="8029"/>
                    <a:pt x="36477" y="8029"/>
                  </a:cubicBezTo>
                  <a:cubicBezTo>
                    <a:pt x="42157" y="8029"/>
                    <a:pt x="47482" y="10920"/>
                    <a:pt x="47482" y="24651"/>
                  </a:cubicBezTo>
                  <a:cubicBezTo>
                    <a:pt x="47482" y="32240"/>
                    <a:pt x="46417" y="36215"/>
                    <a:pt x="41802" y="55005"/>
                  </a:cubicBezTo>
                  <a:lnTo>
                    <a:pt x="21213" y="138479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66EB1E13-68C0-33A3-AC3A-57A44DA5871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362951" y="6104967"/>
              <a:ext cx="82355" cy="361356"/>
            </a:xfrm>
            <a:custGeom>
              <a:avLst/>
              <a:gdLst>
                <a:gd name="connsiteX0" fmla="*/ 82633 w 82355"/>
                <a:gd name="connsiteY0" fmla="*/ 357823 h 361356"/>
                <a:gd name="connsiteX1" fmla="*/ 76599 w 82355"/>
                <a:gd name="connsiteY1" fmla="*/ 349873 h 361356"/>
                <a:gd name="connsiteX2" fmla="*/ 20867 w 82355"/>
                <a:gd name="connsiteY2" fmla="*/ 180758 h 361356"/>
                <a:gd name="connsiteX3" fmla="*/ 78019 w 82355"/>
                <a:gd name="connsiteY3" fmla="*/ 9836 h 361356"/>
                <a:gd name="connsiteX4" fmla="*/ 82633 w 82355"/>
                <a:gd name="connsiteY4" fmla="*/ 3693 h 361356"/>
                <a:gd name="connsiteX5" fmla="*/ 79084 w 82355"/>
                <a:gd name="connsiteY5" fmla="*/ 79 h 361356"/>
                <a:gd name="connsiteX6" fmla="*/ 22642 w 82355"/>
                <a:gd name="connsiteY6" fmla="*/ 70544 h 361356"/>
                <a:gd name="connsiteX7" fmla="*/ 278 w 82355"/>
                <a:gd name="connsiteY7" fmla="*/ 180758 h 361356"/>
                <a:gd name="connsiteX8" fmla="*/ 23707 w 82355"/>
                <a:gd name="connsiteY8" fmla="*/ 293501 h 361356"/>
                <a:gd name="connsiteX9" fmla="*/ 79084 w 82355"/>
                <a:gd name="connsiteY9" fmla="*/ 361436 h 361356"/>
                <a:gd name="connsiteX10" fmla="*/ 82633 w 82355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33" y="357823"/>
                  </a:moveTo>
                  <a:cubicBezTo>
                    <a:pt x="82633" y="356738"/>
                    <a:pt x="82633" y="356016"/>
                    <a:pt x="76599" y="349873"/>
                  </a:cubicBezTo>
                  <a:cubicBezTo>
                    <a:pt x="32226" y="304342"/>
                    <a:pt x="20867" y="236045"/>
                    <a:pt x="20867" y="180758"/>
                  </a:cubicBezTo>
                  <a:cubicBezTo>
                    <a:pt x="20867" y="117882"/>
                    <a:pt x="34356" y="55005"/>
                    <a:pt x="78019" y="9836"/>
                  </a:cubicBezTo>
                  <a:cubicBezTo>
                    <a:pt x="82633" y="5500"/>
                    <a:pt x="82633" y="4777"/>
                    <a:pt x="82633" y="3693"/>
                  </a:cubicBezTo>
                  <a:cubicBezTo>
                    <a:pt x="82633" y="1163"/>
                    <a:pt x="81214" y="79"/>
                    <a:pt x="79084" y="79"/>
                  </a:cubicBezTo>
                  <a:cubicBezTo>
                    <a:pt x="75534" y="79"/>
                    <a:pt x="43586" y="24651"/>
                    <a:pt x="22642" y="70544"/>
                  </a:cubicBezTo>
                  <a:cubicBezTo>
                    <a:pt x="4538" y="110293"/>
                    <a:pt x="278" y="150404"/>
                    <a:pt x="278" y="180758"/>
                  </a:cubicBezTo>
                  <a:cubicBezTo>
                    <a:pt x="278" y="208943"/>
                    <a:pt x="4183" y="252668"/>
                    <a:pt x="23707" y="293501"/>
                  </a:cubicBezTo>
                  <a:cubicBezTo>
                    <a:pt x="45006" y="337948"/>
                    <a:pt x="75534" y="361436"/>
                    <a:pt x="79084" y="361436"/>
                  </a:cubicBezTo>
                  <a:cubicBezTo>
                    <a:pt x="81214" y="361436"/>
                    <a:pt x="82633" y="360352"/>
                    <a:pt x="82633" y="357823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B05EC350-C849-B00F-DBDC-6BABFE7073A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0474021" y="6149775"/>
              <a:ext cx="108978" cy="230184"/>
            </a:xfrm>
            <a:custGeom>
              <a:avLst/>
              <a:gdLst>
                <a:gd name="connsiteX0" fmla="*/ 65243 w 108978"/>
                <a:gd name="connsiteY0" fmla="*/ 81746 h 230184"/>
                <a:gd name="connsiteX1" fmla="*/ 98611 w 108978"/>
                <a:gd name="connsiteY1" fmla="*/ 81746 h 230184"/>
                <a:gd name="connsiteX2" fmla="*/ 109261 w 108978"/>
                <a:gd name="connsiteY2" fmla="*/ 74519 h 230184"/>
                <a:gd name="connsiteX3" fmla="*/ 99321 w 108978"/>
                <a:gd name="connsiteY3" fmla="*/ 70544 h 230184"/>
                <a:gd name="connsiteX4" fmla="*/ 68083 w 108978"/>
                <a:gd name="connsiteY4" fmla="*/ 70544 h 230184"/>
                <a:gd name="connsiteX5" fmla="*/ 82637 w 108978"/>
                <a:gd name="connsiteY5" fmla="*/ 9836 h 230184"/>
                <a:gd name="connsiteX6" fmla="*/ 72343 w 108978"/>
                <a:gd name="connsiteY6" fmla="*/ 79 h 230184"/>
                <a:gd name="connsiteX7" fmla="*/ 58144 w 108978"/>
                <a:gd name="connsiteY7" fmla="*/ 13088 h 230184"/>
                <a:gd name="connsiteX8" fmla="*/ 44299 w 108978"/>
                <a:gd name="connsiteY8" fmla="*/ 70544 h 230184"/>
                <a:gd name="connsiteX9" fmla="*/ 10931 w 108978"/>
                <a:gd name="connsiteY9" fmla="*/ 70544 h 230184"/>
                <a:gd name="connsiteX10" fmla="*/ 282 w 108978"/>
                <a:gd name="connsiteY10" fmla="*/ 77410 h 230184"/>
                <a:gd name="connsiteX11" fmla="*/ 10221 w 108978"/>
                <a:gd name="connsiteY11" fmla="*/ 81746 h 230184"/>
                <a:gd name="connsiteX12" fmla="*/ 41460 w 108978"/>
                <a:gd name="connsiteY12" fmla="*/ 81746 h 230184"/>
                <a:gd name="connsiteX13" fmla="*/ 14481 w 108978"/>
                <a:gd name="connsiteY13" fmla="*/ 197019 h 230184"/>
                <a:gd name="connsiteX14" fmla="*/ 47139 w 108978"/>
                <a:gd name="connsiteY14" fmla="*/ 230264 h 230184"/>
                <a:gd name="connsiteX15" fmla="*/ 103581 w 108978"/>
                <a:gd name="connsiteY15" fmla="*/ 174615 h 230184"/>
                <a:gd name="connsiteX16" fmla="*/ 99321 w 108978"/>
                <a:gd name="connsiteY16" fmla="*/ 171001 h 230184"/>
                <a:gd name="connsiteX17" fmla="*/ 93997 w 108978"/>
                <a:gd name="connsiteY17" fmla="*/ 176060 h 230184"/>
                <a:gd name="connsiteX18" fmla="*/ 47849 w 108978"/>
                <a:gd name="connsiteY18" fmla="*/ 222314 h 230184"/>
                <a:gd name="connsiteX19" fmla="*/ 36845 w 108978"/>
                <a:gd name="connsiteY19" fmla="*/ 205691 h 230184"/>
                <a:gd name="connsiteX20" fmla="*/ 38975 w 108978"/>
                <a:gd name="connsiteY20" fmla="*/ 188346 h 230184"/>
                <a:gd name="connsiteX21" fmla="*/ 65243 w 108978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978" h="230184">
                  <a:moveTo>
                    <a:pt x="65243" y="81746"/>
                  </a:moveTo>
                  <a:lnTo>
                    <a:pt x="98611" y="81746"/>
                  </a:lnTo>
                  <a:cubicBezTo>
                    <a:pt x="105711" y="81746"/>
                    <a:pt x="109261" y="81746"/>
                    <a:pt x="109261" y="74519"/>
                  </a:cubicBezTo>
                  <a:cubicBezTo>
                    <a:pt x="109261" y="70544"/>
                    <a:pt x="105711" y="70544"/>
                    <a:pt x="99321" y="70544"/>
                  </a:cubicBezTo>
                  <a:lnTo>
                    <a:pt x="68083" y="70544"/>
                  </a:lnTo>
                  <a:cubicBezTo>
                    <a:pt x="80862" y="19231"/>
                    <a:pt x="82637" y="12004"/>
                    <a:pt x="82637" y="9836"/>
                  </a:cubicBezTo>
                  <a:cubicBezTo>
                    <a:pt x="82637" y="3693"/>
                    <a:pt x="78378" y="79"/>
                    <a:pt x="72343" y="79"/>
                  </a:cubicBezTo>
                  <a:cubicBezTo>
                    <a:pt x="71278" y="79"/>
                    <a:pt x="61339" y="441"/>
                    <a:pt x="58144" y="13088"/>
                  </a:cubicBezTo>
                  <a:lnTo>
                    <a:pt x="44299" y="70544"/>
                  </a:lnTo>
                  <a:lnTo>
                    <a:pt x="10931" y="70544"/>
                  </a:lnTo>
                  <a:cubicBezTo>
                    <a:pt x="3832" y="70544"/>
                    <a:pt x="282" y="70544"/>
                    <a:pt x="282" y="77410"/>
                  </a:cubicBezTo>
                  <a:cubicBezTo>
                    <a:pt x="282" y="81746"/>
                    <a:pt x="3122" y="81746"/>
                    <a:pt x="10221" y="81746"/>
                  </a:cubicBezTo>
                  <a:lnTo>
                    <a:pt x="41460" y="81746"/>
                  </a:lnTo>
                  <a:cubicBezTo>
                    <a:pt x="15901" y="184371"/>
                    <a:pt x="14481" y="190514"/>
                    <a:pt x="14481" y="197019"/>
                  </a:cubicBezTo>
                  <a:cubicBezTo>
                    <a:pt x="14481" y="216532"/>
                    <a:pt x="27970" y="230264"/>
                    <a:pt x="47139" y="230264"/>
                  </a:cubicBezTo>
                  <a:cubicBezTo>
                    <a:pt x="83347" y="230264"/>
                    <a:pt x="103581" y="177505"/>
                    <a:pt x="103581" y="174615"/>
                  </a:cubicBezTo>
                  <a:cubicBezTo>
                    <a:pt x="103581" y="171001"/>
                    <a:pt x="100741" y="171001"/>
                    <a:pt x="99321" y="171001"/>
                  </a:cubicBezTo>
                  <a:cubicBezTo>
                    <a:pt x="96127" y="171001"/>
                    <a:pt x="95772" y="172085"/>
                    <a:pt x="93997" y="176060"/>
                  </a:cubicBezTo>
                  <a:cubicBezTo>
                    <a:pt x="78733" y="213641"/>
                    <a:pt x="59919" y="222314"/>
                    <a:pt x="47849" y="222314"/>
                  </a:cubicBezTo>
                  <a:cubicBezTo>
                    <a:pt x="40395" y="222314"/>
                    <a:pt x="36845" y="217616"/>
                    <a:pt x="36845" y="205691"/>
                  </a:cubicBezTo>
                  <a:cubicBezTo>
                    <a:pt x="36845" y="197019"/>
                    <a:pt x="37555" y="194489"/>
                    <a:pt x="38975" y="188346"/>
                  </a:cubicBezTo>
                  <a:lnTo>
                    <a:pt x="65243" y="81746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5A2A580B-509A-9F0C-F597-FCFB5D86AEB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605971" y="6085384"/>
              <a:ext cx="62370" cy="131028"/>
            </a:xfrm>
            <a:custGeom>
              <a:avLst/>
              <a:gdLst>
                <a:gd name="connsiteX0" fmla="*/ 60419 w 62370"/>
                <a:gd name="connsiteY0" fmla="*/ 22082 h 131028"/>
                <a:gd name="connsiteX1" fmla="*/ 62656 w 62370"/>
                <a:gd name="connsiteY1" fmla="*/ 13987 h 131028"/>
                <a:gd name="connsiteX2" fmla="*/ 47995 w 62370"/>
                <a:gd name="connsiteY2" fmla="*/ 75 h 131028"/>
                <a:gd name="connsiteX3" fmla="*/ 34328 w 62370"/>
                <a:gd name="connsiteY3" fmla="*/ 11964 h 131028"/>
                <a:gd name="connsiteX4" fmla="*/ 1528 w 62370"/>
                <a:gd name="connsiteY4" fmla="*/ 121491 h 131028"/>
                <a:gd name="connsiteX5" fmla="*/ 286 w 62370"/>
                <a:gd name="connsiteY5" fmla="*/ 125538 h 131028"/>
                <a:gd name="connsiteX6" fmla="*/ 9977 w 62370"/>
                <a:gd name="connsiteY6" fmla="*/ 131103 h 131028"/>
                <a:gd name="connsiteX7" fmla="*/ 13704 w 62370"/>
                <a:gd name="connsiteY7" fmla="*/ 126803 h 131028"/>
                <a:gd name="connsiteX8" fmla="*/ 60419 w 62370"/>
                <a:gd name="connsiteY8" fmla="*/ 22082 h 13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70" h="131028">
                  <a:moveTo>
                    <a:pt x="60419" y="22082"/>
                  </a:moveTo>
                  <a:cubicBezTo>
                    <a:pt x="62407" y="17782"/>
                    <a:pt x="62656" y="15758"/>
                    <a:pt x="62656" y="13987"/>
                  </a:cubicBezTo>
                  <a:cubicBezTo>
                    <a:pt x="62656" y="6146"/>
                    <a:pt x="55698" y="75"/>
                    <a:pt x="47995" y="75"/>
                  </a:cubicBezTo>
                  <a:cubicBezTo>
                    <a:pt x="38552" y="75"/>
                    <a:pt x="35571" y="7916"/>
                    <a:pt x="34328" y="11964"/>
                  </a:cubicBezTo>
                  <a:lnTo>
                    <a:pt x="1528" y="121491"/>
                  </a:lnTo>
                  <a:cubicBezTo>
                    <a:pt x="1279" y="121997"/>
                    <a:pt x="286" y="125285"/>
                    <a:pt x="286" y="125538"/>
                  </a:cubicBezTo>
                  <a:cubicBezTo>
                    <a:pt x="286" y="128574"/>
                    <a:pt x="7989" y="131103"/>
                    <a:pt x="9977" y="131103"/>
                  </a:cubicBezTo>
                  <a:cubicBezTo>
                    <a:pt x="11716" y="131103"/>
                    <a:pt x="11964" y="130597"/>
                    <a:pt x="13704" y="126803"/>
                  </a:cubicBezTo>
                  <a:lnTo>
                    <a:pt x="60419" y="22082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81134DA9-F9A3-4129-F39B-452689C3596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0713869" y="6104967"/>
              <a:ext cx="82355" cy="361356"/>
            </a:xfrm>
            <a:custGeom>
              <a:avLst/>
              <a:gdLst>
                <a:gd name="connsiteX0" fmla="*/ 82644 w 82355"/>
                <a:gd name="connsiteY0" fmla="*/ 180758 h 361356"/>
                <a:gd name="connsiteX1" fmla="*/ 59215 w 82355"/>
                <a:gd name="connsiteY1" fmla="*/ 68014 h 361356"/>
                <a:gd name="connsiteX2" fmla="*/ 3838 w 82355"/>
                <a:gd name="connsiteY2" fmla="*/ 79 h 361356"/>
                <a:gd name="connsiteX3" fmla="*/ 288 w 82355"/>
                <a:gd name="connsiteY3" fmla="*/ 3693 h 361356"/>
                <a:gd name="connsiteX4" fmla="*/ 7033 w 82355"/>
                <a:gd name="connsiteY4" fmla="*/ 12004 h 361356"/>
                <a:gd name="connsiteX5" fmla="*/ 62055 w 82355"/>
                <a:gd name="connsiteY5" fmla="*/ 180758 h 361356"/>
                <a:gd name="connsiteX6" fmla="*/ 4903 w 82355"/>
                <a:gd name="connsiteY6" fmla="*/ 351679 h 361356"/>
                <a:gd name="connsiteX7" fmla="*/ 288 w 82355"/>
                <a:gd name="connsiteY7" fmla="*/ 357823 h 361356"/>
                <a:gd name="connsiteX8" fmla="*/ 3838 w 82355"/>
                <a:gd name="connsiteY8" fmla="*/ 361436 h 361356"/>
                <a:gd name="connsiteX9" fmla="*/ 60280 w 82355"/>
                <a:gd name="connsiteY9" fmla="*/ 290971 h 361356"/>
                <a:gd name="connsiteX10" fmla="*/ 82644 w 82355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355" h="361356">
                  <a:moveTo>
                    <a:pt x="82644" y="180758"/>
                  </a:moveTo>
                  <a:cubicBezTo>
                    <a:pt x="82644" y="152572"/>
                    <a:pt x="78739" y="108848"/>
                    <a:pt x="59215" y="68014"/>
                  </a:cubicBezTo>
                  <a:cubicBezTo>
                    <a:pt x="37916" y="23567"/>
                    <a:pt x="7388" y="79"/>
                    <a:pt x="3838" y="79"/>
                  </a:cubicBezTo>
                  <a:cubicBezTo>
                    <a:pt x="1708" y="79"/>
                    <a:pt x="288" y="1525"/>
                    <a:pt x="288" y="3693"/>
                  </a:cubicBezTo>
                  <a:cubicBezTo>
                    <a:pt x="288" y="4777"/>
                    <a:pt x="288" y="5500"/>
                    <a:pt x="7033" y="12004"/>
                  </a:cubicBezTo>
                  <a:cubicBezTo>
                    <a:pt x="41821" y="47778"/>
                    <a:pt x="62055" y="105234"/>
                    <a:pt x="62055" y="180758"/>
                  </a:cubicBezTo>
                  <a:cubicBezTo>
                    <a:pt x="62055" y="242550"/>
                    <a:pt x="48921" y="306148"/>
                    <a:pt x="4903" y="351679"/>
                  </a:cubicBezTo>
                  <a:cubicBezTo>
                    <a:pt x="288" y="356016"/>
                    <a:pt x="288" y="356738"/>
                    <a:pt x="288" y="357823"/>
                  </a:cubicBezTo>
                  <a:cubicBezTo>
                    <a:pt x="288" y="359991"/>
                    <a:pt x="1708" y="361436"/>
                    <a:pt x="3838" y="361436"/>
                  </a:cubicBezTo>
                  <a:cubicBezTo>
                    <a:pt x="7388" y="361436"/>
                    <a:pt x="39336" y="336864"/>
                    <a:pt x="60280" y="290971"/>
                  </a:cubicBezTo>
                  <a:cubicBezTo>
                    <a:pt x="78384" y="251222"/>
                    <a:pt x="82644" y="211112"/>
                    <a:pt x="82644" y="180758"/>
                  </a:cubicBez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8EBFB564-5359-EAB7-A32D-7F381F84865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0851207" y="6104967"/>
              <a:ext cx="79160" cy="361356"/>
            </a:xfrm>
            <a:custGeom>
              <a:avLst/>
              <a:gdLst>
                <a:gd name="connsiteX0" fmla="*/ 77678 w 79160"/>
                <a:gd name="connsiteY0" fmla="*/ 186901 h 361356"/>
                <a:gd name="connsiteX1" fmla="*/ 79453 w 79160"/>
                <a:gd name="connsiteY1" fmla="*/ 180758 h 361356"/>
                <a:gd name="connsiteX2" fmla="*/ 77678 w 79160"/>
                <a:gd name="connsiteY2" fmla="*/ 174615 h 361356"/>
                <a:gd name="connsiteX3" fmla="*/ 15556 w 79160"/>
                <a:gd name="connsiteY3" fmla="*/ 8390 h 361356"/>
                <a:gd name="connsiteX4" fmla="*/ 7392 w 79160"/>
                <a:gd name="connsiteY4" fmla="*/ 79 h 361356"/>
                <a:gd name="connsiteX5" fmla="*/ 292 w 79160"/>
                <a:gd name="connsiteY5" fmla="*/ 7306 h 361356"/>
                <a:gd name="connsiteX6" fmla="*/ 2067 w 79160"/>
                <a:gd name="connsiteY6" fmla="*/ 13088 h 361356"/>
                <a:gd name="connsiteX7" fmla="*/ 64899 w 79160"/>
                <a:gd name="connsiteY7" fmla="*/ 180758 h 361356"/>
                <a:gd name="connsiteX8" fmla="*/ 2067 w 79160"/>
                <a:gd name="connsiteY8" fmla="*/ 347705 h 361356"/>
                <a:gd name="connsiteX9" fmla="*/ 292 w 79160"/>
                <a:gd name="connsiteY9" fmla="*/ 354209 h 361356"/>
                <a:gd name="connsiteX10" fmla="*/ 7392 w 79160"/>
                <a:gd name="connsiteY10" fmla="*/ 361436 h 361356"/>
                <a:gd name="connsiteX11" fmla="*/ 14846 w 79160"/>
                <a:gd name="connsiteY11" fmla="*/ 354209 h 361356"/>
                <a:gd name="connsiteX12" fmla="*/ 77678 w 79160"/>
                <a:gd name="connsiteY12" fmla="*/ 18690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160" h="361356">
                  <a:moveTo>
                    <a:pt x="77678" y="186901"/>
                  </a:moveTo>
                  <a:cubicBezTo>
                    <a:pt x="79453" y="182564"/>
                    <a:pt x="79453" y="181842"/>
                    <a:pt x="79453" y="180758"/>
                  </a:cubicBezTo>
                  <a:cubicBezTo>
                    <a:pt x="79453" y="179674"/>
                    <a:pt x="79453" y="178951"/>
                    <a:pt x="77678" y="174615"/>
                  </a:cubicBezTo>
                  <a:lnTo>
                    <a:pt x="15556" y="8390"/>
                  </a:lnTo>
                  <a:cubicBezTo>
                    <a:pt x="13427" y="2247"/>
                    <a:pt x="11297" y="79"/>
                    <a:pt x="7392" y="79"/>
                  </a:cubicBezTo>
                  <a:cubicBezTo>
                    <a:pt x="3487" y="79"/>
                    <a:pt x="292" y="3331"/>
                    <a:pt x="292" y="7306"/>
                  </a:cubicBezTo>
                  <a:cubicBezTo>
                    <a:pt x="292" y="8390"/>
                    <a:pt x="292" y="9113"/>
                    <a:pt x="2067" y="13088"/>
                  </a:cubicBezTo>
                  <a:lnTo>
                    <a:pt x="64899" y="180758"/>
                  </a:lnTo>
                  <a:lnTo>
                    <a:pt x="2067" y="347705"/>
                  </a:lnTo>
                  <a:cubicBezTo>
                    <a:pt x="292" y="351679"/>
                    <a:pt x="292" y="352402"/>
                    <a:pt x="292" y="354209"/>
                  </a:cubicBezTo>
                  <a:cubicBezTo>
                    <a:pt x="292" y="358184"/>
                    <a:pt x="3487" y="361436"/>
                    <a:pt x="7392" y="361436"/>
                  </a:cubicBezTo>
                  <a:cubicBezTo>
                    <a:pt x="12007" y="361436"/>
                    <a:pt x="13427" y="357823"/>
                    <a:pt x="14846" y="354209"/>
                  </a:cubicBezTo>
                  <a:lnTo>
                    <a:pt x="77678" y="186901"/>
                  </a:lnTo>
                  <a:close/>
                </a:path>
              </a:pathLst>
            </a:custGeom>
            <a:solidFill>
              <a:srgbClr val="000000"/>
            </a:solidFill>
            <a:ln w="3560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4074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C038-C63C-1E72-1BBC-2AE4A82F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Invariant based STA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21FB-0A1B-DFAE-CAE6-9A107664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F743-E491-C1FC-D620-CD65D364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</a:t>
            </a:r>
            <a:r>
              <a:rPr lang="en-GB" i="1" dirty="0">
                <a:latin typeface=" cmu serif extra"/>
              </a:rPr>
              <a:t>H</a:t>
            </a:r>
            <a:r>
              <a:rPr lang="en-GB" dirty="0">
                <a:latin typeface="CMU Serif "/>
              </a:rPr>
              <a:t>(</a:t>
            </a:r>
            <a:r>
              <a:rPr lang="en-GB" i="1" dirty="0">
                <a:latin typeface="CMU Serif "/>
              </a:rPr>
              <a:t>t</a:t>
            </a:r>
            <a:r>
              <a:rPr lang="en-GB" dirty="0">
                <a:latin typeface="CMU Serif "/>
              </a:rPr>
              <a:t>)</a:t>
            </a:r>
            <a:r>
              <a:rPr lang="en-GB" dirty="0"/>
              <a:t>, find </a:t>
            </a:r>
            <a:r>
              <a:rPr lang="en-GB" b="1" dirty="0"/>
              <a:t>dynamical invariant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I</a:t>
            </a:r>
            <a:r>
              <a:rPr lang="en-GB" dirty="0">
                <a:latin typeface="CMU Serif "/>
              </a:rPr>
              <a:t>(</a:t>
            </a:r>
            <a:r>
              <a:rPr lang="en-GB" i="1" dirty="0">
                <a:latin typeface="CMU Serif "/>
              </a:rPr>
              <a:t>t</a:t>
            </a:r>
            <a:r>
              <a:rPr lang="en-GB" dirty="0">
                <a:latin typeface="CMU Serif "/>
              </a:rPr>
              <a:t>) with eigenstates           [1]	       </a:t>
            </a:r>
            <a:endParaRPr lang="en-GB" dirty="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  <a:p>
            <a:endParaRPr lang="en-IE" dirty="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D4B16-700C-7903-A7C6-70C56E89E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1401" y="3202836"/>
            <a:ext cx="4243795" cy="12365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AC6C-B387-6219-467E-EA075ADF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20213-ACC6-5AC4-1480-3CB14FAEDD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6990" y="4284762"/>
            <a:ext cx="7280407" cy="1595354"/>
          </a:xfrm>
          <a:prstGeom prst="rect">
            <a:avLst/>
          </a:prstGeom>
        </p:spPr>
      </p:pic>
      <p:grpSp>
        <p:nvGrpSpPr>
          <p:cNvPr id="22" name="Group 21" descr="\documentclass{article}&#10;\usepackage{amsmath}&#10;\usepackage{braket}&#10;\pagestyle{empty}&#10;\begin{document}&#10;$$&#10;\ket{\phi_n(t)}&#10;$$&#10;&#10;&#10;&#10;\end{document}" title="IguanaTex Vector Display">
            <a:extLst>
              <a:ext uri="{FF2B5EF4-FFF2-40B4-BE49-F238E27FC236}">
                <a16:creationId xmlns:a16="http://schemas.microsoft.com/office/drawing/2014/main" id="{E0DD534A-3655-B48A-5629-6ED1C31EF83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98878" y="1497748"/>
            <a:ext cx="970438" cy="345414"/>
            <a:chOff x="10029464" y="6800313"/>
            <a:chExt cx="970438" cy="3454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C2E80-6A61-96B6-A1EA-D6EEA20D399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0029464" y="6800313"/>
              <a:ext cx="14293" cy="345414"/>
            </a:xfrm>
            <a:custGeom>
              <a:avLst/>
              <a:gdLst>
                <a:gd name="connsiteX0" fmla="*/ 14512 w 14293"/>
                <a:gd name="connsiteY0" fmla="*/ 12510 h 345414"/>
                <a:gd name="connsiteX1" fmla="*/ 7365 w 14293"/>
                <a:gd name="connsiteY1" fmla="*/ 75 h 345414"/>
                <a:gd name="connsiteX2" fmla="*/ 219 w 14293"/>
                <a:gd name="connsiteY2" fmla="*/ 12510 h 345414"/>
                <a:gd name="connsiteX3" fmla="*/ 219 w 14293"/>
                <a:gd name="connsiteY3" fmla="*/ 333055 h 345414"/>
                <a:gd name="connsiteX4" fmla="*/ 7365 w 14293"/>
                <a:gd name="connsiteY4" fmla="*/ 345489 h 345414"/>
                <a:gd name="connsiteX5" fmla="*/ 14512 w 14293"/>
                <a:gd name="connsiteY5" fmla="*/ 333055 h 345414"/>
                <a:gd name="connsiteX6" fmla="*/ 14512 w 14293"/>
                <a:gd name="connsiteY6" fmla="*/ 12510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3" h="345414">
                  <a:moveTo>
                    <a:pt x="14512" y="12510"/>
                  </a:moveTo>
                  <a:cubicBezTo>
                    <a:pt x="14512" y="6292"/>
                    <a:pt x="14512" y="75"/>
                    <a:pt x="7365" y="75"/>
                  </a:cubicBezTo>
                  <a:cubicBezTo>
                    <a:pt x="219" y="75"/>
                    <a:pt x="219" y="6292"/>
                    <a:pt x="219" y="12510"/>
                  </a:cubicBezTo>
                  <a:lnTo>
                    <a:pt x="219" y="333055"/>
                  </a:lnTo>
                  <a:cubicBezTo>
                    <a:pt x="219" y="339272"/>
                    <a:pt x="219" y="345489"/>
                    <a:pt x="7365" y="345489"/>
                  </a:cubicBezTo>
                  <a:cubicBezTo>
                    <a:pt x="14512" y="345489"/>
                    <a:pt x="14512" y="339272"/>
                    <a:pt x="14512" y="333055"/>
                  </a:cubicBezTo>
                  <a:lnTo>
                    <a:pt x="14512" y="12510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FB6C528-7DFA-7629-EDD8-3CC18629D13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103709" y="6819656"/>
              <a:ext cx="187238" cy="310527"/>
            </a:xfrm>
            <a:custGeom>
              <a:avLst/>
              <a:gdLst>
                <a:gd name="connsiteX0" fmla="*/ 138864 w 187238"/>
                <a:gd name="connsiteY0" fmla="*/ 8365 h 310527"/>
                <a:gd name="connsiteX1" fmla="*/ 139936 w 187238"/>
                <a:gd name="connsiteY1" fmla="*/ 3529 h 310527"/>
                <a:gd name="connsiteX2" fmla="*/ 135648 w 187238"/>
                <a:gd name="connsiteY2" fmla="*/ 75 h 310527"/>
                <a:gd name="connsiteX3" fmla="*/ 130288 w 187238"/>
                <a:gd name="connsiteY3" fmla="*/ 6983 h 310527"/>
                <a:gd name="connsiteX4" fmla="*/ 109563 w 187238"/>
                <a:gd name="connsiteY4" fmla="*/ 86774 h 310527"/>
                <a:gd name="connsiteX5" fmla="*/ 222 w 187238"/>
                <a:gd name="connsiteY5" fmla="*/ 181417 h 310527"/>
                <a:gd name="connsiteX6" fmla="*/ 68828 w 187238"/>
                <a:gd name="connsiteY6" fmla="*/ 243938 h 310527"/>
                <a:gd name="connsiteX7" fmla="*/ 60610 w 187238"/>
                <a:gd name="connsiteY7" fmla="*/ 276406 h 310527"/>
                <a:gd name="connsiteX8" fmla="*/ 52749 w 187238"/>
                <a:gd name="connsiteY8" fmla="*/ 306803 h 310527"/>
                <a:gd name="connsiteX9" fmla="*/ 57036 w 187238"/>
                <a:gd name="connsiteY9" fmla="*/ 310603 h 310527"/>
                <a:gd name="connsiteX10" fmla="*/ 60610 w 187238"/>
                <a:gd name="connsiteY10" fmla="*/ 309221 h 310527"/>
                <a:gd name="connsiteX11" fmla="*/ 64540 w 187238"/>
                <a:gd name="connsiteY11" fmla="*/ 295404 h 310527"/>
                <a:gd name="connsiteX12" fmla="*/ 78119 w 187238"/>
                <a:gd name="connsiteY12" fmla="*/ 243938 h 310527"/>
                <a:gd name="connsiteX13" fmla="*/ 187460 w 187238"/>
                <a:gd name="connsiteY13" fmla="*/ 149294 h 310527"/>
                <a:gd name="connsiteX14" fmla="*/ 118854 w 187238"/>
                <a:gd name="connsiteY14" fmla="*/ 86774 h 310527"/>
                <a:gd name="connsiteX15" fmla="*/ 138864 w 187238"/>
                <a:gd name="connsiteY15" fmla="*/ 8365 h 310527"/>
                <a:gd name="connsiteX16" fmla="*/ 70615 w 187238"/>
                <a:gd name="connsiteY16" fmla="*/ 236338 h 310527"/>
                <a:gd name="connsiteX17" fmla="*/ 23448 w 187238"/>
                <a:gd name="connsiteY17" fmla="*/ 188671 h 310527"/>
                <a:gd name="connsiteX18" fmla="*/ 107419 w 187238"/>
                <a:gd name="connsiteY18" fmla="*/ 94373 h 310527"/>
                <a:gd name="connsiteX19" fmla="*/ 70615 w 187238"/>
                <a:gd name="connsiteY19" fmla="*/ 236338 h 310527"/>
                <a:gd name="connsiteX20" fmla="*/ 116710 w 187238"/>
                <a:gd name="connsiteY20" fmla="*/ 94373 h 310527"/>
                <a:gd name="connsiteX21" fmla="*/ 164234 w 187238"/>
                <a:gd name="connsiteY21" fmla="*/ 142040 h 310527"/>
                <a:gd name="connsiteX22" fmla="*/ 79905 w 187238"/>
                <a:gd name="connsiteY22" fmla="*/ 236338 h 310527"/>
                <a:gd name="connsiteX23" fmla="*/ 116710 w 187238"/>
                <a:gd name="connsiteY23" fmla="*/ 94373 h 3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7238" h="310527">
                  <a:moveTo>
                    <a:pt x="138864" y="8365"/>
                  </a:moveTo>
                  <a:cubicBezTo>
                    <a:pt x="138864" y="7674"/>
                    <a:pt x="139936" y="3874"/>
                    <a:pt x="139936" y="3529"/>
                  </a:cubicBezTo>
                  <a:cubicBezTo>
                    <a:pt x="139936" y="3183"/>
                    <a:pt x="139936" y="75"/>
                    <a:pt x="135648" y="75"/>
                  </a:cubicBezTo>
                  <a:cubicBezTo>
                    <a:pt x="132075" y="75"/>
                    <a:pt x="131718" y="1111"/>
                    <a:pt x="130288" y="6983"/>
                  </a:cubicBezTo>
                  <a:lnTo>
                    <a:pt x="109563" y="86774"/>
                  </a:lnTo>
                  <a:cubicBezTo>
                    <a:pt x="52749" y="88501"/>
                    <a:pt x="222" y="134441"/>
                    <a:pt x="222" y="181417"/>
                  </a:cubicBezTo>
                  <a:cubicBezTo>
                    <a:pt x="222" y="214232"/>
                    <a:pt x="25235" y="241520"/>
                    <a:pt x="68828" y="243938"/>
                  </a:cubicBezTo>
                  <a:cubicBezTo>
                    <a:pt x="65970" y="254645"/>
                    <a:pt x="63468" y="265699"/>
                    <a:pt x="60610" y="276406"/>
                  </a:cubicBezTo>
                  <a:cubicBezTo>
                    <a:pt x="56322" y="292641"/>
                    <a:pt x="52749" y="305767"/>
                    <a:pt x="52749" y="306803"/>
                  </a:cubicBezTo>
                  <a:cubicBezTo>
                    <a:pt x="52749" y="310257"/>
                    <a:pt x="55250" y="310603"/>
                    <a:pt x="57036" y="310603"/>
                  </a:cubicBezTo>
                  <a:cubicBezTo>
                    <a:pt x="58823" y="310603"/>
                    <a:pt x="59538" y="310257"/>
                    <a:pt x="60610" y="309221"/>
                  </a:cubicBezTo>
                  <a:cubicBezTo>
                    <a:pt x="61324" y="308530"/>
                    <a:pt x="63468" y="300240"/>
                    <a:pt x="64540" y="295404"/>
                  </a:cubicBezTo>
                  <a:lnTo>
                    <a:pt x="78119" y="243938"/>
                  </a:lnTo>
                  <a:cubicBezTo>
                    <a:pt x="135648" y="242210"/>
                    <a:pt x="187460" y="195579"/>
                    <a:pt x="187460" y="149294"/>
                  </a:cubicBezTo>
                  <a:cubicBezTo>
                    <a:pt x="187460" y="122006"/>
                    <a:pt x="168522" y="90228"/>
                    <a:pt x="118854" y="86774"/>
                  </a:cubicBezTo>
                  <a:lnTo>
                    <a:pt x="138864" y="8365"/>
                  </a:lnTo>
                  <a:close/>
                  <a:moveTo>
                    <a:pt x="70615" y="236338"/>
                  </a:moveTo>
                  <a:cubicBezTo>
                    <a:pt x="49175" y="235302"/>
                    <a:pt x="23448" y="223213"/>
                    <a:pt x="23448" y="188671"/>
                  </a:cubicBezTo>
                  <a:cubicBezTo>
                    <a:pt x="23448" y="147221"/>
                    <a:pt x="54178" y="98863"/>
                    <a:pt x="107419" y="94373"/>
                  </a:cubicBezTo>
                  <a:lnTo>
                    <a:pt x="70615" y="236338"/>
                  </a:lnTo>
                  <a:close/>
                  <a:moveTo>
                    <a:pt x="116710" y="94373"/>
                  </a:moveTo>
                  <a:cubicBezTo>
                    <a:pt x="143867" y="95755"/>
                    <a:pt x="164234" y="111644"/>
                    <a:pt x="164234" y="142040"/>
                  </a:cubicBezTo>
                  <a:cubicBezTo>
                    <a:pt x="164234" y="182799"/>
                    <a:pt x="133504" y="232193"/>
                    <a:pt x="79905" y="236338"/>
                  </a:cubicBezTo>
                  <a:lnTo>
                    <a:pt x="116710" y="94373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344412-7392-D697-4ED0-A178094A7B9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10863" y="7004556"/>
              <a:ext cx="152828" cy="109047"/>
            </a:xfrm>
            <a:custGeom>
              <a:avLst/>
              <a:gdLst>
                <a:gd name="connsiteX0" fmla="*/ 18987 w 152828"/>
                <a:gd name="connsiteY0" fmla="*/ 91473 h 109047"/>
                <a:gd name="connsiteX1" fmla="*/ 16486 w 152828"/>
                <a:gd name="connsiteY1" fmla="*/ 101386 h 109047"/>
                <a:gd name="connsiteX2" fmla="*/ 24990 w 152828"/>
                <a:gd name="connsiteY2" fmla="*/ 109124 h 109047"/>
                <a:gd name="connsiteX3" fmla="*/ 34745 w 152828"/>
                <a:gd name="connsiteY3" fmla="*/ 103804 h 109047"/>
                <a:gd name="connsiteX4" fmla="*/ 39248 w 152828"/>
                <a:gd name="connsiteY4" fmla="*/ 88813 h 109047"/>
                <a:gd name="connsiteX5" fmla="*/ 44750 w 152828"/>
                <a:gd name="connsiteY5" fmla="*/ 67052 h 109047"/>
                <a:gd name="connsiteX6" fmla="*/ 49003 w 152828"/>
                <a:gd name="connsiteY6" fmla="*/ 50852 h 109047"/>
                <a:gd name="connsiteX7" fmla="*/ 59508 w 152828"/>
                <a:gd name="connsiteY7" fmla="*/ 29091 h 109047"/>
                <a:gd name="connsiteX8" fmla="*/ 97027 w 152828"/>
                <a:gd name="connsiteY8" fmla="*/ 6846 h 109047"/>
                <a:gd name="connsiteX9" fmla="*/ 111785 w 152828"/>
                <a:gd name="connsiteY9" fmla="*/ 23772 h 109047"/>
                <a:gd name="connsiteX10" fmla="*/ 97027 w 152828"/>
                <a:gd name="connsiteY10" fmla="*/ 75273 h 109047"/>
                <a:gd name="connsiteX11" fmla="*/ 93275 w 152828"/>
                <a:gd name="connsiteY11" fmla="*/ 88330 h 109047"/>
                <a:gd name="connsiteX12" fmla="*/ 117037 w 152828"/>
                <a:gd name="connsiteY12" fmla="*/ 109124 h 109047"/>
                <a:gd name="connsiteX13" fmla="*/ 153056 w 152828"/>
                <a:gd name="connsiteY13" fmla="*/ 72130 h 109047"/>
                <a:gd name="connsiteX14" fmla="*/ 149054 w 152828"/>
                <a:gd name="connsiteY14" fmla="*/ 68986 h 109047"/>
                <a:gd name="connsiteX15" fmla="*/ 144301 w 152828"/>
                <a:gd name="connsiteY15" fmla="*/ 73097 h 109047"/>
                <a:gd name="connsiteX16" fmla="*/ 117788 w 152828"/>
                <a:gd name="connsiteY16" fmla="*/ 102354 h 109047"/>
                <a:gd name="connsiteX17" fmla="*/ 111535 w 152828"/>
                <a:gd name="connsiteY17" fmla="*/ 93891 h 109047"/>
                <a:gd name="connsiteX18" fmla="*/ 117288 w 152828"/>
                <a:gd name="connsiteY18" fmla="*/ 74306 h 109047"/>
                <a:gd name="connsiteX19" fmla="*/ 130544 w 152828"/>
                <a:gd name="connsiteY19" fmla="*/ 27640 h 109047"/>
                <a:gd name="connsiteX20" fmla="*/ 98028 w 152828"/>
                <a:gd name="connsiteY20" fmla="*/ 76 h 109047"/>
                <a:gd name="connsiteX21" fmla="*/ 55756 w 152828"/>
                <a:gd name="connsiteY21" fmla="*/ 22079 h 109047"/>
                <a:gd name="connsiteX22" fmla="*/ 28992 w 152828"/>
                <a:gd name="connsiteY22" fmla="*/ 76 h 109047"/>
                <a:gd name="connsiteX23" fmla="*/ 9232 w 152828"/>
                <a:gd name="connsiteY23" fmla="*/ 13133 h 109047"/>
                <a:gd name="connsiteX24" fmla="*/ 228 w 152828"/>
                <a:gd name="connsiteY24" fmla="*/ 37070 h 109047"/>
                <a:gd name="connsiteX25" fmla="*/ 4480 w 152828"/>
                <a:gd name="connsiteY25" fmla="*/ 40213 h 109047"/>
                <a:gd name="connsiteX26" fmla="*/ 9983 w 152828"/>
                <a:gd name="connsiteY26" fmla="*/ 32960 h 109047"/>
                <a:gd name="connsiteX27" fmla="*/ 28242 w 152828"/>
                <a:gd name="connsiteY27" fmla="*/ 6846 h 109047"/>
                <a:gd name="connsiteX28" fmla="*/ 36496 w 152828"/>
                <a:gd name="connsiteY28" fmla="*/ 18694 h 109047"/>
                <a:gd name="connsiteX29" fmla="*/ 32494 w 152828"/>
                <a:gd name="connsiteY29" fmla="*/ 38763 h 109047"/>
                <a:gd name="connsiteX30" fmla="*/ 26991 w 152828"/>
                <a:gd name="connsiteY30" fmla="*/ 60524 h 109047"/>
                <a:gd name="connsiteX31" fmla="*/ 18987 w 152828"/>
                <a:gd name="connsiteY31" fmla="*/ 91473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828" h="109047">
                  <a:moveTo>
                    <a:pt x="18987" y="91473"/>
                  </a:moveTo>
                  <a:cubicBezTo>
                    <a:pt x="17987" y="94616"/>
                    <a:pt x="16486" y="100661"/>
                    <a:pt x="16486" y="101386"/>
                  </a:cubicBezTo>
                  <a:cubicBezTo>
                    <a:pt x="16486" y="106706"/>
                    <a:pt x="20988" y="109124"/>
                    <a:pt x="24990" y="109124"/>
                  </a:cubicBezTo>
                  <a:cubicBezTo>
                    <a:pt x="29493" y="109124"/>
                    <a:pt x="33495" y="105980"/>
                    <a:pt x="34745" y="103804"/>
                  </a:cubicBezTo>
                  <a:cubicBezTo>
                    <a:pt x="35996" y="101628"/>
                    <a:pt x="37997" y="93891"/>
                    <a:pt x="39248" y="88813"/>
                  </a:cubicBezTo>
                  <a:cubicBezTo>
                    <a:pt x="40498" y="84219"/>
                    <a:pt x="43250" y="73097"/>
                    <a:pt x="44750" y="67052"/>
                  </a:cubicBezTo>
                  <a:cubicBezTo>
                    <a:pt x="46251" y="61733"/>
                    <a:pt x="47752" y="56413"/>
                    <a:pt x="49003" y="50852"/>
                  </a:cubicBezTo>
                  <a:cubicBezTo>
                    <a:pt x="51754" y="40939"/>
                    <a:pt x="52254" y="39004"/>
                    <a:pt x="59508" y="29091"/>
                  </a:cubicBezTo>
                  <a:cubicBezTo>
                    <a:pt x="66512" y="19419"/>
                    <a:pt x="78268" y="6846"/>
                    <a:pt x="97027" y="6846"/>
                  </a:cubicBezTo>
                  <a:cubicBezTo>
                    <a:pt x="111535" y="6846"/>
                    <a:pt x="111785" y="19178"/>
                    <a:pt x="111785" y="23772"/>
                  </a:cubicBezTo>
                  <a:cubicBezTo>
                    <a:pt x="111785" y="38279"/>
                    <a:pt x="101029" y="65118"/>
                    <a:pt x="97027" y="75273"/>
                  </a:cubicBezTo>
                  <a:cubicBezTo>
                    <a:pt x="94276" y="82043"/>
                    <a:pt x="93275" y="84219"/>
                    <a:pt x="93275" y="88330"/>
                  </a:cubicBezTo>
                  <a:cubicBezTo>
                    <a:pt x="93275" y="101145"/>
                    <a:pt x="104281" y="109124"/>
                    <a:pt x="117037" y="109124"/>
                  </a:cubicBezTo>
                  <a:cubicBezTo>
                    <a:pt x="142050" y="109124"/>
                    <a:pt x="153056" y="75757"/>
                    <a:pt x="153056" y="72130"/>
                  </a:cubicBezTo>
                  <a:cubicBezTo>
                    <a:pt x="153056" y="68986"/>
                    <a:pt x="149804" y="68986"/>
                    <a:pt x="149054" y="68986"/>
                  </a:cubicBezTo>
                  <a:cubicBezTo>
                    <a:pt x="145552" y="68986"/>
                    <a:pt x="145302" y="70437"/>
                    <a:pt x="144301" y="73097"/>
                  </a:cubicBezTo>
                  <a:cubicBezTo>
                    <a:pt x="138548" y="92440"/>
                    <a:pt x="127793" y="102354"/>
                    <a:pt x="117788" y="102354"/>
                  </a:cubicBezTo>
                  <a:cubicBezTo>
                    <a:pt x="112535" y="102354"/>
                    <a:pt x="111535" y="98968"/>
                    <a:pt x="111535" y="93891"/>
                  </a:cubicBezTo>
                  <a:cubicBezTo>
                    <a:pt x="111535" y="88330"/>
                    <a:pt x="112785" y="85186"/>
                    <a:pt x="117288" y="74306"/>
                  </a:cubicBezTo>
                  <a:cubicBezTo>
                    <a:pt x="120289" y="66810"/>
                    <a:pt x="130544" y="41181"/>
                    <a:pt x="130544" y="27640"/>
                  </a:cubicBezTo>
                  <a:cubicBezTo>
                    <a:pt x="130544" y="4187"/>
                    <a:pt x="111284" y="76"/>
                    <a:pt x="98028" y="76"/>
                  </a:cubicBezTo>
                  <a:cubicBezTo>
                    <a:pt x="77267" y="76"/>
                    <a:pt x="63260" y="12408"/>
                    <a:pt x="55756" y="22079"/>
                  </a:cubicBezTo>
                  <a:cubicBezTo>
                    <a:pt x="54005" y="5396"/>
                    <a:pt x="39248" y="76"/>
                    <a:pt x="28992" y="76"/>
                  </a:cubicBezTo>
                  <a:cubicBezTo>
                    <a:pt x="18237" y="76"/>
                    <a:pt x="12484" y="7572"/>
                    <a:pt x="9232" y="13133"/>
                  </a:cubicBezTo>
                  <a:cubicBezTo>
                    <a:pt x="3729" y="22079"/>
                    <a:pt x="228" y="35861"/>
                    <a:pt x="228" y="37070"/>
                  </a:cubicBezTo>
                  <a:cubicBezTo>
                    <a:pt x="228" y="40213"/>
                    <a:pt x="3729" y="40213"/>
                    <a:pt x="4480" y="40213"/>
                  </a:cubicBezTo>
                  <a:cubicBezTo>
                    <a:pt x="7982" y="40213"/>
                    <a:pt x="8232" y="39488"/>
                    <a:pt x="9983" y="32960"/>
                  </a:cubicBezTo>
                  <a:cubicBezTo>
                    <a:pt x="13735" y="18694"/>
                    <a:pt x="18487" y="6846"/>
                    <a:pt x="28242" y="6846"/>
                  </a:cubicBezTo>
                  <a:cubicBezTo>
                    <a:pt x="34745" y="6846"/>
                    <a:pt x="36496" y="12166"/>
                    <a:pt x="36496" y="18694"/>
                  </a:cubicBezTo>
                  <a:cubicBezTo>
                    <a:pt x="36496" y="23288"/>
                    <a:pt x="34245" y="32234"/>
                    <a:pt x="32494" y="38763"/>
                  </a:cubicBezTo>
                  <a:cubicBezTo>
                    <a:pt x="30743" y="45291"/>
                    <a:pt x="28242" y="55204"/>
                    <a:pt x="26991" y="60524"/>
                  </a:cubicBezTo>
                  <a:lnTo>
                    <a:pt x="18987" y="91473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B09954-2D43-749A-1A35-900F9AC362D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528986" y="6800313"/>
              <a:ext cx="82899" cy="345414"/>
            </a:xfrm>
            <a:custGeom>
              <a:avLst/>
              <a:gdLst>
                <a:gd name="connsiteX0" fmla="*/ 83133 w 82899"/>
                <a:gd name="connsiteY0" fmla="*/ 342035 h 345414"/>
                <a:gd name="connsiteX1" fmla="*/ 77058 w 82899"/>
                <a:gd name="connsiteY1" fmla="*/ 334436 h 345414"/>
                <a:gd name="connsiteX2" fmla="*/ 20958 w 82899"/>
                <a:gd name="connsiteY2" fmla="*/ 172782 h 345414"/>
                <a:gd name="connsiteX3" fmla="*/ 78487 w 82899"/>
                <a:gd name="connsiteY3" fmla="*/ 9401 h 345414"/>
                <a:gd name="connsiteX4" fmla="*/ 83133 w 82899"/>
                <a:gd name="connsiteY4" fmla="*/ 3529 h 345414"/>
                <a:gd name="connsiteX5" fmla="*/ 79559 w 82899"/>
                <a:gd name="connsiteY5" fmla="*/ 75 h 345414"/>
                <a:gd name="connsiteX6" fmla="*/ 22745 w 82899"/>
                <a:gd name="connsiteY6" fmla="*/ 67431 h 345414"/>
                <a:gd name="connsiteX7" fmla="*/ 233 w 82899"/>
                <a:gd name="connsiteY7" fmla="*/ 172782 h 345414"/>
                <a:gd name="connsiteX8" fmla="*/ 23817 w 82899"/>
                <a:gd name="connsiteY8" fmla="*/ 280551 h 345414"/>
                <a:gd name="connsiteX9" fmla="*/ 79559 w 82899"/>
                <a:gd name="connsiteY9" fmla="*/ 345489 h 345414"/>
                <a:gd name="connsiteX10" fmla="*/ 83133 w 82899"/>
                <a:gd name="connsiteY10" fmla="*/ 342035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99" h="345414">
                  <a:moveTo>
                    <a:pt x="83133" y="342035"/>
                  </a:moveTo>
                  <a:cubicBezTo>
                    <a:pt x="83133" y="340999"/>
                    <a:pt x="83133" y="340308"/>
                    <a:pt x="77058" y="334436"/>
                  </a:cubicBezTo>
                  <a:cubicBezTo>
                    <a:pt x="32392" y="290914"/>
                    <a:pt x="20958" y="225631"/>
                    <a:pt x="20958" y="172782"/>
                  </a:cubicBezTo>
                  <a:cubicBezTo>
                    <a:pt x="20958" y="112680"/>
                    <a:pt x="34536" y="52578"/>
                    <a:pt x="78487" y="9401"/>
                  </a:cubicBezTo>
                  <a:cubicBezTo>
                    <a:pt x="83133" y="5256"/>
                    <a:pt x="83133" y="4565"/>
                    <a:pt x="83133" y="3529"/>
                  </a:cubicBezTo>
                  <a:cubicBezTo>
                    <a:pt x="83133" y="1111"/>
                    <a:pt x="81703" y="75"/>
                    <a:pt x="79559" y="75"/>
                  </a:cubicBezTo>
                  <a:cubicBezTo>
                    <a:pt x="75986" y="75"/>
                    <a:pt x="43827" y="23563"/>
                    <a:pt x="22745" y="67431"/>
                  </a:cubicBezTo>
                  <a:cubicBezTo>
                    <a:pt x="4521" y="105426"/>
                    <a:pt x="233" y="143767"/>
                    <a:pt x="233" y="172782"/>
                  </a:cubicBezTo>
                  <a:cubicBezTo>
                    <a:pt x="233" y="199724"/>
                    <a:pt x="4164" y="241520"/>
                    <a:pt x="23817" y="280551"/>
                  </a:cubicBezTo>
                  <a:cubicBezTo>
                    <a:pt x="45256" y="323037"/>
                    <a:pt x="75986" y="345489"/>
                    <a:pt x="79559" y="345489"/>
                  </a:cubicBezTo>
                  <a:cubicBezTo>
                    <a:pt x="81703" y="345489"/>
                    <a:pt x="83133" y="344453"/>
                    <a:pt x="83133" y="342035"/>
                  </a:cubicBez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D4B6F6-2095-E952-47C9-F9B9BDB4BFF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640790" y="6843144"/>
              <a:ext cx="109698" cy="220029"/>
            </a:xfrm>
            <a:custGeom>
              <a:avLst/>
              <a:gdLst>
                <a:gd name="connsiteX0" fmla="*/ 65628 w 109698"/>
                <a:gd name="connsiteY0" fmla="*/ 78138 h 220029"/>
                <a:gd name="connsiteX1" fmla="*/ 99216 w 109698"/>
                <a:gd name="connsiteY1" fmla="*/ 78138 h 220029"/>
                <a:gd name="connsiteX2" fmla="*/ 109936 w 109698"/>
                <a:gd name="connsiteY2" fmla="*/ 71230 h 220029"/>
                <a:gd name="connsiteX3" fmla="*/ 99931 w 109698"/>
                <a:gd name="connsiteY3" fmla="*/ 67431 h 220029"/>
                <a:gd name="connsiteX4" fmla="*/ 68486 w 109698"/>
                <a:gd name="connsiteY4" fmla="*/ 67431 h 220029"/>
                <a:gd name="connsiteX5" fmla="*/ 83136 w 109698"/>
                <a:gd name="connsiteY5" fmla="*/ 9401 h 220029"/>
                <a:gd name="connsiteX6" fmla="*/ 72774 w 109698"/>
                <a:gd name="connsiteY6" fmla="*/ 75 h 220029"/>
                <a:gd name="connsiteX7" fmla="*/ 58481 w 109698"/>
                <a:gd name="connsiteY7" fmla="*/ 12510 h 220029"/>
                <a:gd name="connsiteX8" fmla="*/ 44545 w 109698"/>
                <a:gd name="connsiteY8" fmla="*/ 67431 h 220029"/>
                <a:gd name="connsiteX9" fmla="*/ 10957 w 109698"/>
                <a:gd name="connsiteY9" fmla="*/ 67431 h 220029"/>
                <a:gd name="connsiteX10" fmla="*/ 237 w 109698"/>
                <a:gd name="connsiteY10" fmla="*/ 73993 h 220029"/>
                <a:gd name="connsiteX11" fmla="*/ 10242 w 109698"/>
                <a:gd name="connsiteY11" fmla="*/ 78138 h 220029"/>
                <a:gd name="connsiteX12" fmla="*/ 41687 w 109698"/>
                <a:gd name="connsiteY12" fmla="*/ 78138 h 220029"/>
                <a:gd name="connsiteX13" fmla="*/ 14530 w 109698"/>
                <a:gd name="connsiteY13" fmla="*/ 188326 h 220029"/>
                <a:gd name="connsiteX14" fmla="*/ 47404 w 109698"/>
                <a:gd name="connsiteY14" fmla="*/ 220104 h 220029"/>
                <a:gd name="connsiteX15" fmla="*/ 104219 w 109698"/>
                <a:gd name="connsiteY15" fmla="*/ 166910 h 220029"/>
                <a:gd name="connsiteX16" fmla="*/ 99931 w 109698"/>
                <a:gd name="connsiteY16" fmla="*/ 163456 h 220029"/>
                <a:gd name="connsiteX17" fmla="*/ 94571 w 109698"/>
                <a:gd name="connsiteY17" fmla="*/ 168292 h 220029"/>
                <a:gd name="connsiteX18" fmla="*/ 48119 w 109698"/>
                <a:gd name="connsiteY18" fmla="*/ 212505 h 220029"/>
                <a:gd name="connsiteX19" fmla="*/ 37041 w 109698"/>
                <a:gd name="connsiteY19" fmla="*/ 196616 h 220029"/>
                <a:gd name="connsiteX20" fmla="*/ 39185 w 109698"/>
                <a:gd name="connsiteY20" fmla="*/ 180036 h 220029"/>
                <a:gd name="connsiteX21" fmla="*/ 65628 w 109698"/>
                <a:gd name="connsiteY21" fmla="*/ 78138 h 22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698" h="220029">
                  <a:moveTo>
                    <a:pt x="65628" y="78138"/>
                  </a:moveTo>
                  <a:lnTo>
                    <a:pt x="99216" y="78138"/>
                  </a:lnTo>
                  <a:cubicBezTo>
                    <a:pt x="106363" y="78138"/>
                    <a:pt x="109936" y="78138"/>
                    <a:pt x="109936" y="71230"/>
                  </a:cubicBezTo>
                  <a:cubicBezTo>
                    <a:pt x="109936" y="67431"/>
                    <a:pt x="106363" y="67431"/>
                    <a:pt x="99931" y="67431"/>
                  </a:cubicBezTo>
                  <a:lnTo>
                    <a:pt x="68486" y="67431"/>
                  </a:lnTo>
                  <a:cubicBezTo>
                    <a:pt x="81350" y="18382"/>
                    <a:pt x="83136" y="11473"/>
                    <a:pt x="83136" y="9401"/>
                  </a:cubicBezTo>
                  <a:cubicBezTo>
                    <a:pt x="83136" y="3529"/>
                    <a:pt x="78849" y="75"/>
                    <a:pt x="72774" y="75"/>
                  </a:cubicBezTo>
                  <a:cubicBezTo>
                    <a:pt x="71702" y="75"/>
                    <a:pt x="61697" y="420"/>
                    <a:pt x="58481" y="12510"/>
                  </a:cubicBezTo>
                  <a:lnTo>
                    <a:pt x="44545" y="67431"/>
                  </a:lnTo>
                  <a:lnTo>
                    <a:pt x="10957" y="67431"/>
                  </a:lnTo>
                  <a:cubicBezTo>
                    <a:pt x="3810" y="67431"/>
                    <a:pt x="237" y="67431"/>
                    <a:pt x="237" y="73993"/>
                  </a:cubicBezTo>
                  <a:cubicBezTo>
                    <a:pt x="237" y="78138"/>
                    <a:pt x="3096" y="78138"/>
                    <a:pt x="10242" y="78138"/>
                  </a:cubicBezTo>
                  <a:lnTo>
                    <a:pt x="41687" y="78138"/>
                  </a:lnTo>
                  <a:cubicBezTo>
                    <a:pt x="15959" y="176236"/>
                    <a:pt x="14530" y="182108"/>
                    <a:pt x="14530" y="188326"/>
                  </a:cubicBezTo>
                  <a:cubicBezTo>
                    <a:pt x="14530" y="206978"/>
                    <a:pt x="28108" y="220104"/>
                    <a:pt x="47404" y="220104"/>
                  </a:cubicBezTo>
                  <a:cubicBezTo>
                    <a:pt x="83851" y="220104"/>
                    <a:pt x="104219" y="169673"/>
                    <a:pt x="104219" y="166910"/>
                  </a:cubicBezTo>
                  <a:cubicBezTo>
                    <a:pt x="104219" y="163456"/>
                    <a:pt x="101360" y="163456"/>
                    <a:pt x="99931" y="163456"/>
                  </a:cubicBezTo>
                  <a:cubicBezTo>
                    <a:pt x="96715" y="163456"/>
                    <a:pt x="96358" y="164492"/>
                    <a:pt x="94571" y="168292"/>
                  </a:cubicBezTo>
                  <a:cubicBezTo>
                    <a:pt x="79206" y="204215"/>
                    <a:pt x="60268" y="212505"/>
                    <a:pt x="48119" y="212505"/>
                  </a:cubicBezTo>
                  <a:cubicBezTo>
                    <a:pt x="40615" y="212505"/>
                    <a:pt x="37041" y="208014"/>
                    <a:pt x="37041" y="196616"/>
                  </a:cubicBezTo>
                  <a:cubicBezTo>
                    <a:pt x="37041" y="188326"/>
                    <a:pt x="37756" y="185908"/>
                    <a:pt x="39185" y="180036"/>
                  </a:cubicBezTo>
                  <a:lnTo>
                    <a:pt x="65628" y="78138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5F7C89-67B6-590C-B9E6-E9E823919CA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781974" y="6800313"/>
              <a:ext cx="82899" cy="345414"/>
            </a:xfrm>
            <a:custGeom>
              <a:avLst/>
              <a:gdLst>
                <a:gd name="connsiteX0" fmla="*/ 83140 w 82899"/>
                <a:gd name="connsiteY0" fmla="*/ 172782 h 345414"/>
                <a:gd name="connsiteX1" fmla="*/ 59557 w 82899"/>
                <a:gd name="connsiteY1" fmla="*/ 65013 h 345414"/>
                <a:gd name="connsiteX2" fmla="*/ 3814 w 82899"/>
                <a:gd name="connsiteY2" fmla="*/ 75 h 345414"/>
                <a:gd name="connsiteX3" fmla="*/ 241 w 82899"/>
                <a:gd name="connsiteY3" fmla="*/ 3529 h 345414"/>
                <a:gd name="connsiteX4" fmla="*/ 7030 w 82899"/>
                <a:gd name="connsiteY4" fmla="*/ 11473 h 345414"/>
                <a:gd name="connsiteX5" fmla="*/ 62415 w 82899"/>
                <a:gd name="connsiteY5" fmla="*/ 172782 h 345414"/>
                <a:gd name="connsiteX6" fmla="*/ 4886 w 82899"/>
                <a:gd name="connsiteY6" fmla="*/ 336163 h 345414"/>
                <a:gd name="connsiteX7" fmla="*/ 241 w 82899"/>
                <a:gd name="connsiteY7" fmla="*/ 342035 h 345414"/>
                <a:gd name="connsiteX8" fmla="*/ 3814 w 82899"/>
                <a:gd name="connsiteY8" fmla="*/ 345489 h 345414"/>
                <a:gd name="connsiteX9" fmla="*/ 60629 w 82899"/>
                <a:gd name="connsiteY9" fmla="*/ 278134 h 345414"/>
                <a:gd name="connsiteX10" fmla="*/ 83140 w 82899"/>
                <a:gd name="connsiteY10" fmla="*/ 172782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899" h="345414">
                  <a:moveTo>
                    <a:pt x="83140" y="172782"/>
                  </a:moveTo>
                  <a:cubicBezTo>
                    <a:pt x="83140" y="145840"/>
                    <a:pt x="79210" y="104045"/>
                    <a:pt x="59557" y="65013"/>
                  </a:cubicBezTo>
                  <a:cubicBezTo>
                    <a:pt x="38117" y="22527"/>
                    <a:pt x="7387" y="75"/>
                    <a:pt x="3814" y="75"/>
                  </a:cubicBezTo>
                  <a:cubicBezTo>
                    <a:pt x="1670" y="75"/>
                    <a:pt x="241" y="1456"/>
                    <a:pt x="241" y="3529"/>
                  </a:cubicBezTo>
                  <a:cubicBezTo>
                    <a:pt x="241" y="4565"/>
                    <a:pt x="241" y="5256"/>
                    <a:pt x="7030" y="11473"/>
                  </a:cubicBezTo>
                  <a:cubicBezTo>
                    <a:pt x="42048" y="45669"/>
                    <a:pt x="62415" y="100590"/>
                    <a:pt x="62415" y="172782"/>
                  </a:cubicBezTo>
                  <a:cubicBezTo>
                    <a:pt x="62415" y="231848"/>
                    <a:pt x="49194" y="292641"/>
                    <a:pt x="4886" y="336163"/>
                  </a:cubicBezTo>
                  <a:cubicBezTo>
                    <a:pt x="241" y="340308"/>
                    <a:pt x="241" y="340999"/>
                    <a:pt x="241" y="342035"/>
                  </a:cubicBezTo>
                  <a:cubicBezTo>
                    <a:pt x="241" y="344108"/>
                    <a:pt x="1670" y="345489"/>
                    <a:pt x="3814" y="345489"/>
                  </a:cubicBezTo>
                  <a:cubicBezTo>
                    <a:pt x="7387" y="345489"/>
                    <a:pt x="39546" y="322001"/>
                    <a:pt x="60629" y="278134"/>
                  </a:cubicBezTo>
                  <a:cubicBezTo>
                    <a:pt x="78852" y="240138"/>
                    <a:pt x="83140" y="201797"/>
                    <a:pt x="83140" y="172782"/>
                  </a:cubicBez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E2F13C-47B2-D6A0-FF4A-8F72906CF55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920219" y="6800313"/>
              <a:ext cx="79683" cy="345414"/>
            </a:xfrm>
            <a:custGeom>
              <a:avLst/>
              <a:gdLst>
                <a:gd name="connsiteX0" fmla="*/ 78141 w 79683"/>
                <a:gd name="connsiteY0" fmla="*/ 178654 h 345414"/>
                <a:gd name="connsiteX1" fmla="*/ 79928 w 79683"/>
                <a:gd name="connsiteY1" fmla="*/ 172782 h 345414"/>
                <a:gd name="connsiteX2" fmla="*/ 78141 w 79683"/>
                <a:gd name="connsiteY2" fmla="*/ 166910 h 345414"/>
                <a:gd name="connsiteX3" fmla="*/ 15609 w 79683"/>
                <a:gd name="connsiteY3" fmla="*/ 8019 h 345414"/>
                <a:gd name="connsiteX4" fmla="*/ 7391 w 79683"/>
                <a:gd name="connsiteY4" fmla="*/ 75 h 345414"/>
                <a:gd name="connsiteX5" fmla="*/ 244 w 79683"/>
                <a:gd name="connsiteY5" fmla="*/ 6983 h 345414"/>
                <a:gd name="connsiteX6" fmla="*/ 2031 w 79683"/>
                <a:gd name="connsiteY6" fmla="*/ 12510 h 345414"/>
                <a:gd name="connsiteX7" fmla="*/ 65278 w 79683"/>
                <a:gd name="connsiteY7" fmla="*/ 172782 h 345414"/>
                <a:gd name="connsiteX8" fmla="*/ 2031 w 79683"/>
                <a:gd name="connsiteY8" fmla="*/ 332364 h 345414"/>
                <a:gd name="connsiteX9" fmla="*/ 244 w 79683"/>
                <a:gd name="connsiteY9" fmla="*/ 338581 h 345414"/>
                <a:gd name="connsiteX10" fmla="*/ 7391 w 79683"/>
                <a:gd name="connsiteY10" fmla="*/ 345489 h 345414"/>
                <a:gd name="connsiteX11" fmla="*/ 14895 w 79683"/>
                <a:gd name="connsiteY11" fmla="*/ 338581 h 345414"/>
                <a:gd name="connsiteX12" fmla="*/ 78141 w 79683"/>
                <a:gd name="connsiteY12" fmla="*/ 178654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683" h="345414">
                  <a:moveTo>
                    <a:pt x="78141" y="178654"/>
                  </a:moveTo>
                  <a:cubicBezTo>
                    <a:pt x="79928" y="174509"/>
                    <a:pt x="79928" y="173818"/>
                    <a:pt x="79928" y="172782"/>
                  </a:cubicBezTo>
                  <a:cubicBezTo>
                    <a:pt x="79928" y="171746"/>
                    <a:pt x="79928" y="171055"/>
                    <a:pt x="78141" y="166910"/>
                  </a:cubicBezTo>
                  <a:lnTo>
                    <a:pt x="15609" y="8019"/>
                  </a:lnTo>
                  <a:cubicBezTo>
                    <a:pt x="13465" y="2147"/>
                    <a:pt x="11322" y="75"/>
                    <a:pt x="7391" y="75"/>
                  </a:cubicBezTo>
                  <a:cubicBezTo>
                    <a:pt x="3460" y="75"/>
                    <a:pt x="244" y="3183"/>
                    <a:pt x="244" y="6983"/>
                  </a:cubicBezTo>
                  <a:cubicBezTo>
                    <a:pt x="244" y="8019"/>
                    <a:pt x="244" y="8710"/>
                    <a:pt x="2031" y="12510"/>
                  </a:cubicBezTo>
                  <a:lnTo>
                    <a:pt x="65278" y="172782"/>
                  </a:lnTo>
                  <a:lnTo>
                    <a:pt x="2031" y="332364"/>
                  </a:lnTo>
                  <a:cubicBezTo>
                    <a:pt x="244" y="336163"/>
                    <a:pt x="244" y="336854"/>
                    <a:pt x="244" y="338581"/>
                  </a:cubicBezTo>
                  <a:cubicBezTo>
                    <a:pt x="244" y="342381"/>
                    <a:pt x="3460" y="345489"/>
                    <a:pt x="7391" y="345489"/>
                  </a:cubicBezTo>
                  <a:cubicBezTo>
                    <a:pt x="12036" y="345489"/>
                    <a:pt x="13465" y="342035"/>
                    <a:pt x="14895" y="338581"/>
                  </a:cubicBezTo>
                  <a:lnTo>
                    <a:pt x="78141" y="178654"/>
                  </a:lnTo>
                  <a:close/>
                </a:path>
              </a:pathLst>
            </a:custGeom>
            <a:solidFill>
              <a:srgbClr val="000000"/>
            </a:solidFill>
            <a:ln w="35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717241D-B2AD-DA79-5704-D877C59C8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3813" y="2013808"/>
            <a:ext cx="5734819" cy="1123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FA97C-CA6F-0BBD-4A03-E9008822A801}"/>
              </a:ext>
            </a:extLst>
          </p:cNvPr>
          <p:cNvSpPr txBox="1"/>
          <p:nvPr/>
        </p:nvSpPr>
        <p:spPr>
          <a:xfrm>
            <a:off x="1026192" y="5928119"/>
            <a:ext cx="98032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[1] D. </a:t>
            </a:r>
            <a:r>
              <a:rPr lang="en-IE" dirty="0" err="1"/>
              <a:t>Guéry-Odelin</a:t>
            </a:r>
            <a:r>
              <a:rPr lang="en-IE" dirty="0"/>
              <a:t>, A. </a:t>
            </a:r>
            <a:r>
              <a:rPr lang="en-IE" dirty="0" err="1"/>
              <a:t>Ruschhaupt</a:t>
            </a:r>
            <a:r>
              <a:rPr lang="en-IE" dirty="0"/>
              <a:t>, A. Kiely, et al. Rev. Mod. Phys. 91, 045001</a:t>
            </a:r>
          </a:p>
        </p:txBody>
      </p:sp>
    </p:spTree>
    <p:extLst>
      <p:ext uri="{BB962C8B-B14F-4D97-AF65-F5344CB8AC3E}">
        <p14:creationId xmlns:p14="http://schemas.microsoft.com/office/powerpoint/2010/main" val="206311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5D1-C13D-7D37-5E87-2A603616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STA in harmonic trap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94CF-BE2C-98FA-CD32-E6983A6B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System: </a:t>
            </a:r>
            <a:r>
              <a:rPr lang="en-IE" dirty="0"/>
              <a:t>harmonic oscillator</a:t>
            </a:r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Invariant: </a:t>
            </a:r>
            <a:r>
              <a:rPr lang="en-IE" dirty="0"/>
              <a:t> </a:t>
            </a:r>
          </a:p>
          <a:p>
            <a:r>
              <a:rPr lang="en-IE" dirty="0"/>
              <a:t>						    with </a:t>
            </a:r>
          </a:p>
          <a:p>
            <a:endParaRPr lang="en-IE" dirty="0"/>
          </a:p>
          <a:p>
            <a:r>
              <a:rPr lang="en-IE" dirty="0"/>
              <a:t>We are free to design 	   to inverse engineer </a:t>
            </a:r>
          </a:p>
          <a:p>
            <a:endParaRPr lang="en-IE" b="1" dirty="0"/>
          </a:p>
        </p:txBody>
      </p:sp>
      <p:pic>
        <p:nvPicPr>
          <p:cNvPr id="8" name="Picture 7" descr="\documentclass{article}&#10;\usepackage{amsmath}&#10;\pagestyle{empty}&#10;\begin{document}&#10;\begin{equation*}&#10;H = -\frac{p^2}{2m} + \frac{1}{2}m\omega^2(t)x^2~~~~ \omega(t_0) = \omega_0 ~~~ \omega(t_f) = \omega_f&#10;\end{equation*}&#10;&#10;&#10;&#10;&#10;\end{document}" title="IguanaTex Bitmap Display">
            <a:extLst>
              <a:ext uri="{FF2B5EF4-FFF2-40B4-BE49-F238E27FC236}">
                <a16:creationId xmlns:a16="http://schemas.microsoft.com/office/drawing/2014/main" id="{5AC1A2C4-C4FC-230A-10F4-E5C0180419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4" y="1963167"/>
            <a:ext cx="7931730" cy="78079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712B83-D807-454E-0EA7-9F12EB2D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37D130E-4EB7-3E7D-78D6-2B24A8A4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E463F2-8D72-C5B2-787B-638B3353F2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261" y="3458214"/>
            <a:ext cx="5612513" cy="1085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A4C42A-524B-F817-A613-D40582944E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5849" y="3429001"/>
            <a:ext cx="3094072" cy="1085937"/>
          </a:xfrm>
          <a:prstGeom prst="rect">
            <a:avLst/>
          </a:prstGeom>
        </p:spPr>
      </p:pic>
      <p:grpSp>
        <p:nvGrpSpPr>
          <p:cNvPr id="27" name="Group 26" descr="\documentclass{article}&#10;\usepackage{amsmath}&#10;\usepackage{braket}&#10;\pagestyle{empty}&#10;\begin{document}&#10;$ \rho(t)$&#10;&#10;&#10;&#10;\end{document}" title="IguanaTex Vector Display">
            <a:extLst>
              <a:ext uri="{FF2B5EF4-FFF2-40B4-BE49-F238E27FC236}">
                <a16:creationId xmlns:a16="http://schemas.microsoft.com/office/drawing/2014/main" id="{04BDA734-C0FF-3DCF-20C2-75C71C2C9FC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724985" y="4802674"/>
            <a:ext cx="557519" cy="345414"/>
            <a:chOff x="9940757" y="5600051"/>
            <a:chExt cx="557519" cy="34541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61CE711-3ED9-A611-BA00-A15077DCD6E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940757" y="5706439"/>
              <a:ext cx="172441" cy="227282"/>
            </a:xfrm>
            <a:custGeom>
              <a:avLst/>
              <a:gdLst>
                <a:gd name="connsiteX0" fmla="*/ 1173 w 172441"/>
                <a:gd name="connsiteY0" fmla="*/ 212493 h 227282"/>
                <a:gd name="connsiteX1" fmla="*/ 77 w 172441"/>
                <a:gd name="connsiteY1" fmla="*/ 218019 h 227282"/>
                <a:gd name="connsiteX2" fmla="*/ 10306 w 172441"/>
                <a:gd name="connsiteY2" fmla="*/ 227346 h 227282"/>
                <a:gd name="connsiteX3" fmla="*/ 23093 w 172441"/>
                <a:gd name="connsiteY3" fmla="*/ 220092 h 227282"/>
                <a:gd name="connsiteX4" fmla="*/ 46475 w 172441"/>
                <a:gd name="connsiteY4" fmla="*/ 133393 h 227282"/>
                <a:gd name="connsiteX5" fmla="*/ 82644 w 172441"/>
                <a:gd name="connsiteY5" fmla="*/ 156536 h 227282"/>
                <a:gd name="connsiteX6" fmla="*/ 172518 w 172441"/>
                <a:gd name="connsiteY6" fmla="*/ 56365 h 227282"/>
                <a:gd name="connsiteX7" fmla="*/ 121736 w 172441"/>
                <a:gd name="connsiteY7" fmla="*/ 63 h 227282"/>
                <a:gd name="connsiteX8" fmla="*/ 36976 w 172441"/>
                <a:gd name="connsiteY8" fmla="*/ 76745 h 227282"/>
                <a:gd name="connsiteX9" fmla="*/ 1173 w 172441"/>
                <a:gd name="connsiteY9" fmla="*/ 212493 h 227282"/>
                <a:gd name="connsiteX10" fmla="*/ 82279 w 172441"/>
                <a:gd name="connsiteY10" fmla="*/ 148937 h 227282"/>
                <a:gd name="connsiteX11" fmla="*/ 50859 w 172441"/>
                <a:gd name="connsiteY11" fmla="*/ 118195 h 227282"/>
                <a:gd name="connsiteX12" fmla="*/ 53782 w 172441"/>
                <a:gd name="connsiteY12" fmla="*/ 105414 h 227282"/>
                <a:gd name="connsiteX13" fmla="*/ 75703 w 172441"/>
                <a:gd name="connsiteY13" fmla="*/ 40476 h 227282"/>
                <a:gd name="connsiteX14" fmla="*/ 121005 w 172441"/>
                <a:gd name="connsiteY14" fmla="*/ 7662 h 227282"/>
                <a:gd name="connsiteX15" fmla="*/ 146214 w 172441"/>
                <a:gd name="connsiteY15" fmla="*/ 41513 h 227282"/>
                <a:gd name="connsiteX16" fmla="*/ 125755 w 172441"/>
                <a:gd name="connsiteY16" fmla="*/ 116122 h 227282"/>
                <a:gd name="connsiteX17" fmla="*/ 82279 w 172441"/>
                <a:gd name="connsiteY17" fmla="*/ 148937 h 2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441" h="227282">
                  <a:moveTo>
                    <a:pt x="1173" y="212493"/>
                  </a:moveTo>
                  <a:cubicBezTo>
                    <a:pt x="77" y="216638"/>
                    <a:pt x="77" y="217329"/>
                    <a:pt x="77" y="218019"/>
                  </a:cubicBezTo>
                  <a:cubicBezTo>
                    <a:pt x="77" y="223201"/>
                    <a:pt x="4095" y="227346"/>
                    <a:pt x="10306" y="227346"/>
                  </a:cubicBezTo>
                  <a:cubicBezTo>
                    <a:pt x="17979" y="227346"/>
                    <a:pt x="22363" y="221128"/>
                    <a:pt x="23093" y="220092"/>
                  </a:cubicBezTo>
                  <a:cubicBezTo>
                    <a:pt x="24920" y="216983"/>
                    <a:pt x="36611" y="170698"/>
                    <a:pt x="46475" y="133393"/>
                  </a:cubicBezTo>
                  <a:cubicBezTo>
                    <a:pt x="53782" y="147209"/>
                    <a:pt x="65473" y="156536"/>
                    <a:pt x="82644" y="156536"/>
                  </a:cubicBezTo>
                  <a:cubicBezTo>
                    <a:pt x="125389" y="156536"/>
                    <a:pt x="172518" y="107832"/>
                    <a:pt x="172518" y="56365"/>
                  </a:cubicBezTo>
                  <a:cubicBezTo>
                    <a:pt x="172518" y="19751"/>
                    <a:pt x="148406" y="63"/>
                    <a:pt x="121736" y="63"/>
                  </a:cubicBezTo>
                  <a:cubicBezTo>
                    <a:pt x="86298" y="63"/>
                    <a:pt x="47937" y="34604"/>
                    <a:pt x="36976" y="76745"/>
                  </a:cubicBezTo>
                  <a:lnTo>
                    <a:pt x="1173" y="212493"/>
                  </a:lnTo>
                  <a:close/>
                  <a:moveTo>
                    <a:pt x="82279" y="148937"/>
                  </a:moveTo>
                  <a:cubicBezTo>
                    <a:pt x="56705" y="148937"/>
                    <a:pt x="50859" y="121303"/>
                    <a:pt x="50859" y="118195"/>
                  </a:cubicBezTo>
                  <a:cubicBezTo>
                    <a:pt x="50859" y="116813"/>
                    <a:pt x="52686" y="109905"/>
                    <a:pt x="53782" y="105414"/>
                  </a:cubicBezTo>
                  <a:cubicBezTo>
                    <a:pt x="64012" y="66728"/>
                    <a:pt x="67665" y="54293"/>
                    <a:pt x="75703" y="40476"/>
                  </a:cubicBezTo>
                  <a:cubicBezTo>
                    <a:pt x="91412" y="15261"/>
                    <a:pt x="109679" y="7662"/>
                    <a:pt x="121005" y="7662"/>
                  </a:cubicBezTo>
                  <a:cubicBezTo>
                    <a:pt x="134523" y="7662"/>
                    <a:pt x="146214" y="17679"/>
                    <a:pt x="146214" y="41513"/>
                  </a:cubicBezTo>
                  <a:cubicBezTo>
                    <a:pt x="146214" y="60510"/>
                    <a:pt x="135619" y="99197"/>
                    <a:pt x="125755" y="116122"/>
                  </a:cubicBezTo>
                  <a:cubicBezTo>
                    <a:pt x="113698" y="137883"/>
                    <a:pt x="96162" y="148937"/>
                    <a:pt x="82279" y="148937"/>
                  </a:cubicBezTo>
                  <a:close/>
                </a:path>
              </a:pathLst>
            </a:custGeom>
            <a:solidFill>
              <a:srgbClr val="000000"/>
            </a:solidFill>
            <a:ln w="356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CB498F-1B84-38A4-EF47-6DD49A800AA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154853" y="5600051"/>
              <a:ext cx="84759" cy="345414"/>
            </a:xfrm>
            <a:custGeom>
              <a:avLst/>
              <a:gdLst>
                <a:gd name="connsiteX0" fmla="*/ 84841 w 84759"/>
                <a:gd name="connsiteY0" fmla="*/ 342023 h 345414"/>
                <a:gd name="connsiteX1" fmla="*/ 78631 w 84759"/>
                <a:gd name="connsiteY1" fmla="*/ 334424 h 345414"/>
                <a:gd name="connsiteX2" fmla="*/ 21272 w 84759"/>
                <a:gd name="connsiteY2" fmla="*/ 172770 h 345414"/>
                <a:gd name="connsiteX3" fmla="*/ 80092 w 84759"/>
                <a:gd name="connsiteY3" fmla="*/ 9389 h 345414"/>
                <a:gd name="connsiteX4" fmla="*/ 84841 w 84759"/>
                <a:gd name="connsiteY4" fmla="*/ 3517 h 345414"/>
                <a:gd name="connsiteX5" fmla="*/ 81188 w 84759"/>
                <a:gd name="connsiteY5" fmla="*/ 63 h 345414"/>
                <a:gd name="connsiteX6" fmla="*/ 23098 w 84759"/>
                <a:gd name="connsiteY6" fmla="*/ 67419 h 345414"/>
                <a:gd name="connsiteX7" fmla="*/ 82 w 84759"/>
                <a:gd name="connsiteY7" fmla="*/ 172770 h 345414"/>
                <a:gd name="connsiteX8" fmla="*/ 24194 w 84759"/>
                <a:gd name="connsiteY8" fmla="*/ 280540 h 345414"/>
                <a:gd name="connsiteX9" fmla="*/ 81188 w 84759"/>
                <a:gd name="connsiteY9" fmla="*/ 345477 h 345414"/>
                <a:gd name="connsiteX10" fmla="*/ 84841 w 84759"/>
                <a:gd name="connsiteY10" fmla="*/ 342023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759" h="345414">
                  <a:moveTo>
                    <a:pt x="84841" y="342023"/>
                  </a:moveTo>
                  <a:cubicBezTo>
                    <a:pt x="84841" y="340987"/>
                    <a:pt x="84841" y="340296"/>
                    <a:pt x="78631" y="334424"/>
                  </a:cubicBezTo>
                  <a:cubicBezTo>
                    <a:pt x="32963" y="290902"/>
                    <a:pt x="21272" y="225619"/>
                    <a:pt x="21272" y="172770"/>
                  </a:cubicBezTo>
                  <a:cubicBezTo>
                    <a:pt x="21272" y="112668"/>
                    <a:pt x="35155" y="52566"/>
                    <a:pt x="80092" y="9389"/>
                  </a:cubicBezTo>
                  <a:cubicBezTo>
                    <a:pt x="84841" y="5244"/>
                    <a:pt x="84841" y="4553"/>
                    <a:pt x="84841" y="3517"/>
                  </a:cubicBezTo>
                  <a:cubicBezTo>
                    <a:pt x="84841" y="1099"/>
                    <a:pt x="83380" y="63"/>
                    <a:pt x="81188" y="63"/>
                  </a:cubicBezTo>
                  <a:cubicBezTo>
                    <a:pt x="77534" y="63"/>
                    <a:pt x="44654" y="23551"/>
                    <a:pt x="23098" y="67419"/>
                  </a:cubicBezTo>
                  <a:cubicBezTo>
                    <a:pt x="4466" y="105414"/>
                    <a:pt x="82" y="143755"/>
                    <a:pt x="82" y="172770"/>
                  </a:cubicBezTo>
                  <a:cubicBezTo>
                    <a:pt x="82" y="199712"/>
                    <a:pt x="4101" y="241508"/>
                    <a:pt x="24194" y="280540"/>
                  </a:cubicBezTo>
                  <a:cubicBezTo>
                    <a:pt x="46115" y="323026"/>
                    <a:pt x="77534" y="345477"/>
                    <a:pt x="81188" y="345477"/>
                  </a:cubicBezTo>
                  <a:cubicBezTo>
                    <a:pt x="83380" y="345477"/>
                    <a:pt x="84841" y="344441"/>
                    <a:pt x="84841" y="342023"/>
                  </a:cubicBezTo>
                  <a:close/>
                </a:path>
              </a:pathLst>
            </a:custGeom>
            <a:solidFill>
              <a:srgbClr val="000000"/>
            </a:solidFill>
            <a:ln w="356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CDF77A-A649-7BF6-C000-536ABD314E8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269165" y="5642882"/>
              <a:ext cx="112160" cy="220029"/>
            </a:xfrm>
            <a:custGeom>
              <a:avLst/>
              <a:gdLst>
                <a:gd name="connsiteX0" fmla="*/ 66943 w 112160"/>
                <a:gd name="connsiteY0" fmla="*/ 78126 h 220029"/>
                <a:gd name="connsiteX1" fmla="*/ 101286 w 112160"/>
                <a:gd name="connsiteY1" fmla="*/ 78126 h 220029"/>
                <a:gd name="connsiteX2" fmla="*/ 112246 w 112160"/>
                <a:gd name="connsiteY2" fmla="*/ 71218 h 220029"/>
                <a:gd name="connsiteX3" fmla="*/ 102016 w 112160"/>
                <a:gd name="connsiteY3" fmla="*/ 67419 h 220029"/>
                <a:gd name="connsiteX4" fmla="*/ 69866 w 112160"/>
                <a:gd name="connsiteY4" fmla="*/ 67419 h 220029"/>
                <a:gd name="connsiteX5" fmla="*/ 84845 w 112160"/>
                <a:gd name="connsiteY5" fmla="*/ 9389 h 220029"/>
                <a:gd name="connsiteX6" fmla="*/ 74250 w 112160"/>
                <a:gd name="connsiteY6" fmla="*/ 63 h 220029"/>
                <a:gd name="connsiteX7" fmla="*/ 59637 w 112160"/>
                <a:gd name="connsiteY7" fmla="*/ 12498 h 220029"/>
                <a:gd name="connsiteX8" fmla="*/ 45388 w 112160"/>
                <a:gd name="connsiteY8" fmla="*/ 67419 h 220029"/>
                <a:gd name="connsiteX9" fmla="*/ 11046 w 112160"/>
                <a:gd name="connsiteY9" fmla="*/ 67419 h 220029"/>
                <a:gd name="connsiteX10" fmla="*/ 86 w 112160"/>
                <a:gd name="connsiteY10" fmla="*/ 73982 h 220029"/>
                <a:gd name="connsiteX11" fmla="*/ 10315 w 112160"/>
                <a:gd name="connsiteY11" fmla="*/ 78126 h 220029"/>
                <a:gd name="connsiteX12" fmla="*/ 42465 w 112160"/>
                <a:gd name="connsiteY12" fmla="*/ 78126 h 220029"/>
                <a:gd name="connsiteX13" fmla="*/ 14699 w 112160"/>
                <a:gd name="connsiteY13" fmla="*/ 188314 h 220029"/>
                <a:gd name="connsiteX14" fmla="*/ 48311 w 112160"/>
                <a:gd name="connsiteY14" fmla="*/ 220092 h 220029"/>
                <a:gd name="connsiteX15" fmla="*/ 106400 w 112160"/>
                <a:gd name="connsiteY15" fmla="*/ 166898 h 220029"/>
                <a:gd name="connsiteX16" fmla="*/ 102016 w 112160"/>
                <a:gd name="connsiteY16" fmla="*/ 163444 h 220029"/>
                <a:gd name="connsiteX17" fmla="*/ 96536 w 112160"/>
                <a:gd name="connsiteY17" fmla="*/ 168280 h 220029"/>
                <a:gd name="connsiteX18" fmla="*/ 49042 w 112160"/>
                <a:gd name="connsiteY18" fmla="*/ 212493 h 220029"/>
                <a:gd name="connsiteX19" fmla="*/ 37716 w 112160"/>
                <a:gd name="connsiteY19" fmla="*/ 196604 h 220029"/>
                <a:gd name="connsiteX20" fmla="*/ 39908 w 112160"/>
                <a:gd name="connsiteY20" fmla="*/ 180024 h 220029"/>
                <a:gd name="connsiteX21" fmla="*/ 66943 w 112160"/>
                <a:gd name="connsiteY21" fmla="*/ 78126 h 22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2160" h="220029">
                  <a:moveTo>
                    <a:pt x="66943" y="78126"/>
                  </a:moveTo>
                  <a:lnTo>
                    <a:pt x="101286" y="78126"/>
                  </a:lnTo>
                  <a:cubicBezTo>
                    <a:pt x="108592" y="78126"/>
                    <a:pt x="112246" y="78126"/>
                    <a:pt x="112246" y="71218"/>
                  </a:cubicBezTo>
                  <a:cubicBezTo>
                    <a:pt x="112246" y="67419"/>
                    <a:pt x="108592" y="67419"/>
                    <a:pt x="102016" y="67419"/>
                  </a:cubicBezTo>
                  <a:lnTo>
                    <a:pt x="69866" y="67419"/>
                  </a:lnTo>
                  <a:cubicBezTo>
                    <a:pt x="83018" y="18370"/>
                    <a:pt x="84845" y="11461"/>
                    <a:pt x="84845" y="9389"/>
                  </a:cubicBezTo>
                  <a:cubicBezTo>
                    <a:pt x="84845" y="3517"/>
                    <a:pt x="80461" y="63"/>
                    <a:pt x="74250" y="63"/>
                  </a:cubicBezTo>
                  <a:cubicBezTo>
                    <a:pt x="73154" y="63"/>
                    <a:pt x="62925" y="408"/>
                    <a:pt x="59637" y="12498"/>
                  </a:cubicBezTo>
                  <a:lnTo>
                    <a:pt x="45388" y="67419"/>
                  </a:lnTo>
                  <a:lnTo>
                    <a:pt x="11046" y="67419"/>
                  </a:lnTo>
                  <a:cubicBezTo>
                    <a:pt x="3739" y="67419"/>
                    <a:pt x="86" y="67419"/>
                    <a:pt x="86" y="73982"/>
                  </a:cubicBezTo>
                  <a:cubicBezTo>
                    <a:pt x="86" y="78126"/>
                    <a:pt x="3008" y="78126"/>
                    <a:pt x="10315" y="78126"/>
                  </a:cubicBezTo>
                  <a:lnTo>
                    <a:pt x="42465" y="78126"/>
                  </a:lnTo>
                  <a:cubicBezTo>
                    <a:pt x="16161" y="176224"/>
                    <a:pt x="14699" y="182096"/>
                    <a:pt x="14699" y="188314"/>
                  </a:cubicBezTo>
                  <a:cubicBezTo>
                    <a:pt x="14699" y="206966"/>
                    <a:pt x="28582" y="220092"/>
                    <a:pt x="48311" y="220092"/>
                  </a:cubicBezTo>
                  <a:cubicBezTo>
                    <a:pt x="85576" y="220092"/>
                    <a:pt x="106400" y="169661"/>
                    <a:pt x="106400" y="166898"/>
                  </a:cubicBezTo>
                  <a:cubicBezTo>
                    <a:pt x="106400" y="163444"/>
                    <a:pt x="103478" y="163444"/>
                    <a:pt x="102016" y="163444"/>
                  </a:cubicBezTo>
                  <a:cubicBezTo>
                    <a:pt x="98728" y="163444"/>
                    <a:pt x="98363" y="164480"/>
                    <a:pt x="96536" y="168280"/>
                  </a:cubicBezTo>
                  <a:cubicBezTo>
                    <a:pt x="80826" y="204203"/>
                    <a:pt x="61463" y="212493"/>
                    <a:pt x="49042" y="212493"/>
                  </a:cubicBezTo>
                  <a:cubicBezTo>
                    <a:pt x="41369" y="212493"/>
                    <a:pt x="37716" y="208002"/>
                    <a:pt x="37716" y="196604"/>
                  </a:cubicBezTo>
                  <a:cubicBezTo>
                    <a:pt x="37716" y="188314"/>
                    <a:pt x="38447" y="185896"/>
                    <a:pt x="39908" y="180024"/>
                  </a:cubicBezTo>
                  <a:lnTo>
                    <a:pt x="66943" y="78126"/>
                  </a:lnTo>
                  <a:close/>
                </a:path>
              </a:pathLst>
            </a:custGeom>
            <a:solidFill>
              <a:srgbClr val="000000"/>
            </a:solidFill>
            <a:ln w="356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DC9C5B-616D-4E97-0AB2-E79ACB40CB6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413517" y="5600051"/>
              <a:ext cx="84759" cy="345414"/>
            </a:xfrm>
            <a:custGeom>
              <a:avLst/>
              <a:gdLst>
                <a:gd name="connsiteX0" fmla="*/ 84849 w 84759"/>
                <a:gd name="connsiteY0" fmla="*/ 172770 h 345414"/>
                <a:gd name="connsiteX1" fmla="*/ 60736 w 84759"/>
                <a:gd name="connsiteY1" fmla="*/ 65001 h 345414"/>
                <a:gd name="connsiteX2" fmla="*/ 3743 w 84759"/>
                <a:gd name="connsiteY2" fmla="*/ 63 h 345414"/>
                <a:gd name="connsiteX3" fmla="*/ 89 w 84759"/>
                <a:gd name="connsiteY3" fmla="*/ 3517 h 345414"/>
                <a:gd name="connsiteX4" fmla="*/ 7031 w 84759"/>
                <a:gd name="connsiteY4" fmla="*/ 11461 h 345414"/>
                <a:gd name="connsiteX5" fmla="*/ 63659 w 84759"/>
                <a:gd name="connsiteY5" fmla="*/ 172770 h 345414"/>
                <a:gd name="connsiteX6" fmla="*/ 4839 w 84759"/>
                <a:gd name="connsiteY6" fmla="*/ 336151 h 345414"/>
                <a:gd name="connsiteX7" fmla="*/ 89 w 84759"/>
                <a:gd name="connsiteY7" fmla="*/ 342023 h 345414"/>
                <a:gd name="connsiteX8" fmla="*/ 3743 w 84759"/>
                <a:gd name="connsiteY8" fmla="*/ 345477 h 345414"/>
                <a:gd name="connsiteX9" fmla="*/ 61832 w 84759"/>
                <a:gd name="connsiteY9" fmla="*/ 278122 h 345414"/>
                <a:gd name="connsiteX10" fmla="*/ 84849 w 84759"/>
                <a:gd name="connsiteY10" fmla="*/ 172770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759" h="345414">
                  <a:moveTo>
                    <a:pt x="84849" y="172770"/>
                  </a:moveTo>
                  <a:cubicBezTo>
                    <a:pt x="84849" y="145828"/>
                    <a:pt x="80830" y="104033"/>
                    <a:pt x="60736" y="65001"/>
                  </a:cubicBezTo>
                  <a:cubicBezTo>
                    <a:pt x="38816" y="22515"/>
                    <a:pt x="7396" y="63"/>
                    <a:pt x="3743" y="63"/>
                  </a:cubicBezTo>
                  <a:cubicBezTo>
                    <a:pt x="1551" y="63"/>
                    <a:pt x="89" y="1444"/>
                    <a:pt x="89" y="3517"/>
                  </a:cubicBezTo>
                  <a:cubicBezTo>
                    <a:pt x="89" y="4553"/>
                    <a:pt x="89" y="5244"/>
                    <a:pt x="7031" y="11461"/>
                  </a:cubicBezTo>
                  <a:cubicBezTo>
                    <a:pt x="42834" y="45657"/>
                    <a:pt x="63659" y="100578"/>
                    <a:pt x="63659" y="172770"/>
                  </a:cubicBezTo>
                  <a:cubicBezTo>
                    <a:pt x="63659" y="231836"/>
                    <a:pt x="50141" y="292629"/>
                    <a:pt x="4839" y="336151"/>
                  </a:cubicBezTo>
                  <a:cubicBezTo>
                    <a:pt x="89" y="340296"/>
                    <a:pt x="89" y="340987"/>
                    <a:pt x="89" y="342023"/>
                  </a:cubicBezTo>
                  <a:cubicBezTo>
                    <a:pt x="89" y="344096"/>
                    <a:pt x="1551" y="345477"/>
                    <a:pt x="3743" y="345477"/>
                  </a:cubicBezTo>
                  <a:cubicBezTo>
                    <a:pt x="7396" y="345477"/>
                    <a:pt x="40277" y="321989"/>
                    <a:pt x="61832" y="278122"/>
                  </a:cubicBezTo>
                  <a:cubicBezTo>
                    <a:pt x="80465" y="240126"/>
                    <a:pt x="84849" y="201785"/>
                    <a:pt x="84849" y="172770"/>
                  </a:cubicBezTo>
                  <a:close/>
                </a:path>
              </a:pathLst>
            </a:custGeom>
            <a:solidFill>
              <a:srgbClr val="000000"/>
            </a:solidFill>
            <a:ln w="356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42" name="Group 41" descr="\documentclass{article}&#10;\usepackage{amsmath}&#10;\usepackage{braket}&#10;\pagestyle{empty}&#10;\begin{document}&#10;$&#10;\omega(t)&#10;$&#10;&#10;&#10;&#10;\end{document}" title="IguanaTex Vector Display">
            <a:extLst>
              <a:ext uri="{FF2B5EF4-FFF2-40B4-BE49-F238E27FC236}">
                <a16:creationId xmlns:a16="http://schemas.microsoft.com/office/drawing/2014/main" id="{D803BFF4-E6CF-B2F7-15C9-11A4FE329E71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371800" y="4802674"/>
            <a:ext cx="597066" cy="345414"/>
            <a:chOff x="5272141" y="4457050"/>
            <a:chExt cx="597066" cy="34541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A8E148-FDF6-E65A-4810-FAECE6C66F5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72141" y="4563438"/>
              <a:ext cx="210082" cy="156472"/>
            </a:xfrm>
            <a:custGeom>
              <a:avLst/>
              <a:gdLst>
                <a:gd name="connsiteX0" fmla="*/ 210160 w 210082"/>
                <a:gd name="connsiteY0" fmla="*/ 24242 h 156472"/>
                <a:gd name="connsiteX1" fmla="*/ 195989 w 210082"/>
                <a:gd name="connsiteY1" fmla="*/ 63 h 156472"/>
                <a:gd name="connsiteX2" fmla="*/ 177212 w 210082"/>
                <a:gd name="connsiteY2" fmla="*/ 16297 h 156472"/>
                <a:gd name="connsiteX3" fmla="*/ 182527 w 210082"/>
                <a:gd name="connsiteY3" fmla="*/ 26660 h 156472"/>
                <a:gd name="connsiteX4" fmla="*/ 194926 w 210082"/>
                <a:gd name="connsiteY4" fmla="*/ 55675 h 156472"/>
                <a:gd name="connsiteX5" fmla="*/ 177212 w 210082"/>
                <a:gd name="connsiteY5" fmla="*/ 105069 h 156472"/>
                <a:gd name="connsiteX6" fmla="*/ 136826 w 210082"/>
                <a:gd name="connsiteY6" fmla="*/ 131666 h 156472"/>
                <a:gd name="connsiteX7" fmla="*/ 102461 w 210082"/>
                <a:gd name="connsiteY7" fmla="*/ 100578 h 156472"/>
                <a:gd name="connsiteX8" fmla="*/ 114506 w 210082"/>
                <a:gd name="connsiteY8" fmla="*/ 59820 h 156472"/>
                <a:gd name="connsiteX9" fmla="*/ 108130 w 210082"/>
                <a:gd name="connsiteY9" fmla="*/ 52220 h 156472"/>
                <a:gd name="connsiteX10" fmla="*/ 98564 w 210082"/>
                <a:gd name="connsiteY10" fmla="*/ 58092 h 156472"/>
                <a:gd name="connsiteX11" fmla="*/ 90416 w 210082"/>
                <a:gd name="connsiteY11" fmla="*/ 99888 h 156472"/>
                <a:gd name="connsiteX12" fmla="*/ 42235 w 210082"/>
                <a:gd name="connsiteY12" fmla="*/ 131666 h 156472"/>
                <a:gd name="connsiteX13" fmla="*/ 11413 w 210082"/>
                <a:gd name="connsiteY13" fmla="*/ 91943 h 156472"/>
                <a:gd name="connsiteX14" fmla="*/ 47549 w 210082"/>
                <a:gd name="connsiteY14" fmla="*/ 8007 h 156472"/>
                <a:gd name="connsiteX15" fmla="*/ 40818 w 210082"/>
                <a:gd name="connsiteY15" fmla="*/ 1444 h 156472"/>
                <a:gd name="connsiteX16" fmla="*/ 31607 w 210082"/>
                <a:gd name="connsiteY16" fmla="*/ 9044 h 156472"/>
                <a:gd name="connsiteX17" fmla="*/ 77 w 210082"/>
                <a:gd name="connsiteY17" fmla="*/ 107141 h 156472"/>
                <a:gd name="connsiteX18" fmla="*/ 37275 w 210082"/>
                <a:gd name="connsiteY18" fmla="*/ 156536 h 156472"/>
                <a:gd name="connsiteX19" fmla="*/ 91833 w 210082"/>
                <a:gd name="connsiteY19" fmla="*/ 120267 h 156472"/>
                <a:gd name="connsiteX20" fmla="*/ 130803 w 210082"/>
                <a:gd name="connsiteY20" fmla="*/ 156536 h 156472"/>
                <a:gd name="connsiteX21" fmla="*/ 188195 w 210082"/>
                <a:gd name="connsiteY21" fmla="*/ 109559 h 156472"/>
                <a:gd name="connsiteX22" fmla="*/ 210160 w 210082"/>
                <a:gd name="connsiteY22" fmla="*/ 24242 h 15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0082" h="156472">
                  <a:moveTo>
                    <a:pt x="210160" y="24242"/>
                  </a:moveTo>
                  <a:cubicBezTo>
                    <a:pt x="210160" y="8698"/>
                    <a:pt x="203783" y="63"/>
                    <a:pt x="195989" y="63"/>
                  </a:cubicBezTo>
                  <a:cubicBezTo>
                    <a:pt x="186778" y="63"/>
                    <a:pt x="177212" y="8353"/>
                    <a:pt x="177212" y="16297"/>
                  </a:cubicBezTo>
                  <a:cubicBezTo>
                    <a:pt x="177212" y="19751"/>
                    <a:pt x="178984" y="23551"/>
                    <a:pt x="182527" y="26660"/>
                  </a:cubicBezTo>
                  <a:cubicBezTo>
                    <a:pt x="188549" y="31841"/>
                    <a:pt x="194926" y="41167"/>
                    <a:pt x="194926" y="55675"/>
                  </a:cubicBezTo>
                  <a:cubicBezTo>
                    <a:pt x="194926" y="69491"/>
                    <a:pt x="188195" y="89180"/>
                    <a:pt x="177212" y="105069"/>
                  </a:cubicBezTo>
                  <a:cubicBezTo>
                    <a:pt x="166584" y="119922"/>
                    <a:pt x="153476" y="131666"/>
                    <a:pt x="136826" y="131666"/>
                  </a:cubicBezTo>
                  <a:cubicBezTo>
                    <a:pt x="116632" y="131666"/>
                    <a:pt x="105650" y="119231"/>
                    <a:pt x="102461" y="100578"/>
                  </a:cubicBezTo>
                  <a:cubicBezTo>
                    <a:pt x="106358" y="91598"/>
                    <a:pt x="114506" y="69491"/>
                    <a:pt x="114506" y="59820"/>
                  </a:cubicBezTo>
                  <a:cubicBezTo>
                    <a:pt x="114506" y="55675"/>
                    <a:pt x="112735" y="52220"/>
                    <a:pt x="108130" y="52220"/>
                  </a:cubicBezTo>
                  <a:cubicBezTo>
                    <a:pt x="105295" y="52220"/>
                    <a:pt x="101398" y="52911"/>
                    <a:pt x="98564" y="58092"/>
                  </a:cubicBezTo>
                  <a:cubicBezTo>
                    <a:pt x="94667" y="65001"/>
                    <a:pt x="90416" y="87453"/>
                    <a:pt x="90416" y="99888"/>
                  </a:cubicBezTo>
                  <a:cubicBezTo>
                    <a:pt x="78725" y="116122"/>
                    <a:pt x="64554" y="131666"/>
                    <a:pt x="42235" y="131666"/>
                  </a:cubicBezTo>
                  <a:cubicBezTo>
                    <a:pt x="18853" y="131666"/>
                    <a:pt x="11413" y="111286"/>
                    <a:pt x="11413" y="91943"/>
                  </a:cubicBezTo>
                  <a:cubicBezTo>
                    <a:pt x="11413" y="48766"/>
                    <a:pt x="47549" y="12498"/>
                    <a:pt x="47549" y="8007"/>
                  </a:cubicBezTo>
                  <a:cubicBezTo>
                    <a:pt x="47549" y="4208"/>
                    <a:pt x="44715" y="1444"/>
                    <a:pt x="40818" y="1444"/>
                  </a:cubicBezTo>
                  <a:cubicBezTo>
                    <a:pt x="36212" y="1444"/>
                    <a:pt x="33732" y="5935"/>
                    <a:pt x="31607" y="9044"/>
                  </a:cubicBezTo>
                  <a:cubicBezTo>
                    <a:pt x="13539" y="34604"/>
                    <a:pt x="77" y="75709"/>
                    <a:pt x="77" y="107141"/>
                  </a:cubicBezTo>
                  <a:cubicBezTo>
                    <a:pt x="77" y="130975"/>
                    <a:pt x="8225" y="156536"/>
                    <a:pt x="37275" y="156536"/>
                  </a:cubicBezTo>
                  <a:cubicBezTo>
                    <a:pt x="62428" y="156536"/>
                    <a:pt x="79079" y="139265"/>
                    <a:pt x="91833" y="120267"/>
                  </a:cubicBezTo>
                  <a:cubicBezTo>
                    <a:pt x="95021" y="140301"/>
                    <a:pt x="108838" y="156536"/>
                    <a:pt x="130803" y="156536"/>
                  </a:cubicBezTo>
                  <a:cubicBezTo>
                    <a:pt x="158436" y="156536"/>
                    <a:pt x="175441" y="135465"/>
                    <a:pt x="188195" y="109559"/>
                  </a:cubicBezTo>
                  <a:cubicBezTo>
                    <a:pt x="196697" y="92634"/>
                    <a:pt x="210160" y="45658"/>
                    <a:pt x="210160" y="24242"/>
                  </a:cubicBezTo>
                  <a:close/>
                </a:path>
              </a:pathLst>
            </a:custGeom>
            <a:solidFill>
              <a:srgbClr val="000000"/>
            </a:solidFill>
            <a:ln w="354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D21022E-55F6-72C3-8BA9-39520075AEE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536191" y="4457050"/>
              <a:ext cx="82190" cy="345414"/>
            </a:xfrm>
            <a:custGeom>
              <a:avLst/>
              <a:gdLst>
                <a:gd name="connsiteX0" fmla="*/ 82274 w 82190"/>
                <a:gd name="connsiteY0" fmla="*/ 342023 h 345414"/>
                <a:gd name="connsiteX1" fmla="*/ 76252 w 82190"/>
                <a:gd name="connsiteY1" fmla="*/ 334424 h 345414"/>
                <a:gd name="connsiteX2" fmla="*/ 20631 w 82190"/>
                <a:gd name="connsiteY2" fmla="*/ 172770 h 345414"/>
                <a:gd name="connsiteX3" fmla="*/ 77669 w 82190"/>
                <a:gd name="connsiteY3" fmla="*/ 9389 h 345414"/>
                <a:gd name="connsiteX4" fmla="*/ 82274 w 82190"/>
                <a:gd name="connsiteY4" fmla="*/ 3517 h 345414"/>
                <a:gd name="connsiteX5" fmla="*/ 78732 w 82190"/>
                <a:gd name="connsiteY5" fmla="*/ 63 h 345414"/>
                <a:gd name="connsiteX6" fmla="*/ 22402 w 82190"/>
                <a:gd name="connsiteY6" fmla="*/ 67419 h 345414"/>
                <a:gd name="connsiteX7" fmla="*/ 83 w 82190"/>
                <a:gd name="connsiteY7" fmla="*/ 172770 h 345414"/>
                <a:gd name="connsiteX8" fmla="*/ 23465 w 82190"/>
                <a:gd name="connsiteY8" fmla="*/ 280540 h 345414"/>
                <a:gd name="connsiteX9" fmla="*/ 78732 w 82190"/>
                <a:gd name="connsiteY9" fmla="*/ 345477 h 345414"/>
                <a:gd name="connsiteX10" fmla="*/ 82274 w 82190"/>
                <a:gd name="connsiteY10" fmla="*/ 342023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0" h="345414">
                  <a:moveTo>
                    <a:pt x="82274" y="342023"/>
                  </a:moveTo>
                  <a:cubicBezTo>
                    <a:pt x="82274" y="340987"/>
                    <a:pt x="82274" y="340296"/>
                    <a:pt x="76252" y="334424"/>
                  </a:cubicBezTo>
                  <a:cubicBezTo>
                    <a:pt x="31968" y="290902"/>
                    <a:pt x="20631" y="225619"/>
                    <a:pt x="20631" y="172770"/>
                  </a:cubicBezTo>
                  <a:cubicBezTo>
                    <a:pt x="20631" y="112668"/>
                    <a:pt x="34093" y="52566"/>
                    <a:pt x="77669" y="9389"/>
                  </a:cubicBezTo>
                  <a:cubicBezTo>
                    <a:pt x="82274" y="5244"/>
                    <a:pt x="82274" y="4553"/>
                    <a:pt x="82274" y="3517"/>
                  </a:cubicBezTo>
                  <a:cubicBezTo>
                    <a:pt x="82274" y="1099"/>
                    <a:pt x="80857" y="63"/>
                    <a:pt x="78732" y="63"/>
                  </a:cubicBezTo>
                  <a:cubicBezTo>
                    <a:pt x="75189" y="63"/>
                    <a:pt x="43304" y="23551"/>
                    <a:pt x="22402" y="67419"/>
                  </a:cubicBezTo>
                  <a:cubicBezTo>
                    <a:pt x="4335" y="105414"/>
                    <a:pt x="83" y="143755"/>
                    <a:pt x="83" y="172770"/>
                  </a:cubicBezTo>
                  <a:cubicBezTo>
                    <a:pt x="83" y="199712"/>
                    <a:pt x="3980" y="241508"/>
                    <a:pt x="23465" y="280540"/>
                  </a:cubicBezTo>
                  <a:cubicBezTo>
                    <a:pt x="44721" y="323026"/>
                    <a:pt x="75189" y="345477"/>
                    <a:pt x="78732" y="345477"/>
                  </a:cubicBezTo>
                  <a:cubicBezTo>
                    <a:pt x="80857" y="345477"/>
                    <a:pt x="82274" y="344441"/>
                    <a:pt x="82274" y="342023"/>
                  </a:cubicBezTo>
                  <a:close/>
                </a:path>
              </a:pathLst>
            </a:custGeom>
            <a:solidFill>
              <a:srgbClr val="000000"/>
            </a:solidFill>
            <a:ln w="354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96AE2A-4682-2AFF-EA3A-A5DFF0E2B5E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647039" y="4499881"/>
              <a:ext cx="108761" cy="220029"/>
            </a:xfrm>
            <a:custGeom>
              <a:avLst/>
              <a:gdLst>
                <a:gd name="connsiteX0" fmla="*/ 64919 w 108761"/>
                <a:gd name="connsiteY0" fmla="*/ 78126 h 220029"/>
                <a:gd name="connsiteX1" fmla="*/ 98220 w 108761"/>
                <a:gd name="connsiteY1" fmla="*/ 78126 h 220029"/>
                <a:gd name="connsiteX2" fmla="*/ 108848 w 108761"/>
                <a:gd name="connsiteY2" fmla="*/ 71218 h 220029"/>
                <a:gd name="connsiteX3" fmla="*/ 98929 w 108761"/>
                <a:gd name="connsiteY3" fmla="*/ 67419 h 220029"/>
                <a:gd name="connsiteX4" fmla="*/ 67753 w 108761"/>
                <a:gd name="connsiteY4" fmla="*/ 67419 h 220029"/>
                <a:gd name="connsiteX5" fmla="*/ 82278 w 108761"/>
                <a:gd name="connsiteY5" fmla="*/ 9389 h 220029"/>
                <a:gd name="connsiteX6" fmla="*/ 72004 w 108761"/>
                <a:gd name="connsiteY6" fmla="*/ 63 h 220029"/>
                <a:gd name="connsiteX7" fmla="*/ 57833 w 108761"/>
                <a:gd name="connsiteY7" fmla="*/ 12498 h 220029"/>
                <a:gd name="connsiteX8" fmla="*/ 44017 w 108761"/>
                <a:gd name="connsiteY8" fmla="*/ 67419 h 220029"/>
                <a:gd name="connsiteX9" fmla="*/ 10715 w 108761"/>
                <a:gd name="connsiteY9" fmla="*/ 67419 h 220029"/>
                <a:gd name="connsiteX10" fmla="*/ 87 w 108761"/>
                <a:gd name="connsiteY10" fmla="*/ 73982 h 220029"/>
                <a:gd name="connsiteX11" fmla="*/ 10007 w 108761"/>
                <a:gd name="connsiteY11" fmla="*/ 78126 h 220029"/>
                <a:gd name="connsiteX12" fmla="*/ 41183 w 108761"/>
                <a:gd name="connsiteY12" fmla="*/ 78126 h 220029"/>
                <a:gd name="connsiteX13" fmla="*/ 14258 w 108761"/>
                <a:gd name="connsiteY13" fmla="*/ 188314 h 220029"/>
                <a:gd name="connsiteX14" fmla="*/ 46851 w 108761"/>
                <a:gd name="connsiteY14" fmla="*/ 220092 h 220029"/>
                <a:gd name="connsiteX15" fmla="*/ 103180 w 108761"/>
                <a:gd name="connsiteY15" fmla="*/ 166898 h 220029"/>
                <a:gd name="connsiteX16" fmla="*/ 98929 w 108761"/>
                <a:gd name="connsiteY16" fmla="*/ 163444 h 220029"/>
                <a:gd name="connsiteX17" fmla="*/ 93615 w 108761"/>
                <a:gd name="connsiteY17" fmla="*/ 168280 h 220029"/>
                <a:gd name="connsiteX18" fmla="*/ 47559 w 108761"/>
                <a:gd name="connsiteY18" fmla="*/ 212493 h 220029"/>
                <a:gd name="connsiteX19" fmla="*/ 36577 w 108761"/>
                <a:gd name="connsiteY19" fmla="*/ 196604 h 220029"/>
                <a:gd name="connsiteX20" fmla="*/ 38703 w 108761"/>
                <a:gd name="connsiteY20" fmla="*/ 180024 h 220029"/>
                <a:gd name="connsiteX21" fmla="*/ 64919 w 108761"/>
                <a:gd name="connsiteY21" fmla="*/ 78126 h 22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20029">
                  <a:moveTo>
                    <a:pt x="64919" y="78126"/>
                  </a:moveTo>
                  <a:lnTo>
                    <a:pt x="98220" y="78126"/>
                  </a:lnTo>
                  <a:cubicBezTo>
                    <a:pt x="105306" y="78126"/>
                    <a:pt x="108848" y="78126"/>
                    <a:pt x="108848" y="71218"/>
                  </a:cubicBezTo>
                  <a:cubicBezTo>
                    <a:pt x="108848" y="67419"/>
                    <a:pt x="105306" y="67419"/>
                    <a:pt x="98929" y="67419"/>
                  </a:cubicBezTo>
                  <a:lnTo>
                    <a:pt x="67753" y="67419"/>
                  </a:lnTo>
                  <a:cubicBezTo>
                    <a:pt x="80507" y="18370"/>
                    <a:pt x="82278" y="11461"/>
                    <a:pt x="82278" y="9389"/>
                  </a:cubicBezTo>
                  <a:cubicBezTo>
                    <a:pt x="82278" y="3517"/>
                    <a:pt x="78027" y="63"/>
                    <a:pt x="72004" y="63"/>
                  </a:cubicBezTo>
                  <a:cubicBezTo>
                    <a:pt x="70941" y="63"/>
                    <a:pt x="61022" y="408"/>
                    <a:pt x="57833" y="12498"/>
                  </a:cubicBezTo>
                  <a:lnTo>
                    <a:pt x="44017" y="67419"/>
                  </a:lnTo>
                  <a:lnTo>
                    <a:pt x="10715" y="67419"/>
                  </a:lnTo>
                  <a:cubicBezTo>
                    <a:pt x="3630" y="67419"/>
                    <a:pt x="87" y="67419"/>
                    <a:pt x="87" y="73982"/>
                  </a:cubicBezTo>
                  <a:cubicBezTo>
                    <a:pt x="87" y="78126"/>
                    <a:pt x="2921" y="78126"/>
                    <a:pt x="10007" y="78126"/>
                  </a:cubicBezTo>
                  <a:lnTo>
                    <a:pt x="41183" y="78126"/>
                  </a:lnTo>
                  <a:cubicBezTo>
                    <a:pt x="15675" y="176224"/>
                    <a:pt x="14258" y="182096"/>
                    <a:pt x="14258" y="188314"/>
                  </a:cubicBezTo>
                  <a:cubicBezTo>
                    <a:pt x="14258" y="206966"/>
                    <a:pt x="27720" y="220092"/>
                    <a:pt x="46851" y="220092"/>
                  </a:cubicBezTo>
                  <a:cubicBezTo>
                    <a:pt x="82987" y="220092"/>
                    <a:pt x="103180" y="169661"/>
                    <a:pt x="103180" y="166898"/>
                  </a:cubicBezTo>
                  <a:cubicBezTo>
                    <a:pt x="103180" y="163444"/>
                    <a:pt x="100346" y="163444"/>
                    <a:pt x="98929" y="163444"/>
                  </a:cubicBezTo>
                  <a:cubicBezTo>
                    <a:pt x="95740" y="163444"/>
                    <a:pt x="95386" y="164480"/>
                    <a:pt x="93615" y="168280"/>
                  </a:cubicBezTo>
                  <a:cubicBezTo>
                    <a:pt x="78381" y="204203"/>
                    <a:pt x="59605" y="212493"/>
                    <a:pt x="47559" y="212493"/>
                  </a:cubicBezTo>
                  <a:cubicBezTo>
                    <a:pt x="40120" y="212493"/>
                    <a:pt x="36577" y="208002"/>
                    <a:pt x="36577" y="196604"/>
                  </a:cubicBezTo>
                  <a:cubicBezTo>
                    <a:pt x="36577" y="188314"/>
                    <a:pt x="37286" y="185896"/>
                    <a:pt x="38703" y="180024"/>
                  </a:cubicBezTo>
                  <a:lnTo>
                    <a:pt x="64919" y="78126"/>
                  </a:lnTo>
                  <a:close/>
                </a:path>
              </a:pathLst>
            </a:custGeom>
            <a:solidFill>
              <a:srgbClr val="000000"/>
            </a:solidFill>
            <a:ln w="354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F123C0-1A4B-6527-7254-85A82BEFF7E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787016" y="4457050"/>
              <a:ext cx="82191" cy="345414"/>
            </a:xfrm>
            <a:custGeom>
              <a:avLst/>
              <a:gdLst>
                <a:gd name="connsiteX0" fmla="*/ 82282 w 82191"/>
                <a:gd name="connsiteY0" fmla="*/ 172770 h 345414"/>
                <a:gd name="connsiteX1" fmla="*/ 58900 w 82191"/>
                <a:gd name="connsiteY1" fmla="*/ 65001 h 345414"/>
                <a:gd name="connsiteX2" fmla="*/ 3633 w 82191"/>
                <a:gd name="connsiteY2" fmla="*/ 63 h 345414"/>
                <a:gd name="connsiteX3" fmla="*/ 91 w 82191"/>
                <a:gd name="connsiteY3" fmla="*/ 3517 h 345414"/>
                <a:gd name="connsiteX4" fmla="*/ 6822 w 82191"/>
                <a:gd name="connsiteY4" fmla="*/ 11461 h 345414"/>
                <a:gd name="connsiteX5" fmla="*/ 61734 w 82191"/>
                <a:gd name="connsiteY5" fmla="*/ 172770 h 345414"/>
                <a:gd name="connsiteX6" fmla="*/ 4696 w 82191"/>
                <a:gd name="connsiteY6" fmla="*/ 336151 h 345414"/>
                <a:gd name="connsiteX7" fmla="*/ 91 w 82191"/>
                <a:gd name="connsiteY7" fmla="*/ 342023 h 345414"/>
                <a:gd name="connsiteX8" fmla="*/ 3633 w 82191"/>
                <a:gd name="connsiteY8" fmla="*/ 345477 h 345414"/>
                <a:gd name="connsiteX9" fmla="*/ 59963 w 82191"/>
                <a:gd name="connsiteY9" fmla="*/ 278122 h 345414"/>
                <a:gd name="connsiteX10" fmla="*/ 82282 w 82191"/>
                <a:gd name="connsiteY10" fmla="*/ 172770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1" h="345414">
                  <a:moveTo>
                    <a:pt x="82282" y="172770"/>
                  </a:moveTo>
                  <a:cubicBezTo>
                    <a:pt x="82282" y="145828"/>
                    <a:pt x="78385" y="104033"/>
                    <a:pt x="58900" y="65001"/>
                  </a:cubicBezTo>
                  <a:cubicBezTo>
                    <a:pt x="37644" y="22515"/>
                    <a:pt x="7176" y="63"/>
                    <a:pt x="3633" y="63"/>
                  </a:cubicBezTo>
                  <a:cubicBezTo>
                    <a:pt x="1508" y="63"/>
                    <a:pt x="91" y="1444"/>
                    <a:pt x="91" y="3517"/>
                  </a:cubicBezTo>
                  <a:cubicBezTo>
                    <a:pt x="91" y="4553"/>
                    <a:pt x="91" y="5244"/>
                    <a:pt x="6822" y="11461"/>
                  </a:cubicBezTo>
                  <a:cubicBezTo>
                    <a:pt x="41541" y="45657"/>
                    <a:pt x="61734" y="100578"/>
                    <a:pt x="61734" y="172770"/>
                  </a:cubicBezTo>
                  <a:cubicBezTo>
                    <a:pt x="61734" y="231836"/>
                    <a:pt x="48626" y="292629"/>
                    <a:pt x="4696" y="336151"/>
                  </a:cubicBezTo>
                  <a:cubicBezTo>
                    <a:pt x="91" y="340296"/>
                    <a:pt x="91" y="340987"/>
                    <a:pt x="91" y="342023"/>
                  </a:cubicBezTo>
                  <a:cubicBezTo>
                    <a:pt x="91" y="344096"/>
                    <a:pt x="1508" y="345477"/>
                    <a:pt x="3633" y="345477"/>
                  </a:cubicBezTo>
                  <a:cubicBezTo>
                    <a:pt x="7176" y="345477"/>
                    <a:pt x="39061" y="321989"/>
                    <a:pt x="59963" y="278122"/>
                  </a:cubicBezTo>
                  <a:cubicBezTo>
                    <a:pt x="78030" y="240126"/>
                    <a:pt x="82282" y="201785"/>
                    <a:pt x="82282" y="172770"/>
                  </a:cubicBezTo>
                  <a:close/>
                </a:path>
              </a:pathLst>
            </a:custGeom>
            <a:solidFill>
              <a:srgbClr val="000000"/>
            </a:solidFill>
            <a:ln w="354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81810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306A-D5DF-E393-6FD5-17109BA8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21401-9397-828A-40C2-77B48083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42A08C-1AD3-F9E4-0FAF-57D63F3D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AE9E8574-881D-13C2-D50A-4692EA2C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1" y="1384810"/>
            <a:ext cx="4892297" cy="4604515"/>
          </a:xfrm>
          <a:prstGeom prst="rect">
            <a:avLst/>
          </a:prstGeom>
        </p:spPr>
      </p:pic>
      <p:pic>
        <p:nvPicPr>
          <p:cNvPr id="26" name="Picture 25" descr="Chart, line chart">
            <a:extLst>
              <a:ext uri="{FF2B5EF4-FFF2-40B4-BE49-F238E27FC236}">
                <a16:creationId xmlns:a16="http://schemas.microsoft.com/office/drawing/2014/main" id="{14EEBC7B-06D6-9596-21FE-4E39136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1" y="1719903"/>
            <a:ext cx="5349139" cy="42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8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BE72-EE64-96CC-5486-B05A4C0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for </a:t>
            </a:r>
            <a:r>
              <a:rPr lang="en-GB" dirty="0" err="1"/>
              <a:t>eSTA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BCF9-4DDF-551C-97AB-53E0C25A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3" y="1399074"/>
            <a:ext cx="7317935" cy="4769714"/>
          </a:xfrm>
        </p:spPr>
        <p:txBody>
          <a:bodyPr>
            <a:normAutofit/>
          </a:bodyPr>
          <a:lstStyle/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STA work exactly for a specific set of idealised Hamiltonians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Drop in fidelity and robustness outside of this set</a:t>
            </a:r>
          </a:p>
          <a:p>
            <a:r>
              <a:rPr lang="en-GB" b="1" dirty="0"/>
              <a:t>Find a way to extend STA to further settings</a:t>
            </a:r>
            <a:endParaRPr lang="en-GB" dirty="0"/>
          </a:p>
          <a:p>
            <a:r>
              <a:rPr lang="en-GB" dirty="0"/>
              <a:t>Want to find an analytical way to obtain corrections </a:t>
            </a:r>
          </a:p>
        </p:txBody>
      </p:sp>
      <p:pic>
        <p:nvPicPr>
          <p:cNvPr id="17" name="Picture 16" descr="\documentclass{article}&#10;\usepackage{amsmath}&#10;\pagestyle{empty}&#10;\begin{document}&#10;&#10;$$&#10;\vec{\lambda}_{s}&#10;$$&#10;&#10;\end{document}" title="IguanaTex Bitmap Display">
            <a:extLst>
              <a:ext uri="{FF2B5EF4-FFF2-40B4-BE49-F238E27FC236}">
                <a16:creationId xmlns:a16="http://schemas.microsoft.com/office/drawing/2014/main" id="{A3AD409A-733F-18A3-324D-D76D0FFDD1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78" y="4766367"/>
            <a:ext cx="307200" cy="403200"/>
          </a:xfrm>
          <a:prstGeom prst="rect">
            <a:avLst/>
          </a:prstGeom>
        </p:spPr>
      </p:pic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A3B63F0-46AC-C8AB-2984-9106BE0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752C46BF-598A-993F-FEFA-D8AE9A9D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CE2816-C45A-F9D7-96E1-C3FABBBB4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106" y="1399075"/>
            <a:ext cx="4329673" cy="45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93A-B353-249D-909D-709CA236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eSTA</a:t>
            </a:r>
            <a:r>
              <a:rPr lang="en-GB" dirty="0"/>
              <a:t> Formalism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883E-929A-864C-E9DF-820D2195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84" y="1399074"/>
            <a:ext cx="7665136" cy="4769714"/>
          </a:xfrm>
        </p:spPr>
        <p:txBody>
          <a:bodyPr>
            <a:normAutofit/>
          </a:bodyPr>
          <a:lstStyle/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s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-  Hamiltonian of the system </a:t>
            </a:r>
            <a:endParaRPr lang="en-GB" dirty="0">
              <a:latin typeface="+mj-lt"/>
              <a:ea typeface="CMU Serif Extra" panose="02000603000000000000" pitchFamily="2" charset="0"/>
              <a:cs typeface="CMU Serif Extra" panose="02000603000000000000" pitchFamily="2" charset="0"/>
              <a:sym typeface="Symbol" panose="05050102010706020507" pitchFamily="18" charset="2"/>
            </a:endParaRP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0</a:t>
            </a:r>
            <a:r>
              <a:rPr lang="en-GB" baseline="-25000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- Approximated version of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s</a:t>
            </a:r>
            <a:endParaRPr lang="en-GB" dirty="0">
              <a:latin typeface="+mj-lt"/>
              <a:ea typeface="CMU Serif Extra" panose="02000603000000000000" pitchFamily="2" charset="0"/>
              <a:cs typeface="CMU Serif Extra" panose="02000603000000000000" pitchFamily="2" charset="0"/>
              <a:sym typeface="Symbol" panose="05050102010706020507" pitchFamily="18" charset="2"/>
            </a:endParaRP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   - Control parameter 	</a:t>
            </a:r>
          </a:p>
          <a:p>
            <a:r>
              <a:rPr lang="en-IE" b="1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Assumption</a:t>
            </a:r>
            <a:r>
              <a:rPr lang="en-IE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: Apply STA protocol to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s 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is close to optimal</a:t>
            </a:r>
          </a:p>
          <a:p>
            <a:r>
              <a:rPr lang="en-GB" b="1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Goal: 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Find best control parameter to use in </a:t>
            </a:r>
            <a:r>
              <a:rPr lang="en-GB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H</a:t>
            </a:r>
            <a:r>
              <a:rPr lang="en-GB" baseline="-25000" dirty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s </a:t>
            </a:r>
          </a:p>
          <a:p>
            <a:r>
              <a:rPr lang="en-GB" dirty="0" err="1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eSTA</a:t>
            </a:r>
            <a:r>
              <a:rPr lang="en-GB" dirty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  <a:sym typeface="Symbol" panose="05050102010706020507" pitchFamily="18" charset="2"/>
              </a:rPr>
              <a:t> gives an analytical formula to get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0E0-71D5-CBD1-DCBC-C974F862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Manuel Odelli - University College Cork</a:t>
            </a:r>
            <a:endParaRPr lang="en-I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C7B2DB-179D-5A5F-A100-6E9C58E8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grpSp>
        <p:nvGrpSpPr>
          <p:cNvPr id="12" name="Group 11" descr="\documentclass{article}&#10;\usepackage{amsmath}&#10;\usepackage{braket}&#10;\pagestyle{empty}&#10;\begin{document}&#10;&#10;$\vec{\lambda}$&#10;&#10;&#10;\end{document}" title="IguanaTex Vector Display">
            <a:extLst>
              <a:ext uri="{FF2B5EF4-FFF2-40B4-BE49-F238E27FC236}">
                <a16:creationId xmlns:a16="http://schemas.microsoft.com/office/drawing/2014/main" id="{A3CFCF3E-900C-6298-3369-101D1340BDC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200" y="2557780"/>
            <a:ext cx="183367" cy="342268"/>
            <a:chOff x="5188570" y="4378333"/>
            <a:chExt cx="183367" cy="34226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4140A41-ADCC-1123-FA20-7A3C873A166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220600" y="4378333"/>
              <a:ext cx="151337" cy="68392"/>
            </a:xfrm>
            <a:custGeom>
              <a:avLst/>
              <a:gdLst>
                <a:gd name="connsiteX0" fmla="*/ 121351 w 151337"/>
                <a:gd name="connsiteY0" fmla="*/ 41164 h 68392"/>
                <a:gd name="connsiteX1" fmla="*/ 105295 w 151337"/>
                <a:gd name="connsiteY1" fmla="*/ 61544 h 68392"/>
                <a:gd name="connsiteX2" fmla="*/ 112127 w 151337"/>
                <a:gd name="connsiteY2" fmla="*/ 68452 h 68392"/>
                <a:gd name="connsiteX3" fmla="*/ 118618 w 151337"/>
                <a:gd name="connsiteY3" fmla="*/ 63962 h 68392"/>
                <a:gd name="connsiteX4" fmla="*/ 145606 w 151337"/>
                <a:gd name="connsiteY4" fmla="*/ 41510 h 68392"/>
                <a:gd name="connsiteX5" fmla="*/ 151414 w 151337"/>
                <a:gd name="connsiteY5" fmla="*/ 34256 h 68392"/>
                <a:gd name="connsiteX6" fmla="*/ 146631 w 151337"/>
                <a:gd name="connsiteY6" fmla="*/ 27348 h 68392"/>
                <a:gd name="connsiteX7" fmla="*/ 132625 w 151337"/>
                <a:gd name="connsiteY7" fmla="*/ 7659 h 68392"/>
                <a:gd name="connsiteX8" fmla="*/ 125792 w 151337"/>
                <a:gd name="connsiteY8" fmla="*/ 60 h 68392"/>
                <a:gd name="connsiteX9" fmla="*/ 118960 w 151337"/>
                <a:gd name="connsiteY9" fmla="*/ 7314 h 68392"/>
                <a:gd name="connsiteX10" fmla="*/ 127159 w 151337"/>
                <a:gd name="connsiteY10" fmla="*/ 27348 h 68392"/>
                <a:gd name="connsiteX11" fmla="*/ 12033 w 151337"/>
                <a:gd name="connsiteY11" fmla="*/ 27348 h 68392"/>
                <a:gd name="connsiteX12" fmla="*/ 76 w 151337"/>
                <a:gd name="connsiteY12" fmla="*/ 34256 h 68392"/>
                <a:gd name="connsiteX13" fmla="*/ 12033 w 151337"/>
                <a:gd name="connsiteY13" fmla="*/ 41164 h 68392"/>
                <a:gd name="connsiteX14" fmla="*/ 121351 w 151337"/>
                <a:gd name="connsiteY14" fmla="*/ 41164 h 6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337" h="68392">
                  <a:moveTo>
                    <a:pt x="121351" y="41164"/>
                  </a:moveTo>
                  <a:cubicBezTo>
                    <a:pt x="116568" y="45655"/>
                    <a:pt x="105295" y="55326"/>
                    <a:pt x="105295" y="61544"/>
                  </a:cubicBezTo>
                  <a:cubicBezTo>
                    <a:pt x="105295" y="64998"/>
                    <a:pt x="108711" y="68452"/>
                    <a:pt x="112127" y="68452"/>
                  </a:cubicBezTo>
                  <a:cubicBezTo>
                    <a:pt x="115202" y="68452"/>
                    <a:pt x="116910" y="66034"/>
                    <a:pt x="118618" y="63962"/>
                  </a:cubicBezTo>
                  <a:cubicBezTo>
                    <a:pt x="122718" y="58781"/>
                    <a:pt x="130575" y="49109"/>
                    <a:pt x="145606" y="41510"/>
                  </a:cubicBezTo>
                  <a:cubicBezTo>
                    <a:pt x="147997" y="40128"/>
                    <a:pt x="151414" y="38401"/>
                    <a:pt x="151414" y="34256"/>
                  </a:cubicBezTo>
                  <a:cubicBezTo>
                    <a:pt x="151414" y="30802"/>
                    <a:pt x="149022" y="29075"/>
                    <a:pt x="146631" y="27348"/>
                  </a:cubicBezTo>
                  <a:cubicBezTo>
                    <a:pt x="139115" y="22167"/>
                    <a:pt x="135357" y="15949"/>
                    <a:pt x="132625" y="7659"/>
                  </a:cubicBezTo>
                  <a:cubicBezTo>
                    <a:pt x="131941" y="4551"/>
                    <a:pt x="130575" y="60"/>
                    <a:pt x="125792" y="60"/>
                  </a:cubicBezTo>
                  <a:cubicBezTo>
                    <a:pt x="121009" y="60"/>
                    <a:pt x="118960" y="4551"/>
                    <a:pt x="118960" y="7314"/>
                  </a:cubicBezTo>
                  <a:cubicBezTo>
                    <a:pt x="118960" y="9041"/>
                    <a:pt x="121693" y="20094"/>
                    <a:pt x="127159" y="27348"/>
                  </a:cubicBezTo>
                  <a:lnTo>
                    <a:pt x="12033" y="27348"/>
                  </a:lnTo>
                  <a:cubicBezTo>
                    <a:pt x="6226" y="27348"/>
                    <a:pt x="76" y="27348"/>
                    <a:pt x="76" y="34256"/>
                  </a:cubicBezTo>
                  <a:cubicBezTo>
                    <a:pt x="76" y="41164"/>
                    <a:pt x="6226" y="41164"/>
                    <a:pt x="12033" y="41164"/>
                  </a:cubicBezTo>
                  <a:lnTo>
                    <a:pt x="121351" y="41164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8A0CD9-F37A-CE88-2E5A-157B70677CF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88570" y="4476393"/>
              <a:ext cx="169101" cy="244208"/>
            </a:xfrm>
            <a:custGeom>
              <a:avLst/>
              <a:gdLst>
                <a:gd name="connsiteX0" fmla="*/ 103929 w 169101"/>
                <a:gd name="connsiteY0" fmla="*/ 138919 h 244208"/>
                <a:gd name="connsiteX1" fmla="*/ 139799 w 169101"/>
                <a:gd name="connsiteY1" fmla="*/ 235981 h 244208"/>
                <a:gd name="connsiteX2" fmla="*/ 157905 w 169101"/>
                <a:gd name="connsiteY2" fmla="*/ 243580 h 244208"/>
                <a:gd name="connsiteX3" fmla="*/ 165420 w 169101"/>
                <a:gd name="connsiteY3" fmla="*/ 243580 h 244208"/>
                <a:gd name="connsiteX4" fmla="*/ 169178 w 169101"/>
                <a:gd name="connsiteY4" fmla="*/ 240126 h 244208"/>
                <a:gd name="connsiteX5" fmla="*/ 167470 w 169101"/>
                <a:gd name="connsiteY5" fmla="*/ 237017 h 244208"/>
                <a:gd name="connsiteX6" fmla="*/ 159613 w 169101"/>
                <a:gd name="connsiteY6" fmla="*/ 221128 h 244208"/>
                <a:gd name="connsiteX7" fmla="*/ 89922 w 169101"/>
                <a:gd name="connsiteY7" fmla="*/ 24587 h 244208"/>
                <a:gd name="connsiteX8" fmla="*/ 48245 w 169101"/>
                <a:gd name="connsiteY8" fmla="*/ 63 h 244208"/>
                <a:gd name="connsiteX9" fmla="*/ 42096 w 169101"/>
                <a:gd name="connsiteY9" fmla="*/ 3862 h 244208"/>
                <a:gd name="connsiteX10" fmla="*/ 45170 w 169101"/>
                <a:gd name="connsiteY10" fmla="*/ 7316 h 244208"/>
                <a:gd name="connsiteX11" fmla="*/ 67376 w 169101"/>
                <a:gd name="connsiteY11" fmla="*/ 34950 h 244208"/>
                <a:gd name="connsiteX12" fmla="*/ 100513 w 169101"/>
                <a:gd name="connsiteY12" fmla="*/ 128902 h 244208"/>
                <a:gd name="connsiteX13" fmla="*/ 6226 w 169101"/>
                <a:gd name="connsiteY13" fmla="*/ 223546 h 244208"/>
                <a:gd name="connsiteX14" fmla="*/ 77 w 169101"/>
                <a:gd name="connsiteY14" fmla="*/ 234254 h 244208"/>
                <a:gd name="connsiteX15" fmla="*/ 10325 w 169101"/>
                <a:gd name="connsiteY15" fmla="*/ 244271 h 244208"/>
                <a:gd name="connsiteX16" fmla="*/ 21599 w 169101"/>
                <a:gd name="connsiteY16" fmla="*/ 237017 h 244208"/>
                <a:gd name="connsiteX17" fmla="*/ 103929 w 169101"/>
                <a:gd name="connsiteY17" fmla="*/ 138919 h 24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9101" h="244208">
                  <a:moveTo>
                    <a:pt x="103929" y="138919"/>
                  </a:moveTo>
                  <a:cubicBezTo>
                    <a:pt x="117935" y="175188"/>
                    <a:pt x="134333" y="228036"/>
                    <a:pt x="139799" y="235981"/>
                  </a:cubicBezTo>
                  <a:cubicBezTo>
                    <a:pt x="145265" y="243580"/>
                    <a:pt x="148681" y="243580"/>
                    <a:pt x="157905" y="243580"/>
                  </a:cubicBezTo>
                  <a:lnTo>
                    <a:pt x="165420" y="243580"/>
                  </a:lnTo>
                  <a:cubicBezTo>
                    <a:pt x="168836" y="243235"/>
                    <a:pt x="169178" y="241162"/>
                    <a:pt x="169178" y="240126"/>
                  </a:cubicBezTo>
                  <a:cubicBezTo>
                    <a:pt x="169178" y="239090"/>
                    <a:pt x="168495" y="238399"/>
                    <a:pt x="167470" y="237017"/>
                  </a:cubicBezTo>
                  <a:cubicBezTo>
                    <a:pt x="164054" y="233218"/>
                    <a:pt x="162004" y="228036"/>
                    <a:pt x="159613" y="221128"/>
                  </a:cubicBezTo>
                  <a:lnTo>
                    <a:pt x="89922" y="24587"/>
                  </a:lnTo>
                  <a:cubicBezTo>
                    <a:pt x="82748" y="4553"/>
                    <a:pt x="64301" y="63"/>
                    <a:pt x="48245" y="63"/>
                  </a:cubicBezTo>
                  <a:cubicBezTo>
                    <a:pt x="46537" y="63"/>
                    <a:pt x="42096" y="63"/>
                    <a:pt x="42096" y="3862"/>
                  </a:cubicBezTo>
                  <a:cubicBezTo>
                    <a:pt x="42096" y="6626"/>
                    <a:pt x="44829" y="7316"/>
                    <a:pt x="45170" y="7316"/>
                  </a:cubicBezTo>
                  <a:cubicBezTo>
                    <a:pt x="56444" y="9389"/>
                    <a:pt x="58835" y="11461"/>
                    <a:pt x="67376" y="34950"/>
                  </a:cubicBezTo>
                  <a:lnTo>
                    <a:pt x="100513" y="128902"/>
                  </a:lnTo>
                  <a:lnTo>
                    <a:pt x="6226" y="223546"/>
                  </a:lnTo>
                  <a:cubicBezTo>
                    <a:pt x="2126" y="227691"/>
                    <a:pt x="77" y="229764"/>
                    <a:pt x="77" y="234254"/>
                  </a:cubicBezTo>
                  <a:cubicBezTo>
                    <a:pt x="77" y="240126"/>
                    <a:pt x="4859" y="244271"/>
                    <a:pt x="10325" y="244271"/>
                  </a:cubicBezTo>
                  <a:cubicBezTo>
                    <a:pt x="15791" y="244271"/>
                    <a:pt x="18866" y="240471"/>
                    <a:pt x="21599" y="237017"/>
                  </a:cubicBezTo>
                  <a:lnTo>
                    <a:pt x="103929" y="138919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0DE094D-9E31-0FB5-DB60-A635F10AF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1106" y="1403913"/>
            <a:ext cx="4329673" cy="4518551"/>
          </a:xfrm>
          <a:prstGeom prst="rect">
            <a:avLst/>
          </a:prstGeom>
        </p:spPr>
      </p:pic>
      <p:grpSp>
        <p:nvGrpSpPr>
          <p:cNvPr id="5" name="Group 4" descr="\documentclass{article}&#10;\usepackage{amsmath}&#10;\usepackage{braket}&#10;\pagestyle{empty}&#10;\begin{document}&#10;&#10;$\vec{\lambda}_s$&#10;&#10;&#10;\end{document}" title="IguanaTex Vector Display">
            <a:extLst>
              <a:ext uri="{FF2B5EF4-FFF2-40B4-BE49-F238E27FC236}">
                <a16:creationId xmlns:a16="http://schemas.microsoft.com/office/drawing/2014/main" id="{3831F4C9-3723-10DF-815F-5922FD7FC1B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5601" y="4648200"/>
            <a:ext cx="296827" cy="411196"/>
            <a:chOff x="9378519" y="6579062"/>
            <a:chExt cx="296827" cy="41119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EC2472-1BF7-29F8-2886-DA30F34C77F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410904" y="6579062"/>
              <a:ext cx="153018" cy="71739"/>
            </a:xfrm>
            <a:custGeom>
              <a:avLst/>
              <a:gdLst>
                <a:gd name="connsiteX0" fmla="*/ 122699 w 153018"/>
                <a:gd name="connsiteY0" fmla="*/ 43177 h 71739"/>
                <a:gd name="connsiteX1" fmla="*/ 106464 w 153018"/>
                <a:gd name="connsiteY1" fmla="*/ 64554 h 71739"/>
                <a:gd name="connsiteX2" fmla="*/ 113372 w 153018"/>
                <a:gd name="connsiteY2" fmla="*/ 71800 h 71739"/>
                <a:gd name="connsiteX3" fmla="*/ 119935 w 153018"/>
                <a:gd name="connsiteY3" fmla="*/ 67090 h 71739"/>
                <a:gd name="connsiteX4" fmla="*/ 147223 w 153018"/>
                <a:gd name="connsiteY4" fmla="*/ 43539 h 71739"/>
                <a:gd name="connsiteX5" fmla="*/ 153095 w 153018"/>
                <a:gd name="connsiteY5" fmla="*/ 35930 h 71739"/>
                <a:gd name="connsiteX6" fmla="*/ 148259 w 153018"/>
                <a:gd name="connsiteY6" fmla="*/ 28684 h 71739"/>
                <a:gd name="connsiteX7" fmla="*/ 134097 w 153018"/>
                <a:gd name="connsiteY7" fmla="*/ 8031 h 71739"/>
                <a:gd name="connsiteX8" fmla="*/ 127189 w 153018"/>
                <a:gd name="connsiteY8" fmla="*/ 60 h 71739"/>
                <a:gd name="connsiteX9" fmla="*/ 120281 w 153018"/>
                <a:gd name="connsiteY9" fmla="*/ 7669 h 71739"/>
                <a:gd name="connsiteX10" fmla="*/ 128571 w 153018"/>
                <a:gd name="connsiteY10" fmla="*/ 28684 h 71739"/>
                <a:gd name="connsiteX11" fmla="*/ 12166 w 153018"/>
                <a:gd name="connsiteY11" fmla="*/ 28684 h 71739"/>
                <a:gd name="connsiteX12" fmla="*/ 76 w 153018"/>
                <a:gd name="connsiteY12" fmla="*/ 35930 h 71739"/>
                <a:gd name="connsiteX13" fmla="*/ 12166 w 153018"/>
                <a:gd name="connsiteY13" fmla="*/ 43177 h 71739"/>
                <a:gd name="connsiteX14" fmla="*/ 122699 w 153018"/>
                <a:gd name="connsiteY14" fmla="*/ 43177 h 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018" h="71739">
                  <a:moveTo>
                    <a:pt x="122699" y="43177"/>
                  </a:moveTo>
                  <a:cubicBezTo>
                    <a:pt x="117863" y="47887"/>
                    <a:pt x="106464" y="58032"/>
                    <a:pt x="106464" y="64554"/>
                  </a:cubicBezTo>
                  <a:cubicBezTo>
                    <a:pt x="106464" y="68177"/>
                    <a:pt x="109918" y="71800"/>
                    <a:pt x="113372" y="71800"/>
                  </a:cubicBezTo>
                  <a:cubicBezTo>
                    <a:pt x="116481" y="71800"/>
                    <a:pt x="118208" y="69264"/>
                    <a:pt x="119935" y="67090"/>
                  </a:cubicBezTo>
                  <a:cubicBezTo>
                    <a:pt x="124080" y="61655"/>
                    <a:pt x="132025" y="51510"/>
                    <a:pt x="147223" y="43539"/>
                  </a:cubicBezTo>
                  <a:cubicBezTo>
                    <a:pt x="149641" y="42090"/>
                    <a:pt x="153095" y="40278"/>
                    <a:pt x="153095" y="35930"/>
                  </a:cubicBezTo>
                  <a:cubicBezTo>
                    <a:pt x="153095" y="32307"/>
                    <a:pt x="150677" y="30495"/>
                    <a:pt x="148259" y="28684"/>
                  </a:cubicBezTo>
                  <a:cubicBezTo>
                    <a:pt x="140660" y="23249"/>
                    <a:pt x="136861" y="16727"/>
                    <a:pt x="134097" y="8031"/>
                  </a:cubicBezTo>
                  <a:cubicBezTo>
                    <a:pt x="133406" y="4770"/>
                    <a:pt x="132025" y="60"/>
                    <a:pt x="127189" y="60"/>
                  </a:cubicBezTo>
                  <a:cubicBezTo>
                    <a:pt x="122353" y="60"/>
                    <a:pt x="120281" y="4770"/>
                    <a:pt x="120281" y="7669"/>
                  </a:cubicBezTo>
                  <a:cubicBezTo>
                    <a:pt x="120281" y="9481"/>
                    <a:pt x="123044" y="21075"/>
                    <a:pt x="128571" y="28684"/>
                  </a:cubicBezTo>
                  <a:lnTo>
                    <a:pt x="12166" y="28684"/>
                  </a:lnTo>
                  <a:cubicBezTo>
                    <a:pt x="6294" y="28684"/>
                    <a:pt x="76" y="28684"/>
                    <a:pt x="76" y="35930"/>
                  </a:cubicBezTo>
                  <a:cubicBezTo>
                    <a:pt x="76" y="43177"/>
                    <a:pt x="6294" y="43177"/>
                    <a:pt x="12166" y="43177"/>
                  </a:cubicBezTo>
                  <a:lnTo>
                    <a:pt x="122699" y="43177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0A46B7-C2C6-9289-B0F1-30190696F61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78519" y="6681922"/>
              <a:ext cx="170980" cy="256162"/>
            </a:xfrm>
            <a:custGeom>
              <a:avLst/>
              <a:gdLst>
                <a:gd name="connsiteX0" fmla="*/ 105083 w 170980"/>
                <a:gd name="connsiteY0" fmla="*/ 145717 h 256162"/>
                <a:gd name="connsiteX1" fmla="*/ 141351 w 170980"/>
                <a:gd name="connsiteY1" fmla="*/ 247529 h 256162"/>
                <a:gd name="connsiteX2" fmla="*/ 159658 w 170980"/>
                <a:gd name="connsiteY2" fmla="*/ 255501 h 256162"/>
                <a:gd name="connsiteX3" fmla="*/ 167257 w 170980"/>
                <a:gd name="connsiteY3" fmla="*/ 255501 h 256162"/>
                <a:gd name="connsiteX4" fmla="*/ 171057 w 170980"/>
                <a:gd name="connsiteY4" fmla="*/ 251877 h 256162"/>
                <a:gd name="connsiteX5" fmla="*/ 169330 w 170980"/>
                <a:gd name="connsiteY5" fmla="*/ 248616 h 256162"/>
                <a:gd name="connsiteX6" fmla="*/ 161385 w 170980"/>
                <a:gd name="connsiteY6" fmla="*/ 231950 h 256162"/>
                <a:gd name="connsiteX7" fmla="*/ 90921 w 170980"/>
                <a:gd name="connsiteY7" fmla="*/ 25788 h 256162"/>
                <a:gd name="connsiteX8" fmla="*/ 48780 w 170980"/>
                <a:gd name="connsiteY8" fmla="*/ 63 h 256162"/>
                <a:gd name="connsiteX9" fmla="*/ 42563 w 170980"/>
                <a:gd name="connsiteY9" fmla="*/ 4048 h 256162"/>
                <a:gd name="connsiteX10" fmla="*/ 45671 w 170980"/>
                <a:gd name="connsiteY10" fmla="*/ 7672 h 256162"/>
                <a:gd name="connsiteX11" fmla="*/ 68123 w 170980"/>
                <a:gd name="connsiteY11" fmla="*/ 36657 h 256162"/>
                <a:gd name="connsiteX12" fmla="*/ 101629 w 170980"/>
                <a:gd name="connsiteY12" fmla="*/ 135209 h 256162"/>
                <a:gd name="connsiteX13" fmla="*/ 6294 w 170980"/>
                <a:gd name="connsiteY13" fmla="*/ 234486 h 256162"/>
                <a:gd name="connsiteX14" fmla="*/ 77 w 170980"/>
                <a:gd name="connsiteY14" fmla="*/ 245718 h 256162"/>
                <a:gd name="connsiteX15" fmla="*/ 10439 w 170980"/>
                <a:gd name="connsiteY15" fmla="*/ 256225 h 256162"/>
                <a:gd name="connsiteX16" fmla="*/ 21838 w 170980"/>
                <a:gd name="connsiteY16" fmla="*/ 248616 h 256162"/>
                <a:gd name="connsiteX17" fmla="*/ 105083 w 170980"/>
                <a:gd name="connsiteY17" fmla="*/ 145717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980" h="256162">
                  <a:moveTo>
                    <a:pt x="105083" y="145717"/>
                  </a:moveTo>
                  <a:cubicBezTo>
                    <a:pt x="119245" y="183761"/>
                    <a:pt x="135825" y="239196"/>
                    <a:pt x="141351" y="247529"/>
                  </a:cubicBezTo>
                  <a:cubicBezTo>
                    <a:pt x="146878" y="255501"/>
                    <a:pt x="150332" y="255501"/>
                    <a:pt x="159658" y="255501"/>
                  </a:cubicBezTo>
                  <a:lnTo>
                    <a:pt x="167257" y="255501"/>
                  </a:lnTo>
                  <a:cubicBezTo>
                    <a:pt x="170712" y="255138"/>
                    <a:pt x="171057" y="252964"/>
                    <a:pt x="171057" y="251877"/>
                  </a:cubicBezTo>
                  <a:cubicBezTo>
                    <a:pt x="171057" y="250790"/>
                    <a:pt x="170366" y="250066"/>
                    <a:pt x="169330" y="248616"/>
                  </a:cubicBezTo>
                  <a:cubicBezTo>
                    <a:pt x="165876" y="244631"/>
                    <a:pt x="163803" y="239196"/>
                    <a:pt x="161385" y="231950"/>
                  </a:cubicBezTo>
                  <a:lnTo>
                    <a:pt x="90921" y="25788"/>
                  </a:lnTo>
                  <a:cubicBezTo>
                    <a:pt x="83667" y="4773"/>
                    <a:pt x="65015" y="63"/>
                    <a:pt x="48780" y="63"/>
                  </a:cubicBezTo>
                  <a:cubicBezTo>
                    <a:pt x="47053" y="63"/>
                    <a:pt x="42563" y="63"/>
                    <a:pt x="42563" y="4048"/>
                  </a:cubicBezTo>
                  <a:cubicBezTo>
                    <a:pt x="42563" y="6947"/>
                    <a:pt x="45326" y="7672"/>
                    <a:pt x="45671" y="7672"/>
                  </a:cubicBezTo>
                  <a:cubicBezTo>
                    <a:pt x="57070" y="9845"/>
                    <a:pt x="59488" y="12019"/>
                    <a:pt x="68123" y="36657"/>
                  </a:cubicBezTo>
                  <a:lnTo>
                    <a:pt x="101629" y="135209"/>
                  </a:lnTo>
                  <a:lnTo>
                    <a:pt x="6294" y="234486"/>
                  </a:lnTo>
                  <a:cubicBezTo>
                    <a:pt x="2149" y="238834"/>
                    <a:pt x="77" y="241008"/>
                    <a:pt x="77" y="245718"/>
                  </a:cubicBezTo>
                  <a:cubicBezTo>
                    <a:pt x="77" y="251877"/>
                    <a:pt x="4913" y="256225"/>
                    <a:pt x="10439" y="256225"/>
                  </a:cubicBezTo>
                  <a:cubicBezTo>
                    <a:pt x="15966" y="256225"/>
                    <a:pt x="19075" y="252240"/>
                    <a:pt x="21838" y="248616"/>
                  </a:cubicBezTo>
                  <a:lnTo>
                    <a:pt x="105083" y="145717"/>
                  </a:ln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0D1F7F5-5A6C-8EF6-D00F-242EC423935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578872" y="6875873"/>
              <a:ext cx="96474" cy="114385"/>
            </a:xfrm>
            <a:custGeom>
              <a:avLst/>
              <a:gdLst>
                <a:gd name="connsiteX0" fmla="*/ 87127 w 96474"/>
                <a:gd name="connsiteY0" fmla="*/ 16550 h 114385"/>
                <a:gd name="connsiteX1" fmla="*/ 76972 w 96474"/>
                <a:gd name="connsiteY1" fmla="*/ 28470 h 114385"/>
                <a:gd name="connsiteX2" fmla="*/ 84951 w 96474"/>
                <a:gd name="connsiteY2" fmla="*/ 36586 h 114385"/>
                <a:gd name="connsiteX3" fmla="*/ 96557 w 96474"/>
                <a:gd name="connsiteY3" fmla="*/ 22130 h 114385"/>
                <a:gd name="connsiteX4" fmla="*/ 64399 w 96474"/>
                <a:gd name="connsiteY4" fmla="*/ 64 h 114385"/>
                <a:gd name="connsiteX5" fmla="*/ 19909 w 96474"/>
                <a:gd name="connsiteY5" fmla="*/ 37094 h 114385"/>
                <a:gd name="connsiteX6" fmla="*/ 28372 w 96474"/>
                <a:gd name="connsiteY6" fmla="*/ 55608 h 114385"/>
                <a:gd name="connsiteX7" fmla="*/ 55694 w 96474"/>
                <a:gd name="connsiteY7" fmla="*/ 64739 h 114385"/>
                <a:gd name="connsiteX8" fmla="*/ 76246 w 96474"/>
                <a:gd name="connsiteY8" fmla="*/ 81478 h 114385"/>
                <a:gd name="connsiteX9" fmla="*/ 63432 w 96474"/>
                <a:gd name="connsiteY9" fmla="*/ 101768 h 114385"/>
                <a:gd name="connsiteX10" fmla="*/ 39253 w 96474"/>
                <a:gd name="connsiteY10" fmla="*/ 107348 h 114385"/>
                <a:gd name="connsiteX11" fmla="*/ 10238 w 96474"/>
                <a:gd name="connsiteY11" fmla="*/ 96696 h 114385"/>
                <a:gd name="connsiteX12" fmla="*/ 23536 w 96474"/>
                <a:gd name="connsiteY12" fmla="*/ 82239 h 114385"/>
                <a:gd name="connsiteX13" fmla="*/ 14106 w 96474"/>
                <a:gd name="connsiteY13" fmla="*/ 72855 h 114385"/>
                <a:gd name="connsiteX14" fmla="*/ 83 w 96474"/>
                <a:gd name="connsiteY14" fmla="*/ 89848 h 114385"/>
                <a:gd name="connsiteX15" fmla="*/ 39011 w 96474"/>
                <a:gd name="connsiteY15" fmla="*/ 114450 h 114385"/>
                <a:gd name="connsiteX16" fmla="*/ 91721 w 96474"/>
                <a:gd name="connsiteY16" fmla="*/ 72601 h 114385"/>
                <a:gd name="connsiteX17" fmla="*/ 58354 w 96474"/>
                <a:gd name="connsiteY17" fmla="*/ 42927 h 114385"/>
                <a:gd name="connsiteX18" fmla="*/ 48682 w 96474"/>
                <a:gd name="connsiteY18" fmla="*/ 40898 h 114385"/>
                <a:gd name="connsiteX19" fmla="*/ 35384 w 96474"/>
                <a:gd name="connsiteY19" fmla="*/ 28217 h 114385"/>
                <a:gd name="connsiteX20" fmla="*/ 45056 w 96474"/>
                <a:gd name="connsiteY20" fmla="*/ 11985 h 114385"/>
                <a:gd name="connsiteX21" fmla="*/ 64157 w 96474"/>
                <a:gd name="connsiteY21" fmla="*/ 7166 h 114385"/>
                <a:gd name="connsiteX22" fmla="*/ 87127 w 96474"/>
                <a:gd name="connsiteY22" fmla="*/ 16550 h 11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6474" h="114385">
                  <a:moveTo>
                    <a:pt x="87127" y="16550"/>
                  </a:moveTo>
                  <a:cubicBezTo>
                    <a:pt x="80840" y="18072"/>
                    <a:pt x="76972" y="23398"/>
                    <a:pt x="76972" y="28470"/>
                  </a:cubicBezTo>
                  <a:cubicBezTo>
                    <a:pt x="76972" y="34304"/>
                    <a:pt x="81808" y="36586"/>
                    <a:pt x="84951" y="36586"/>
                  </a:cubicBezTo>
                  <a:cubicBezTo>
                    <a:pt x="87369" y="36586"/>
                    <a:pt x="96557" y="35065"/>
                    <a:pt x="96557" y="22130"/>
                  </a:cubicBezTo>
                  <a:cubicBezTo>
                    <a:pt x="96557" y="5644"/>
                    <a:pt x="79148" y="64"/>
                    <a:pt x="64399" y="64"/>
                  </a:cubicBezTo>
                  <a:cubicBezTo>
                    <a:pt x="26679" y="64"/>
                    <a:pt x="19909" y="29231"/>
                    <a:pt x="19909" y="37094"/>
                  </a:cubicBezTo>
                  <a:cubicBezTo>
                    <a:pt x="19909" y="46478"/>
                    <a:pt x="24987" y="52565"/>
                    <a:pt x="28372" y="55608"/>
                  </a:cubicBezTo>
                  <a:cubicBezTo>
                    <a:pt x="34659" y="60681"/>
                    <a:pt x="39011" y="61695"/>
                    <a:pt x="55694" y="64739"/>
                  </a:cubicBezTo>
                  <a:cubicBezTo>
                    <a:pt x="60772" y="65753"/>
                    <a:pt x="76246" y="68797"/>
                    <a:pt x="76246" y="81478"/>
                  </a:cubicBezTo>
                  <a:cubicBezTo>
                    <a:pt x="76246" y="85790"/>
                    <a:pt x="73587" y="95428"/>
                    <a:pt x="63432" y="101768"/>
                  </a:cubicBezTo>
                  <a:cubicBezTo>
                    <a:pt x="54002" y="107348"/>
                    <a:pt x="42154" y="107348"/>
                    <a:pt x="39253" y="107348"/>
                  </a:cubicBezTo>
                  <a:cubicBezTo>
                    <a:pt x="29581" y="107348"/>
                    <a:pt x="15799" y="105065"/>
                    <a:pt x="10238" y="96696"/>
                  </a:cubicBezTo>
                  <a:cubicBezTo>
                    <a:pt x="18217" y="95681"/>
                    <a:pt x="23536" y="89341"/>
                    <a:pt x="23536" y="82239"/>
                  </a:cubicBezTo>
                  <a:cubicBezTo>
                    <a:pt x="23536" y="75899"/>
                    <a:pt x="19184" y="72855"/>
                    <a:pt x="14106" y="72855"/>
                  </a:cubicBezTo>
                  <a:cubicBezTo>
                    <a:pt x="7094" y="72855"/>
                    <a:pt x="83" y="78688"/>
                    <a:pt x="83" y="89848"/>
                  </a:cubicBezTo>
                  <a:cubicBezTo>
                    <a:pt x="83" y="105065"/>
                    <a:pt x="15557" y="114450"/>
                    <a:pt x="39011" y="114450"/>
                  </a:cubicBezTo>
                  <a:cubicBezTo>
                    <a:pt x="83500" y="114450"/>
                    <a:pt x="91721" y="82493"/>
                    <a:pt x="91721" y="72601"/>
                  </a:cubicBezTo>
                  <a:cubicBezTo>
                    <a:pt x="91721" y="49268"/>
                    <a:pt x="67300" y="44702"/>
                    <a:pt x="58354" y="42927"/>
                  </a:cubicBezTo>
                  <a:cubicBezTo>
                    <a:pt x="56178" y="42420"/>
                    <a:pt x="50133" y="41405"/>
                    <a:pt x="48682" y="40898"/>
                  </a:cubicBezTo>
                  <a:cubicBezTo>
                    <a:pt x="39736" y="39123"/>
                    <a:pt x="35384" y="33797"/>
                    <a:pt x="35384" y="28217"/>
                  </a:cubicBezTo>
                  <a:cubicBezTo>
                    <a:pt x="35384" y="22383"/>
                    <a:pt x="39736" y="15535"/>
                    <a:pt x="45056" y="11985"/>
                  </a:cubicBezTo>
                  <a:cubicBezTo>
                    <a:pt x="51584" y="7673"/>
                    <a:pt x="60047" y="7166"/>
                    <a:pt x="64157" y="7166"/>
                  </a:cubicBezTo>
                  <a:cubicBezTo>
                    <a:pt x="69235" y="7166"/>
                    <a:pt x="81808" y="7927"/>
                    <a:pt x="87127" y="16550"/>
                  </a:cubicBezTo>
                  <a:close/>
                </a:path>
              </a:pathLst>
            </a:custGeom>
            <a:solidFill>
              <a:srgbClr val="000000"/>
            </a:solidFill>
            <a:ln w="340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46943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F0BE-1F60-4A34-71B6-36332C3B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eSTA</a:t>
            </a:r>
            <a:r>
              <a:rPr lang="en-GB" dirty="0"/>
              <a:t> Formalism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0C00-235B-6019-39A9-724FAD8E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14EA-EFE0-9FDF-FB36-C6C65542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F3EB2-632D-0F6A-C717-1CF8CB71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06" y="1399075"/>
            <a:ext cx="4329673" cy="4518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647BEE-B339-E598-1895-9ED4C67E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12" y="1334761"/>
            <a:ext cx="5081289" cy="51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E7A7-6BA8-6784-C022-87C4FCD3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eSTA</a:t>
            </a:r>
            <a:r>
              <a:rPr lang="en-GB" dirty="0"/>
              <a:t> Corrections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ED37-F66D-2B10-288C-2B1C9F55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Invariant based STA protocol for </a:t>
            </a:r>
            <a:r>
              <a:rPr lang="en-GB" i="1" dirty="0"/>
              <a:t>H</a:t>
            </a:r>
            <a:r>
              <a:rPr lang="en-GB" baseline="-25000" dirty="0"/>
              <a:t>0 </a:t>
            </a:r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Control parameter for </a:t>
            </a:r>
            <a:r>
              <a:rPr lang="en-GB" i="1" dirty="0"/>
              <a:t>H</a:t>
            </a:r>
            <a:r>
              <a:rPr lang="en-GB" baseline="-25000" dirty="0"/>
              <a:t>0 </a:t>
            </a:r>
            <a:endParaRPr lang="en-GB" dirty="0"/>
          </a:p>
          <a:p>
            <a:pPr marL="457198" indent="-457198">
              <a:buFont typeface="Arial" panose="020B0604020202020204" pitchFamily="34" charset="0"/>
              <a:buChar char="•"/>
            </a:pPr>
            <a:r>
              <a:rPr lang="en-GB" dirty="0"/>
              <a:t>STA wavefunctions</a:t>
            </a:r>
            <a:endParaRPr lang="en-IE" dirty="0"/>
          </a:p>
          <a:p>
            <a:endParaRPr lang="en-IE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7DDC-FC1E-34CF-2682-7CCAD306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Quantum Fest 2022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702B-6233-ABAA-03C3-D6193096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Manuel Odelli - University College Cork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580C8-43C0-38A0-E402-E0C4AD093DDC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517133" y="3022460"/>
            <a:ext cx="5038866" cy="1212325"/>
          </a:xfrm>
          <a:prstGeom prst="rect">
            <a:avLst/>
          </a:prstGeom>
        </p:spPr>
      </p:pic>
      <p:grpSp>
        <p:nvGrpSpPr>
          <p:cNvPr id="353" name="Group 352" descr="\documentclass{article}&#10;\usepackage{amsmath}&#10;\usepackage{braket}&#10;\pagestyle{empty}&#10;\begin{document}&#10;$$&#10;\vec{K}_n = \int_{t_0}^{t_f} dt \braket{\chi_n(t)|\nabla H_s(\vec{\lambda}_0;t)|\chi_0(t)}&#10;$$&#10;&#10;&#10;&#10;\end{document}" title="IguanaTex Vector Display">
            <a:extLst>
              <a:ext uri="{FF2B5EF4-FFF2-40B4-BE49-F238E27FC236}">
                <a16:creationId xmlns:a16="http://schemas.microsoft.com/office/drawing/2014/main" id="{B8E2D405-367A-BD26-2228-82BB5FD58D6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9767" y="5461250"/>
            <a:ext cx="3928102" cy="635175"/>
            <a:chOff x="11553589" y="4037374"/>
            <a:chExt cx="5751132" cy="929960"/>
          </a:xfrm>
        </p:grpSpPr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DDD8528-D669-7114-F5A9-40194965D0B9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1672131" y="4248633"/>
              <a:ext cx="157668" cy="71548"/>
            </a:xfrm>
            <a:custGeom>
              <a:avLst/>
              <a:gdLst>
                <a:gd name="connsiteX0" fmla="*/ 126503 w 157668"/>
                <a:gd name="connsiteY0" fmla="*/ 43078 h 71548"/>
                <a:gd name="connsiteX1" fmla="*/ 109775 w 157668"/>
                <a:gd name="connsiteY1" fmla="*/ 64398 h 71548"/>
                <a:gd name="connsiteX2" fmla="*/ 116893 w 157668"/>
                <a:gd name="connsiteY2" fmla="*/ 71625 h 71548"/>
                <a:gd name="connsiteX3" fmla="*/ 123656 w 157668"/>
                <a:gd name="connsiteY3" fmla="*/ 66928 h 71548"/>
                <a:gd name="connsiteX4" fmla="*/ 151773 w 157668"/>
                <a:gd name="connsiteY4" fmla="*/ 43439 h 71548"/>
                <a:gd name="connsiteX5" fmla="*/ 157823 w 157668"/>
                <a:gd name="connsiteY5" fmla="*/ 35851 h 71548"/>
                <a:gd name="connsiteX6" fmla="*/ 152840 w 157668"/>
                <a:gd name="connsiteY6" fmla="*/ 28624 h 71548"/>
                <a:gd name="connsiteX7" fmla="*/ 138248 w 157668"/>
                <a:gd name="connsiteY7" fmla="*/ 8026 h 71548"/>
                <a:gd name="connsiteX8" fmla="*/ 131130 w 157668"/>
                <a:gd name="connsiteY8" fmla="*/ 77 h 71548"/>
                <a:gd name="connsiteX9" fmla="*/ 124012 w 157668"/>
                <a:gd name="connsiteY9" fmla="*/ 7665 h 71548"/>
                <a:gd name="connsiteX10" fmla="*/ 132553 w 157668"/>
                <a:gd name="connsiteY10" fmla="*/ 28624 h 71548"/>
                <a:gd name="connsiteX11" fmla="*/ 12611 w 157668"/>
                <a:gd name="connsiteY11" fmla="*/ 28624 h 71548"/>
                <a:gd name="connsiteX12" fmla="*/ 154 w 157668"/>
                <a:gd name="connsiteY12" fmla="*/ 35851 h 71548"/>
                <a:gd name="connsiteX13" fmla="*/ 12611 w 157668"/>
                <a:gd name="connsiteY13" fmla="*/ 43078 h 71548"/>
                <a:gd name="connsiteX14" fmla="*/ 126503 w 157668"/>
                <a:gd name="connsiteY14" fmla="*/ 43078 h 7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668" h="71548">
                  <a:moveTo>
                    <a:pt x="126503" y="43078"/>
                  </a:moveTo>
                  <a:cubicBezTo>
                    <a:pt x="121520" y="47776"/>
                    <a:pt x="109775" y="57894"/>
                    <a:pt x="109775" y="64398"/>
                  </a:cubicBezTo>
                  <a:cubicBezTo>
                    <a:pt x="109775" y="68012"/>
                    <a:pt x="113334" y="71625"/>
                    <a:pt x="116893" y="71625"/>
                  </a:cubicBezTo>
                  <a:cubicBezTo>
                    <a:pt x="120097" y="71625"/>
                    <a:pt x="121876" y="69096"/>
                    <a:pt x="123656" y="66928"/>
                  </a:cubicBezTo>
                  <a:cubicBezTo>
                    <a:pt x="127927" y="61507"/>
                    <a:pt x="136113" y="51389"/>
                    <a:pt x="151773" y="43439"/>
                  </a:cubicBezTo>
                  <a:cubicBezTo>
                    <a:pt x="154264" y="41994"/>
                    <a:pt x="157823" y="40187"/>
                    <a:pt x="157823" y="35851"/>
                  </a:cubicBezTo>
                  <a:cubicBezTo>
                    <a:pt x="157823" y="32237"/>
                    <a:pt x="155332" y="30431"/>
                    <a:pt x="152840" y="28624"/>
                  </a:cubicBezTo>
                  <a:cubicBezTo>
                    <a:pt x="145010" y="23203"/>
                    <a:pt x="141095" y="16699"/>
                    <a:pt x="138248" y="8026"/>
                  </a:cubicBezTo>
                  <a:cubicBezTo>
                    <a:pt x="137536" y="4774"/>
                    <a:pt x="136113" y="77"/>
                    <a:pt x="131130" y="77"/>
                  </a:cubicBezTo>
                  <a:cubicBezTo>
                    <a:pt x="126147" y="77"/>
                    <a:pt x="124012" y="4774"/>
                    <a:pt x="124012" y="7665"/>
                  </a:cubicBezTo>
                  <a:cubicBezTo>
                    <a:pt x="124012" y="9472"/>
                    <a:pt x="126859" y="21035"/>
                    <a:pt x="132553" y="28624"/>
                  </a:cubicBezTo>
                  <a:lnTo>
                    <a:pt x="12611" y="28624"/>
                  </a:lnTo>
                  <a:cubicBezTo>
                    <a:pt x="6561" y="28624"/>
                    <a:pt x="154" y="28624"/>
                    <a:pt x="154" y="35851"/>
                  </a:cubicBezTo>
                  <a:cubicBezTo>
                    <a:pt x="154" y="43078"/>
                    <a:pt x="6561" y="43078"/>
                    <a:pt x="12611" y="43078"/>
                  </a:cubicBezTo>
                  <a:lnTo>
                    <a:pt x="126503" y="4307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67F22EB-68C4-CC96-FBDE-D8F09323231D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1553589" y="4351178"/>
              <a:ext cx="302880" cy="246806"/>
            </a:xfrm>
            <a:custGeom>
              <a:avLst/>
              <a:gdLst>
                <a:gd name="connsiteX0" fmla="*/ 167787 w 302880"/>
                <a:gd name="connsiteY0" fmla="*/ 100898 h 246806"/>
                <a:gd name="connsiteX1" fmla="*/ 166007 w 302880"/>
                <a:gd name="connsiteY1" fmla="*/ 95839 h 246806"/>
                <a:gd name="connsiteX2" fmla="*/ 176329 w 302880"/>
                <a:gd name="connsiteY2" fmla="*/ 87528 h 246806"/>
                <a:gd name="connsiteX3" fmla="*/ 238613 w 302880"/>
                <a:gd name="connsiteY3" fmla="*/ 38744 h 246806"/>
                <a:gd name="connsiteX4" fmla="*/ 296627 w 302880"/>
                <a:gd name="connsiteY4" fmla="*/ 11281 h 246806"/>
                <a:gd name="connsiteX5" fmla="*/ 303033 w 302880"/>
                <a:gd name="connsiteY5" fmla="*/ 4054 h 246806"/>
                <a:gd name="connsiteX6" fmla="*/ 299118 w 302880"/>
                <a:gd name="connsiteY6" fmla="*/ 79 h 246806"/>
                <a:gd name="connsiteX7" fmla="*/ 273848 w 302880"/>
                <a:gd name="connsiteY7" fmla="*/ 1163 h 246806"/>
                <a:gd name="connsiteX8" fmla="*/ 234342 w 302880"/>
                <a:gd name="connsiteY8" fmla="*/ 79 h 246806"/>
                <a:gd name="connsiteX9" fmla="*/ 227580 w 302880"/>
                <a:gd name="connsiteY9" fmla="*/ 7306 h 246806"/>
                <a:gd name="connsiteX10" fmla="*/ 231851 w 302880"/>
                <a:gd name="connsiteY10" fmla="*/ 11281 h 246806"/>
                <a:gd name="connsiteX11" fmla="*/ 242884 w 302880"/>
                <a:gd name="connsiteY11" fmla="*/ 18870 h 246806"/>
                <a:gd name="connsiteX12" fmla="*/ 230071 w 302880"/>
                <a:gd name="connsiteY12" fmla="*/ 35492 h 246806"/>
                <a:gd name="connsiteX13" fmla="*/ 91266 w 302880"/>
                <a:gd name="connsiteY13" fmla="*/ 143899 h 246806"/>
                <a:gd name="connsiteX14" fmla="*/ 119739 w 302880"/>
                <a:gd name="connsiteY14" fmla="*/ 27904 h 246806"/>
                <a:gd name="connsiteX15" fmla="*/ 149635 w 302880"/>
                <a:gd name="connsiteY15" fmla="*/ 11281 h 246806"/>
                <a:gd name="connsiteX16" fmla="*/ 161736 w 302880"/>
                <a:gd name="connsiteY16" fmla="*/ 4054 h 246806"/>
                <a:gd name="connsiteX17" fmla="*/ 156754 w 302880"/>
                <a:gd name="connsiteY17" fmla="*/ 79 h 246806"/>
                <a:gd name="connsiteX18" fmla="*/ 111197 w 302880"/>
                <a:gd name="connsiteY18" fmla="*/ 1163 h 246806"/>
                <a:gd name="connsiteX19" fmla="*/ 65284 w 302880"/>
                <a:gd name="connsiteY19" fmla="*/ 79 h 246806"/>
                <a:gd name="connsiteX20" fmla="*/ 58166 w 302880"/>
                <a:gd name="connsiteY20" fmla="*/ 6945 h 246806"/>
                <a:gd name="connsiteX21" fmla="*/ 68487 w 302880"/>
                <a:gd name="connsiteY21" fmla="*/ 11281 h 246806"/>
                <a:gd name="connsiteX22" fmla="*/ 83792 w 302880"/>
                <a:gd name="connsiteY22" fmla="*/ 12004 h 246806"/>
                <a:gd name="connsiteX23" fmla="*/ 91622 w 302880"/>
                <a:gd name="connsiteY23" fmla="*/ 17786 h 246806"/>
                <a:gd name="connsiteX24" fmla="*/ 90198 w 302880"/>
                <a:gd name="connsiteY24" fmla="*/ 24651 h 246806"/>
                <a:gd name="connsiteX25" fmla="*/ 42506 w 302880"/>
                <a:gd name="connsiteY25" fmla="*/ 218700 h 246806"/>
                <a:gd name="connsiteX26" fmla="*/ 10118 w 302880"/>
                <a:gd name="connsiteY26" fmla="*/ 235684 h 246806"/>
                <a:gd name="connsiteX27" fmla="*/ 152 w 302880"/>
                <a:gd name="connsiteY27" fmla="*/ 242550 h 246806"/>
                <a:gd name="connsiteX28" fmla="*/ 5491 w 302880"/>
                <a:gd name="connsiteY28" fmla="*/ 246886 h 246806"/>
                <a:gd name="connsiteX29" fmla="*/ 50692 w 302880"/>
                <a:gd name="connsiteY29" fmla="*/ 245802 h 246806"/>
                <a:gd name="connsiteX30" fmla="*/ 73470 w 302880"/>
                <a:gd name="connsiteY30" fmla="*/ 246163 h 246806"/>
                <a:gd name="connsiteX31" fmla="*/ 96604 w 302880"/>
                <a:gd name="connsiteY31" fmla="*/ 246886 h 246806"/>
                <a:gd name="connsiteX32" fmla="*/ 103723 w 302880"/>
                <a:gd name="connsiteY32" fmla="*/ 239659 h 246806"/>
                <a:gd name="connsiteX33" fmla="*/ 93757 w 302880"/>
                <a:gd name="connsiteY33" fmla="*/ 235684 h 246806"/>
                <a:gd name="connsiteX34" fmla="*/ 70623 w 302880"/>
                <a:gd name="connsiteY34" fmla="*/ 229179 h 246806"/>
                <a:gd name="connsiteX35" fmla="*/ 73826 w 302880"/>
                <a:gd name="connsiteY35" fmla="*/ 213280 h 246806"/>
                <a:gd name="connsiteX36" fmla="*/ 88063 w 302880"/>
                <a:gd name="connsiteY36" fmla="*/ 156547 h 246806"/>
                <a:gd name="connsiteX37" fmla="*/ 141093 w 302880"/>
                <a:gd name="connsiteY37" fmla="*/ 114629 h 246806"/>
                <a:gd name="connsiteX38" fmla="*/ 182379 w 302880"/>
                <a:gd name="connsiteY38" fmla="*/ 211834 h 246806"/>
                <a:gd name="connsiteX39" fmla="*/ 186650 w 302880"/>
                <a:gd name="connsiteY39" fmla="*/ 224482 h 246806"/>
                <a:gd name="connsiteX40" fmla="*/ 168143 w 302880"/>
                <a:gd name="connsiteY40" fmla="*/ 235684 h 246806"/>
                <a:gd name="connsiteX41" fmla="*/ 160313 w 302880"/>
                <a:gd name="connsiteY41" fmla="*/ 242911 h 246806"/>
                <a:gd name="connsiteX42" fmla="*/ 165295 w 302880"/>
                <a:gd name="connsiteY42" fmla="*/ 246886 h 246806"/>
                <a:gd name="connsiteX43" fmla="*/ 208717 w 302880"/>
                <a:gd name="connsiteY43" fmla="*/ 245802 h 246806"/>
                <a:gd name="connsiteX44" fmla="*/ 243596 w 302880"/>
                <a:gd name="connsiteY44" fmla="*/ 246886 h 246806"/>
                <a:gd name="connsiteX45" fmla="*/ 250002 w 302880"/>
                <a:gd name="connsiteY45" fmla="*/ 239659 h 246806"/>
                <a:gd name="connsiteX46" fmla="*/ 242884 w 302880"/>
                <a:gd name="connsiteY46" fmla="*/ 235684 h 246806"/>
                <a:gd name="connsiteX47" fmla="*/ 218326 w 302880"/>
                <a:gd name="connsiteY47" fmla="*/ 219423 h 246806"/>
                <a:gd name="connsiteX48" fmla="*/ 167787 w 302880"/>
                <a:gd name="connsiteY48" fmla="*/ 100898 h 24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02880" h="246806">
                  <a:moveTo>
                    <a:pt x="167787" y="100898"/>
                  </a:moveTo>
                  <a:cubicBezTo>
                    <a:pt x="167431" y="99814"/>
                    <a:pt x="166007" y="96923"/>
                    <a:pt x="166007" y="95839"/>
                  </a:cubicBezTo>
                  <a:cubicBezTo>
                    <a:pt x="166007" y="95477"/>
                    <a:pt x="172414" y="90418"/>
                    <a:pt x="176329" y="87528"/>
                  </a:cubicBezTo>
                  <a:lnTo>
                    <a:pt x="238613" y="38744"/>
                  </a:lnTo>
                  <a:cubicBezTo>
                    <a:pt x="272069" y="13811"/>
                    <a:pt x="285949" y="12365"/>
                    <a:pt x="296627" y="11281"/>
                  </a:cubicBezTo>
                  <a:cubicBezTo>
                    <a:pt x="299474" y="10920"/>
                    <a:pt x="303033" y="10558"/>
                    <a:pt x="303033" y="4054"/>
                  </a:cubicBezTo>
                  <a:cubicBezTo>
                    <a:pt x="303033" y="2609"/>
                    <a:pt x="301965" y="79"/>
                    <a:pt x="299118" y="79"/>
                  </a:cubicBezTo>
                  <a:cubicBezTo>
                    <a:pt x="291288" y="79"/>
                    <a:pt x="282390" y="1163"/>
                    <a:pt x="273848" y="1163"/>
                  </a:cubicBezTo>
                  <a:cubicBezTo>
                    <a:pt x="261036" y="1163"/>
                    <a:pt x="247155" y="79"/>
                    <a:pt x="234342" y="79"/>
                  </a:cubicBezTo>
                  <a:cubicBezTo>
                    <a:pt x="231851" y="79"/>
                    <a:pt x="227580" y="79"/>
                    <a:pt x="227580" y="7306"/>
                  </a:cubicBezTo>
                  <a:cubicBezTo>
                    <a:pt x="227580" y="9836"/>
                    <a:pt x="229360" y="10920"/>
                    <a:pt x="231851" y="11281"/>
                  </a:cubicBezTo>
                  <a:cubicBezTo>
                    <a:pt x="239681" y="12004"/>
                    <a:pt x="242884" y="13811"/>
                    <a:pt x="242884" y="18870"/>
                  </a:cubicBezTo>
                  <a:cubicBezTo>
                    <a:pt x="242884" y="25374"/>
                    <a:pt x="232207" y="33685"/>
                    <a:pt x="230071" y="35492"/>
                  </a:cubicBezTo>
                  <a:lnTo>
                    <a:pt x="91266" y="143899"/>
                  </a:lnTo>
                  <a:lnTo>
                    <a:pt x="119739" y="27904"/>
                  </a:lnTo>
                  <a:cubicBezTo>
                    <a:pt x="122942" y="14895"/>
                    <a:pt x="123654" y="11281"/>
                    <a:pt x="149635" y="11281"/>
                  </a:cubicBezTo>
                  <a:cubicBezTo>
                    <a:pt x="158533" y="11281"/>
                    <a:pt x="161736" y="11281"/>
                    <a:pt x="161736" y="4054"/>
                  </a:cubicBezTo>
                  <a:cubicBezTo>
                    <a:pt x="161736" y="802"/>
                    <a:pt x="158889" y="79"/>
                    <a:pt x="156754" y="79"/>
                  </a:cubicBezTo>
                  <a:cubicBezTo>
                    <a:pt x="146788" y="79"/>
                    <a:pt x="121162" y="1163"/>
                    <a:pt x="111197" y="1163"/>
                  </a:cubicBezTo>
                  <a:cubicBezTo>
                    <a:pt x="100875" y="1163"/>
                    <a:pt x="75606" y="79"/>
                    <a:pt x="65284" y="79"/>
                  </a:cubicBezTo>
                  <a:cubicBezTo>
                    <a:pt x="62793" y="79"/>
                    <a:pt x="58166" y="79"/>
                    <a:pt x="58166" y="6945"/>
                  </a:cubicBezTo>
                  <a:cubicBezTo>
                    <a:pt x="58166" y="11281"/>
                    <a:pt x="61369" y="11281"/>
                    <a:pt x="68487" y="11281"/>
                  </a:cubicBezTo>
                  <a:cubicBezTo>
                    <a:pt x="73114" y="11281"/>
                    <a:pt x="79521" y="11643"/>
                    <a:pt x="83792" y="12004"/>
                  </a:cubicBezTo>
                  <a:cubicBezTo>
                    <a:pt x="89486" y="12727"/>
                    <a:pt x="91622" y="13811"/>
                    <a:pt x="91622" y="17786"/>
                  </a:cubicBezTo>
                  <a:cubicBezTo>
                    <a:pt x="91622" y="19231"/>
                    <a:pt x="91266" y="20315"/>
                    <a:pt x="90198" y="24651"/>
                  </a:cubicBezTo>
                  <a:lnTo>
                    <a:pt x="42506" y="218700"/>
                  </a:lnTo>
                  <a:cubicBezTo>
                    <a:pt x="38947" y="232793"/>
                    <a:pt x="38235" y="235684"/>
                    <a:pt x="10118" y="235684"/>
                  </a:cubicBezTo>
                  <a:cubicBezTo>
                    <a:pt x="4067" y="235684"/>
                    <a:pt x="152" y="235684"/>
                    <a:pt x="152" y="242550"/>
                  </a:cubicBezTo>
                  <a:cubicBezTo>
                    <a:pt x="152" y="246886"/>
                    <a:pt x="4423" y="246886"/>
                    <a:pt x="5491" y="246886"/>
                  </a:cubicBezTo>
                  <a:cubicBezTo>
                    <a:pt x="15457" y="246886"/>
                    <a:pt x="40726" y="245802"/>
                    <a:pt x="50692" y="245802"/>
                  </a:cubicBezTo>
                  <a:cubicBezTo>
                    <a:pt x="58166" y="245802"/>
                    <a:pt x="65996" y="246163"/>
                    <a:pt x="73470" y="246163"/>
                  </a:cubicBezTo>
                  <a:cubicBezTo>
                    <a:pt x="81300" y="246163"/>
                    <a:pt x="89130" y="246886"/>
                    <a:pt x="96604" y="246886"/>
                  </a:cubicBezTo>
                  <a:cubicBezTo>
                    <a:pt x="99096" y="246886"/>
                    <a:pt x="103723" y="246886"/>
                    <a:pt x="103723" y="239659"/>
                  </a:cubicBezTo>
                  <a:cubicBezTo>
                    <a:pt x="103723" y="235684"/>
                    <a:pt x="100519" y="235684"/>
                    <a:pt x="93757" y="235684"/>
                  </a:cubicBezTo>
                  <a:cubicBezTo>
                    <a:pt x="80588" y="235684"/>
                    <a:pt x="70623" y="235684"/>
                    <a:pt x="70623" y="229179"/>
                  </a:cubicBezTo>
                  <a:cubicBezTo>
                    <a:pt x="70623" y="226650"/>
                    <a:pt x="72758" y="218700"/>
                    <a:pt x="73826" y="213280"/>
                  </a:cubicBezTo>
                  <a:cubicBezTo>
                    <a:pt x="78809" y="194489"/>
                    <a:pt x="83436" y="175337"/>
                    <a:pt x="88063" y="156547"/>
                  </a:cubicBezTo>
                  <a:lnTo>
                    <a:pt x="141093" y="114629"/>
                  </a:lnTo>
                  <a:lnTo>
                    <a:pt x="182379" y="211834"/>
                  </a:lnTo>
                  <a:cubicBezTo>
                    <a:pt x="186650" y="221591"/>
                    <a:pt x="186650" y="222314"/>
                    <a:pt x="186650" y="224482"/>
                  </a:cubicBezTo>
                  <a:cubicBezTo>
                    <a:pt x="186650" y="235323"/>
                    <a:pt x="171346" y="235684"/>
                    <a:pt x="168143" y="235684"/>
                  </a:cubicBezTo>
                  <a:cubicBezTo>
                    <a:pt x="164228" y="235684"/>
                    <a:pt x="160313" y="235684"/>
                    <a:pt x="160313" y="242911"/>
                  </a:cubicBezTo>
                  <a:cubicBezTo>
                    <a:pt x="160313" y="246886"/>
                    <a:pt x="164584" y="246886"/>
                    <a:pt x="165295" y="246886"/>
                  </a:cubicBezTo>
                  <a:cubicBezTo>
                    <a:pt x="179532" y="246886"/>
                    <a:pt x="194480" y="245802"/>
                    <a:pt x="208717" y="245802"/>
                  </a:cubicBezTo>
                  <a:cubicBezTo>
                    <a:pt x="216547" y="245802"/>
                    <a:pt x="235766" y="246886"/>
                    <a:pt x="243596" y="246886"/>
                  </a:cubicBezTo>
                  <a:cubicBezTo>
                    <a:pt x="245376" y="246886"/>
                    <a:pt x="250002" y="246886"/>
                    <a:pt x="250002" y="239659"/>
                  </a:cubicBezTo>
                  <a:cubicBezTo>
                    <a:pt x="250002" y="235684"/>
                    <a:pt x="246087" y="235684"/>
                    <a:pt x="242884" y="235684"/>
                  </a:cubicBezTo>
                  <a:cubicBezTo>
                    <a:pt x="228292" y="235323"/>
                    <a:pt x="223665" y="232070"/>
                    <a:pt x="218326" y="219423"/>
                  </a:cubicBezTo>
                  <a:lnTo>
                    <a:pt x="167787" y="10089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B581D05-3CE7-73A3-5CF3-CC1AB7B108BD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1854053" y="4540636"/>
              <a:ext cx="152223" cy="114080"/>
            </a:xfrm>
            <a:custGeom>
              <a:avLst/>
              <a:gdLst>
                <a:gd name="connsiteX0" fmla="*/ 18846 w 152223"/>
                <a:gd name="connsiteY0" fmla="*/ 95696 h 114080"/>
                <a:gd name="connsiteX1" fmla="*/ 16355 w 152223"/>
                <a:gd name="connsiteY1" fmla="*/ 106067 h 114080"/>
                <a:gd name="connsiteX2" fmla="*/ 24826 w 152223"/>
                <a:gd name="connsiteY2" fmla="*/ 114161 h 114080"/>
                <a:gd name="connsiteX3" fmla="*/ 34542 w 152223"/>
                <a:gd name="connsiteY3" fmla="*/ 108596 h 114080"/>
                <a:gd name="connsiteX4" fmla="*/ 39026 w 152223"/>
                <a:gd name="connsiteY4" fmla="*/ 92913 h 114080"/>
                <a:gd name="connsiteX5" fmla="*/ 44507 w 152223"/>
                <a:gd name="connsiteY5" fmla="*/ 70148 h 114080"/>
                <a:gd name="connsiteX6" fmla="*/ 48743 w 152223"/>
                <a:gd name="connsiteY6" fmla="*/ 53200 h 114080"/>
                <a:gd name="connsiteX7" fmla="*/ 59207 w 152223"/>
                <a:gd name="connsiteY7" fmla="*/ 30435 h 114080"/>
                <a:gd name="connsiteX8" fmla="*/ 96577 w 152223"/>
                <a:gd name="connsiteY8" fmla="*/ 7163 h 114080"/>
                <a:gd name="connsiteX9" fmla="*/ 111276 w 152223"/>
                <a:gd name="connsiteY9" fmla="*/ 24870 h 114080"/>
                <a:gd name="connsiteX10" fmla="*/ 96577 w 152223"/>
                <a:gd name="connsiteY10" fmla="*/ 78748 h 114080"/>
                <a:gd name="connsiteX11" fmla="*/ 92840 w 152223"/>
                <a:gd name="connsiteY11" fmla="*/ 92407 h 114080"/>
                <a:gd name="connsiteX12" fmla="*/ 116508 w 152223"/>
                <a:gd name="connsiteY12" fmla="*/ 114161 h 114080"/>
                <a:gd name="connsiteX13" fmla="*/ 152384 w 152223"/>
                <a:gd name="connsiteY13" fmla="*/ 75460 h 114080"/>
                <a:gd name="connsiteX14" fmla="*/ 148398 w 152223"/>
                <a:gd name="connsiteY14" fmla="*/ 72171 h 114080"/>
                <a:gd name="connsiteX15" fmla="*/ 143664 w 152223"/>
                <a:gd name="connsiteY15" fmla="*/ 76471 h 114080"/>
                <a:gd name="connsiteX16" fmla="*/ 117256 w 152223"/>
                <a:gd name="connsiteY16" fmla="*/ 107078 h 114080"/>
                <a:gd name="connsiteX17" fmla="*/ 111027 w 152223"/>
                <a:gd name="connsiteY17" fmla="*/ 98225 h 114080"/>
                <a:gd name="connsiteX18" fmla="*/ 116758 w 152223"/>
                <a:gd name="connsiteY18" fmla="*/ 77736 h 114080"/>
                <a:gd name="connsiteX19" fmla="*/ 129962 w 152223"/>
                <a:gd name="connsiteY19" fmla="*/ 28917 h 114080"/>
                <a:gd name="connsiteX20" fmla="*/ 97574 w 152223"/>
                <a:gd name="connsiteY20" fmla="*/ 81 h 114080"/>
                <a:gd name="connsiteX21" fmla="*/ 55470 w 152223"/>
                <a:gd name="connsiteY21" fmla="*/ 23099 h 114080"/>
                <a:gd name="connsiteX22" fmla="*/ 28812 w 152223"/>
                <a:gd name="connsiteY22" fmla="*/ 81 h 114080"/>
                <a:gd name="connsiteX23" fmla="*/ 9130 w 152223"/>
                <a:gd name="connsiteY23" fmla="*/ 13740 h 114080"/>
                <a:gd name="connsiteX24" fmla="*/ 161 w 152223"/>
                <a:gd name="connsiteY24" fmla="*/ 38782 h 114080"/>
                <a:gd name="connsiteX25" fmla="*/ 4396 w 152223"/>
                <a:gd name="connsiteY25" fmla="*/ 42070 h 114080"/>
                <a:gd name="connsiteX26" fmla="*/ 9877 w 152223"/>
                <a:gd name="connsiteY26" fmla="*/ 34482 h 114080"/>
                <a:gd name="connsiteX27" fmla="*/ 28064 w 152223"/>
                <a:gd name="connsiteY27" fmla="*/ 7163 h 114080"/>
                <a:gd name="connsiteX28" fmla="*/ 36286 w 152223"/>
                <a:gd name="connsiteY28" fmla="*/ 19558 h 114080"/>
                <a:gd name="connsiteX29" fmla="*/ 32300 w 152223"/>
                <a:gd name="connsiteY29" fmla="*/ 40553 h 114080"/>
                <a:gd name="connsiteX30" fmla="*/ 26819 w 152223"/>
                <a:gd name="connsiteY30" fmla="*/ 63318 h 114080"/>
                <a:gd name="connsiteX31" fmla="*/ 18846 w 152223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223" h="114080">
                  <a:moveTo>
                    <a:pt x="18846" y="95696"/>
                  </a:moveTo>
                  <a:cubicBezTo>
                    <a:pt x="17850" y="98984"/>
                    <a:pt x="16355" y="105308"/>
                    <a:pt x="16355" y="106067"/>
                  </a:cubicBezTo>
                  <a:cubicBezTo>
                    <a:pt x="16355" y="111632"/>
                    <a:pt x="20839" y="114161"/>
                    <a:pt x="24826" y="114161"/>
                  </a:cubicBezTo>
                  <a:cubicBezTo>
                    <a:pt x="29310" y="114161"/>
                    <a:pt x="33296" y="110873"/>
                    <a:pt x="34542" y="108596"/>
                  </a:cubicBezTo>
                  <a:cubicBezTo>
                    <a:pt x="35788" y="106320"/>
                    <a:pt x="37781" y="98225"/>
                    <a:pt x="39026" y="92913"/>
                  </a:cubicBezTo>
                  <a:cubicBezTo>
                    <a:pt x="40272" y="88107"/>
                    <a:pt x="43013" y="76471"/>
                    <a:pt x="44507" y="70148"/>
                  </a:cubicBezTo>
                  <a:cubicBezTo>
                    <a:pt x="46002" y="64583"/>
                    <a:pt x="47497" y="59018"/>
                    <a:pt x="48743" y="53200"/>
                  </a:cubicBezTo>
                  <a:cubicBezTo>
                    <a:pt x="51483" y="42829"/>
                    <a:pt x="51982" y="40806"/>
                    <a:pt x="59207" y="30435"/>
                  </a:cubicBezTo>
                  <a:cubicBezTo>
                    <a:pt x="66182" y="20317"/>
                    <a:pt x="77892" y="7163"/>
                    <a:pt x="96577" y="7163"/>
                  </a:cubicBezTo>
                  <a:cubicBezTo>
                    <a:pt x="111027" y="7163"/>
                    <a:pt x="111276" y="20064"/>
                    <a:pt x="111276" y="24870"/>
                  </a:cubicBezTo>
                  <a:cubicBezTo>
                    <a:pt x="111276" y="40047"/>
                    <a:pt x="100564" y="68124"/>
                    <a:pt x="96577" y="78748"/>
                  </a:cubicBezTo>
                  <a:cubicBezTo>
                    <a:pt x="93837" y="85831"/>
                    <a:pt x="92840" y="88107"/>
                    <a:pt x="92840" y="92407"/>
                  </a:cubicBezTo>
                  <a:cubicBezTo>
                    <a:pt x="92840" y="105814"/>
                    <a:pt x="103802" y="114161"/>
                    <a:pt x="116508" y="114161"/>
                  </a:cubicBezTo>
                  <a:cubicBezTo>
                    <a:pt x="141422" y="114161"/>
                    <a:pt x="152384" y="79254"/>
                    <a:pt x="152384" y="75460"/>
                  </a:cubicBezTo>
                  <a:cubicBezTo>
                    <a:pt x="152384" y="72171"/>
                    <a:pt x="149145" y="72171"/>
                    <a:pt x="148398" y="72171"/>
                  </a:cubicBezTo>
                  <a:cubicBezTo>
                    <a:pt x="144910" y="72171"/>
                    <a:pt x="144661" y="73689"/>
                    <a:pt x="143664" y="76471"/>
                  </a:cubicBezTo>
                  <a:cubicBezTo>
                    <a:pt x="137934" y="96707"/>
                    <a:pt x="127221" y="107078"/>
                    <a:pt x="117256" y="107078"/>
                  </a:cubicBezTo>
                  <a:cubicBezTo>
                    <a:pt x="112024" y="107078"/>
                    <a:pt x="111027" y="103537"/>
                    <a:pt x="111027" y="98225"/>
                  </a:cubicBezTo>
                  <a:cubicBezTo>
                    <a:pt x="111027" y="92407"/>
                    <a:pt x="112273" y="89119"/>
                    <a:pt x="116758" y="77736"/>
                  </a:cubicBezTo>
                  <a:cubicBezTo>
                    <a:pt x="119747" y="69895"/>
                    <a:pt x="129962" y="43082"/>
                    <a:pt x="129962" y="28917"/>
                  </a:cubicBezTo>
                  <a:cubicBezTo>
                    <a:pt x="129962" y="4381"/>
                    <a:pt x="110778" y="81"/>
                    <a:pt x="97574" y="81"/>
                  </a:cubicBezTo>
                  <a:cubicBezTo>
                    <a:pt x="76895" y="81"/>
                    <a:pt x="62944" y="12981"/>
                    <a:pt x="55470" y="23099"/>
                  </a:cubicBezTo>
                  <a:cubicBezTo>
                    <a:pt x="53726" y="5646"/>
                    <a:pt x="39026" y="81"/>
                    <a:pt x="28812" y="81"/>
                  </a:cubicBezTo>
                  <a:cubicBezTo>
                    <a:pt x="18099" y="81"/>
                    <a:pt x="12369" y="7922"/>
                    <a:pt x="9130" y="13740"/>
                  </a:cubicBezTo>
                  <a:cubicBezTo>
                    <a:pt x="3649" y="23099"/>
                    <a:pt x="161" y="37517"/>
                    <a:pt x="161" y="38782"/>
                  </a:cubicBezTo>
                  <a:cubicBezTo>
                    <a:pt x="161" y="42070"/>
                    <a:pt x="3649" y="42070"/>
                    <a:pt x="4396" y="42070"/>
                  </a:cubicBezTo>
                  <a:cubicBezTo>
                    <a:pt x="7884" y="42070"/>
                    <a:pt x="8133" y="41311"/>
                    <a:pt x="9877" y="34482"/>
                  </a:cubicBezTo>
                  <a:cubicBezTo>
                    <a:pt x="13614" y="19558"/>
                    <a:pt x="18348" y="7163"/>
                    <a:pt x="28064" y="7163"/>
                  </a:cubicBezTo>
                  <a:cubicBezTo>
                    <a:pt x="34542" y="7163"/>
                    <a:pt x="36286" y="12728"/>
                    <a:pt x="36286" y="19558"/>
                  </a:cubicBezTo>
                  <a:cubicBezTo>
                    <a:pt x="36286" y="24364"/>
                    <a:pt x="34044" y="33723"/>
                    <a:pt x="32300" y="40553"/>
                  </a:cubicBezTo>
                  <a:cubicBezTo>
                    <a:pt x="30556" y="47382"/>
                    <a:pt x="28064" y="57753"/>
                    <a:pt x="26819" y="63318"/>
                  </a:cubicBezTo>
                  <a:lnTo>
                    <a:pt x="18846" y="9569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3164785-EEE4-517E-6DD6-8367C30276C4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2154870" y="4465366"/>
              <a:ext cx="236681" cy="84557"/>
            </a:xfrm>
            <a:custGeom>
              <a:avLst/>
              <a:gdLst>
                <a:gd name="connsiteX0" fmla="*/ 224749 w 236681"/>
                <a:gd name="connsiteY0" fmla="*/ 14533 h 84557"/>
                <a:gd name="connsiteX1" fmla="*/ 236850 w 236681"/>
                <a:gd name="connsiteY1" fmla="*/ 7306 h 84557"/>
                <a:gd name="connsiteX2" fmla="*/ 225105 w 236681"/>
                <a:gd name="connsiteY2" fmla="*/ 79 h 84557"/>
                <a:gd name="connsiteX3" fmla="*/ 11914 w 236681"/>
                <a:gd name="connsiteY3" fmla="*/ 79 h 84557"/>
                <a:gd name="connsiteX4" fmla="*/ 169 w 236681"/>
                <a:gd name="connsiteY4" fmla="*/ 7306 h 84557"/>
                <a:gd name="connsiteX5" fmla="*/ 12270 w 236681"/>
                <a:gd name="connsiteY5" fmla="*/ 14533 h 84557"/>
                <a:gd name="connsiteX6" fmla="*/ 224749 w 236681"/>
                <a:gd name="connsiteY6" fmla="*/ 14533 h 84557"/>
                <a:gd name="connsiteX7" fmla="*/ 225105 w 236681"/>
                <a:gd name="connsiteY7" fmla="*/ 84637 h 84557"/>
                <a:gd name="connsiteX8" fmla="*/ 236850 w 236681"/>
                <a:gd name="connsiteY8" fmla="*/ 77410 h 84557"/>
                <a:gd name="connsiteX9" fmla="*/ 224749 w 236681"/>
                <a:gd name="connsiteY9" fmla="*/ 70182 h 84557"/>
                <a:gd name="connsiteX10" fmla="*/ 12270 w 236681"/>
                <a:gd name="connsiteY10" fmla="*/ 70182 h 84557"/>
                <a:gd name="connsiteX11" fmla="*/ 169 w 236681"/>
                <a:gd name="connsiteY11" fmla="*/ 77410 h 84557"/>
                <a:gd name="connsiteX12" fmla="*/ 11914 w 236681"/>
                <a:gd name="connsiteY12" fmla="*/ 84637 h 84557"/>
                <a:gd name="connsiteX13" fmla="*/ 225105 w 236681"/>
                <a:gd name="connsiteY13" fmla="*/ 84637 h 8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681" h="84557">
                  <a:moveTo>
                    <a:pt x="224749" y="14533"/>
                  </a:moveTo>
                  <a:cubicBezTo>
                    <a:pt x="230088" y="14533"/>
                    <a:pt x="236850" y="14533"/>
                    <a:pt x="236850" y="7306"/>
                  </a:cubicBezTo>
                  <a:cubicBezTo>
                    <a:pt x="236850" y="79"/>
                    <a:pt x="230088" y="79"/>
                    <a:pt x="225105" y="79"/>
                  </a:cubicBezTo>
                  <a:lnTo>
                    <a:pt x="11914" y="79"/>
                  </a:lnTo>
                  <a:cubicBezTo>
                    <a:pt x="6931" y="79"/>
                    <a:pt x="169" y="79"/>
                    <a:pt x="169" y="7306"/>
                  </a:cubicBezTo>
                  <a:cubicBezTo>
                    <a:pt x="169" y="14533"/>
                    <a:pt x="6931" y="14533"/>
                    <a:pt x="12270" y="14533"/>
                  </a:cubicBezTo>
                  <a:lnTo>
                    <a:pt x="224749" y="14533"/>
                  </a:lnTo>
                  <a:close/>
                  <a:moveTo>
                    <a:pt x="225105" y="84637"/>
                  </a:moveTo>
                  <a:cubicBezTo>
                    <a:pt x="230088" y="84637"/>
                    <a:pt x="236850" y="84637"/>
                    <a:pt x="236850" y="77410"/>
                  </a:cubicBezTo>
                  <a:cubicBezTo>
                    <a:pt x="236850" y="70182"/>
                    <a:pt x="230088" y="70182"/>
                    <a:pt x="224749" y="70182"/>
                  </a:cubicBezTo>
                  <a:lnTo>
                    <a:pt x="12270" y="70182"/>
                  </a:lnTo>
                  <a:cubicBezTo>
                    <a:pt x="6931" y="70182"/>
                    <a:pt x="169" y="70182"/>
                    <a:pt x="169" y="77410"/>
                  </a:cubicBezTo>
                  <a:cubicBezTo>
                    <a:pt x="169" y="84637"/>
                    <a:pt x="6931" y="84637"/>
                    <a:pt x="11914" y="84637"/>
                  </a:cubicBezTo>
                  <a:lnTo>
                    <a:pt x="225105" y="8463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179E3E0-69A7-52D7-66D6-2898FD1C414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2530553" y="4106133"/>
              <a:ext cx="315693" cy="802935"/>
            </a:xfrm>
            <a:custGeom>
              <a:avLst/>
              <a:gdLst>
                <a:gd name="connsiteX0" fmla="*/ 17263 w 315693"/>
                <a:gd name="connsiteY0" fmla="*/ 786740 h 802935"/>
                <a:gd name="connsiteX1" fmla="*/ 34703 w 315693"/>
                <a:gd name="connsiteY1" fmla="*/ 769033 h 802935"/>
                <a:gd name="connsiteX2" fmla="*/ 17619 w 315693"/>
                <a:gd name="connsiteY2" fmla="*/ 751327 h 802935"/>
                <a:gd name="connsiteX3" fmla="*/ 180 w 315693"/>
                <a:gd name="connsiteY3" fmla="*/ 769394 h 802935"/>
                <a:gd name="connsiteX4" fmla="*/ 39686 w 315693"/>
                <a:gd name="connsiteY4" fmla="*/ 803001 h 802935"/>
                <a:gd name="connsiteX5" fmla="*/ 139341 w 315693"/>
                <a:gd name="connsiteY5" fmla="*/ 613650 h 802935"/>
                <a:gd name="connsiteX6" fmla="*/ 209100 w 315693"/>
                <a:gd name="connsiteY6" fmla="*/ 268192 h 802935"/>
                <a:gd name="connsiteX7" fmla="*/ 247538 w 315693"/>
                <a:gd name="connsiteY7" fmla="*/ 72337 h 802935"/>
                <a:gd name="connsiteX8" fmla="*/ 277791 w 315693"/>
                <a:gd name="connsiteY8" fmla="*/ 8015 h 802935"/>
                <a:gd name="connsiteX9" fmla="*/ 299145 w 315693"/>
                <a:gd name="connsiteY9" fmla="*/ 16327 h 802935"/>
                <a:gd name="connsiteX10" fmla="*/ 281350 w 315693"/>
                <a:gd name="connsiteY10" fmla="*/ 34033 h 802935"/>
                <a:gd name="connsiteX11" fmla="*/ 298434 w 315693"/>
                <a:gd name="connsiteY11" fmla="*/ 51740 h 802935"/>
                <a:gd name="connsiteX12" fmla="*/ 315873 w 315693"/>
                <a:gd name="connsiteY12" fmla="*/ 33672 h 802935"/>
                <a:gd name="connsiteX13" fmla="*/ 277079 w 315693"/>
                <a:gd name="connsiteY13" fmla="*/ 66 h 802935"/>
                <a:gd name="connsiteX14" fmla="*/ 210523 w 315693"/>
                <a:gd name="connsiteY14" fmla="*/ 113170 h 802935"/>
                <a:gd name="connsiteX15" fmla="*/ 121901 w 315693"/>
                <a:gd name="connsiteY15" fmla="*/ 534874 h 802935"/>
                <a:gd name="connsiteX16" fmla="*/ 90581 w 315693"/>
                <a:gd name="connsiteY16" fmla="*/ 700737 h 802935"/>
                <a:gd name="connsiteX17" fmla="*/ 38974 w 315693"/>
                <a:gd name="connsiteY17" fmla="*/ 795051 h 802935"/>
                <a:gd name="connsiteX18" fmla="*/ 17263 w 315693"/>
                <a:gd name="connsiteY18" fmla="*/ 786740 h 80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5693" h="802935">
                  <a:moveTo>
                    <a:pt x="17263" y="786740"/>
                  </a:moveTo>
                  <a:cubicBezTo>
                    <a:pt x="28652" y="786017"/>
                    <a:pt x="34703" y="778067"/>
                    <a:pt x="34703" y="769033"/>
                  </a:cubicBezTo>
                  <a:cubicBezTo>
                    <a:pt x="34703" y="757108"/>
                    <a:pt x="25805" y="751327"/>
                    <a:pt x="17619" y="751327"/>
                  </a:cubicBezTo>
                  <a:cubicBezTo>
                    <a:pt x="9077" y="751327"/>
                    <a:pt x="180" y="756747"/>
                    <a:pt x="180" y="769394"/>
                  </a:cubicBezTo>
                  <a:cubicBezTo>
                    <a:pt x="180" y="787824"/>
                    <a:pt x="17975" y="803001"/>
                    <a:pt x="39686" y="803001"/>
                  </a:cubicBezTo>
                  <a:cubicBezTo>
                    <a:pt x="93784" y="803001"/>
                    <a:pt x="114071" y="718443"/>
                    <a:pt x="139341" y="613650"/>
                  </a:cubicBezTo>
                  <a:cubicBezTo>
                    <a:pt x="166746" y="499461"/>
                    <a:pt x="189880" y="384188"/>
                    <a:pt x="209100" y="268192"/>
                  </a:cubicBezTo>
                  <a:cubicBezTo>
                    <a:pt x="222268" y="191223"/>
                    <a:pt x="235437" y="118952"/>
                    <a:pt x="247538" y="72337"/>
                  </a:cubicBezTo>
                  <a:cubicBezTo>
                    <a:pt x="251809" y="54630"/>
                    <a:pt x="263910" y="8015"/>
                    <a:pt x="277791" y="8015"/>
                  </a:cubicBezTo>
                  <a:cubicBezTo>
                    <a:pt x="288824" y="8015"/>
                    <a:pt x="297722" y="14881"/>
                    <a:pt x="299145" y="16327"/>
                  </a:cubicBezTo>
                  <a:cubicBezTo>
                    <a:pt x="287400" y="17049"/>
                    <a:pt x="281350" y="24999"/>
                    <a:pt x="281350" y="34033"/>
                  </a:cubicBezTo>
                  <a:cubicBezTo>
                    <a:pt x="281350" y="45958"/>
                    <a:pt x="290248" y="51740"/>
                    <a:pt x="298434" y="51740"/>
                  </a:cubicBezTo>
                  <a:cubicBezTo>
                    <a:pt x="306975" y="51740"/>
                    <a:pt x="315873" y="46319"/>
                    <a:pt x="315873" y="33672"/>
                  </a:cubicBezTo>
                  <a:cubicBezTo>
                    <a:pt x="315873" y="14159"/>
                    <a:pt x="296654" y="66"/>
                    <a:pt x="277079" y="66"/>
                  </a:cubicBezTo>
                  <a:cubicBezTo>
                    <a:pt x="250030" y="66"/>
                    <a:pt x="230098" y="39453"/>
                    <a:pt x="210523" y="113170"/>
                  </a:cubicBezTo>
                  <a:cubicBezTo>
                    <a:pt x="209456" y="117145"/>
                    <a:pt x="161052" y="298546"/>
                    <a:pt x="121901" y="534874"/>
                  </a:cubicBezTo>
                  <a:cubicBezTo>
                    <a:pt x="112648" y="590161"/>
                    <a:pt x="102326" y="650508"/>
                    <a:pt x="90581" y="700737"/>
                  </a:cubicBezTo>
                  <a:cubicBezTo>
                    <a:pt x="84175" y="727116"/>
                    <a:pt x="67803" y="795051"/>
                    <a:pt x="38974" y="795051"/>
                  </a:cubicBezTo>
                  <a:cubicBezTo>
                    <a:pt x="26161" y="795051"/>
                    <a:pt x="17619" y="786740"/>
                    <a:pt x="17263" y="786740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F40634E-7636-02EF-B16C-7B7FC972AF28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2876998" y="4037374"/>
              <a:ext cx="84208" cy="160623"/>
            </a:xfrm>
            <a:custGeom>
              <a:avLst/>
              <a:gdLst>
                <a:gd name="connsiteX0" fmla="*/ 51014 w 84208"/>
                <a:gd name="connsiteY0" fmla="*/ 58247 h 160623"/>
                <a:gd name="connsiteX1" fmla="*/ 76426 w 84208"/>
                <a:gd name="connsiteY1" fmla="*/ 58247 h 160623"/>
                <a:gd name="connsiteX2" fmla="*/ 84398 w 84208"/>
                <a:gd name="connsiteY2" fmla="*/ 52682 h 160623"/>
                <a:gd name="connsiteX3" fmla="*/ 76924 w 84208"/>
                <a:gd name="connsiteY3" fmla="*/ 49140 h 160623"/>
                <a:gd name="connsiteX4" fmla="*/ 53256 w 84208"/>
                <a:gd name="connsiteY4" fmla="*/ 49140 h 160623"/>
                <a:gd name="connsiteX5" fmla="*/ 62474 w 84208"/>
                <a:gd name="connsiteY5" fmla="*/ 11704 h 160623"/>
                <a:gd name="connsiteX6" fmla="*/ 63221 w 84208"/>
                <a:gd name="connsiteY6" fmla="*/ 8162 h 160623"/>
                <a:gd name="connsiteX7" fmla="*/ 54751 w 84208"/>
                <a:gd name="connsiteY7" fmla="*/ 68 h 160623"/>
                <a:gd name="connsiteX8" fmla="*/ 43041 w 84208"/>
                <a:gd name="connsiteY8" fmla="*/ 10945 h 160623"/>
                <a:gd name="connsiteX9" fmla="*/ 33574 w 84208"/>
                <a:gd name="connsiteY9" fmla="*/ 49140 h 160623"/>
                <a:gd name="connsiteX10" fmla="*/ 8162 w 84208"/>
                <a:gd name="connsiteY10" fmla="*/ 49140 h 160623"/>
                <a:gd name="connsiteX11" fmla="*/ 190 w 84208"/>
                <a:gd name="connsiteY11" fmla="*/ 54705 h 160623"/>
                <a:gd name="connsiteX12" fmla="*/ 7664 w 84208"/>
                <a:gd name="connsiteY12" fmla="*/ 58247 h 160623"/>
                <a:gd name="connsiteX13" fmla="*/ 31332 w 84208"/>
                <a:gd name="connsiteY13" fmla="*/ 58247 h 160623"/>
                <a:gd name="connsiteX14" fmla="*/ 16633 w 84208"/>
                <a:gd name="connsiteY14" fmla="*/ 117943 h 160623"/>
                <a:gd name="connsiteX15" fmla="*/ 12896 w 84208"/>
                <a:gd name="connsiteY15" fmla="*/ 136661 h 160623"/>
                <a:gd name="connsiteX16" fmla="*/ 39553 w 84208"/>
                <a:gd name="connsiteY16" fmla="*/ 160691 h 160623"/>
                <a:gd name="connsiteX17" fmla="*/ 82903 w 84208"/>
                <a:gd name="connsiteY17" fmla="*/ 121990 h 160623"/>
                <a:gd name="connsiteX18" fmla="*/ 78917 w 84208"/>
                <a:gd name="connsiteY18" fmla="*/ 118702 h 160623"/>
                <a:gd name="connsiteX19" fmla="*/ 73685 w 84208"/>
                <a:gd name="connsiteY19" fmla="*/ 123508 h 160623"/>
                <a:gd name="connsiteX20" fmla="*/ 40301 w 84208"/>
                <a:gd name="connsiteY20" fmla="*/ 153609 h 160623"/>
                <a:gd name="connsiteX21" fmla="*/ 31581 w 84208"/>
                <a:gd name="connsiteY21" fmla="*/ 141214 h 160623"/>
                <a:gd name="connsiteX22" fmla="*/ 33076 w 84208"/>
                <a:gd name="connsiteY22" fmla="*/ 130843 h 160623"/>
                <a:gd name="connsiteX23" fmla="*/ 51014 w 84208"/>
                <a:gd name="connsiteY23" fmla="*/ 5824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208" h="160623">
                  <a:moveTo>
                    <a:pt x="51014" y="58247"/>
                  </a:moveTo>
                  <a:lnTo>
                    <a:pt x="76426" y="58247"/>
                  </a:lnTo>
                  <a:cubicBezTo>
                    <a:pt x="81159" y="58247"/>
                    <a:pt x="84398" y="58247"/>
                    <a:pt x="84398" y="52682"/>
                  </a:cubicBezTo>
                  <a:cubicBezTo>
                    <a:pt x="84398" y="49140"/>
                    <a:pt x="81159" y="49140"/>
                    <a:pt x="76924" y="49140"/>
                  </a:cubicBezTo>
                  <a:lnTo>
                    <a:pt x="53256" y="49140"/>
                  </a:lnTo>
                  <a:lnTo>
                    <a:pt x="62474" y="11704"/>
                  </a:lnTo>
                  <a:cubicBezTo>
                    <a:pt x="62723" y="10439"/>
                    <a:pt x="63221" y="9174"/>
                    <a:pt x="63221" y="8162"/>
                  </a:cubicBezTo>
                  <a:cubicBezTo>
                    <a:pt x="63221" y="3609"/>
                    <a:pt x="59734" y="68"/>
                    <a:pt x="54751" y="68"/>
                  </a:cubicBezTo>
                  <a:cubicBezTo>
                    <a:pt x="48522" y="68"/>
                    <a:pt x="44785" y="4368"/>
                    <a:pt x="43041" y="10945"/>
                  </a:cubicBezTo>
                  <a:cubicBezTo>
                    <a:pt x="41297" y="17269"/>
                    <a:pt x="44536" y="5127"/>
                    <a:pt x="33574" y="49140"/>
                  </a:cubicBezTo>
                  <a:lnTo>
                    <a:pt x="8162" y="49140"/>
                  </a:lnTo>
                  <a:cubicBezTo>
                    <a:pt x="3428" y="49140"/>
                    <a:pt x="190" y="49140"/>
                    <a:pt x="190" y="54705"/>
                  </a:cubicBezTo>
                  <a:cubicBezTo>
                    <a:pt x="190" y="58247"/>
                    <a:pt x="3179" y="58247"/>
                    <a:pt x="7664" y="58247"/>
                  </a:cubicBezTo>
                  <a:lnTo>
                    <a:pt x="31332" y="58247"/>
                  </a:lnTo>
                  <a:lnTo>
                    <a:pt x="16633" y="117943"/>
                  </a:lnTo>
                  <a:cubicBezTo>
                    <a:pt x="15138" y="124266"/>
                    <a:pt x="12896" y="133373"/>
                    <a:pt x="12896" y="136661"/>
                  </a:cubicBezTo>
                  <a:cubicBezTo>
                    <a:pt x="12896" y="151585"/>
                    <a:pt x="25352" y="160691"/>
                    <a:pt x="39553" y="160691"/>
                  </a:cubicBezTo>
                  <a:cubicBezTo>
                    <a:pt x="67208" y="160691"/>
                    <a:pt x="82903" y="125278"/>
                    <a:pt x="82903" y="121990"/>
                  </a:cubicBezTo>
                  <a:cubicBezTo>
                    <a:pt x="82903" y="118702"/>
                    <a:pt x="79665" y="118702"/>
                    <a:pt x="78917" y="118702"/>
                  </a:cubicBezTo>
                  <a:cubicBezTo>
                    <a:pt x="75927" y="118702"/>
                    <a:pt x="75678" y="119207"/>
                    <a:pt x="73685" y="123508"/>
                  </a:cubicBezTo>
                  <a:cubicBezTo>
                    <a:pt x="66709" y="139443"/>
                    <a:pt x="54003" y="153609"/>
                    <a:pt x="40301" y="153609"/>
                  </a:cubicBezTo>
                  <a:cubicBezTo>
                    <a:pt x="35069" y="153609"/>
                    <a:pt x="31581" y="150320"/>
                    <a:pt x="31581" y="141214"/>
                  </a:cubicBezTo>
                  <a:cubicBezTo>
                    <a:pt x="31581" y="138685"/>
                    <a:pt x="32577" y="133373"/>
                    <a:pt x="33076" y="130843"/>
                  </a:cubicBezTo>
                  <a:lnTo>
                    <a:pt x="51014" y="5824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E94FCF4-7EF2-1B62-19A9-38DAE8FD80E4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2995405" y="4106434"/>
              <a:ext cx="101790" cy="164417"/>
            </a:xfrm>
            <a:custGeom>
              <a:avLst/>
              <a:gdLst>
                <a:gd name="connsiteX0" fmla="*/ 63545 w 101790"/>
                <a:gd name="connsiteY0" fmla="*/ 57706 h 164417"/>
                <a:gd name="connsiteX1" fmla="*/ 83476 w 101790"/>
                <a:gd name="connsiteY1" fmla="*/ 57706 h 164417"/>
                <a:gd name="connsiteX2" fmla="*/ 88281 w 101790"/>
                <a:gd name="connsiteY2" fmla="*/ 56802 h 164417"/>
                <a:gd name="connsiteX3" fmla="*/ 89704 w 101790"/>
                <a:gd name="connsiteY3" fmla="*/ 52647 h 164417"/>
                <a:gd name="connsiteX4" fmla="*/ 84010 w 101790"/>
                <a:gd name="connsiteY4" fmla="*/ 49575 h 164417"/>
                <a:gd name="connsiteX5" fmla="*/ 64968 w 101790"/>
                <a:gd name="connsiteY5" fmla="*/ 49575 h 164417"/>
                <a:gd name="connsiteX6" fmla="*/ 72976 w 101790"/>
                <a:gd name="connsiteY6" fmla="*/ 10548 h 164417"/>
                <a:gd name="connsiteX7" fmla="*/ 81518 w 101790"/>
                <a:gd name="connsiteY7" fmla="*/ 6212 h 164417"/>
                <a:gd name="connsiteX8" fmla="*/ 90238 w 101790"/>
                <a:gd name="connsiteY8" fmla="*/ 8200 h 164417"/>
                <a:gd name="connsiteX9" fmla="*/ 83120 w 101790"/>
                <a:gd name="connsiteY9" fmla="*/ 18498 h 164417"/>
                <a:gd name="connsiteX10" fmla="*/ 90950 w 101790"/>
                <a:gd name="connsiteY10" fmla="*/ 25906 h 164417"/>
                <a:gd name="connsiteX11" fmla="*/ 101983 w 101790"/>
                <a:gd name="connsiteY11" fmla="*/ 13981 h 164417"/>
                <a:gd name="connsiteX12" fmla="*/ 81696 w 101790"/>
                <a:gd name="connsiteY12" fmla="*/ 69 h 164417"/>
                <a:gd name="connsiteX13" fmla="*/ 53045 w 101790"/>
                <a:gd name="connsiteY13" fmla="*/ 29700 h 164417"/>
                <a:gd name="connsiteX14" fmla="*/ 49486 w 101790"/>
                <a:gd name="connsiteY14" fmla="*/ 49575 h 164417"/>
                <a:gd name="connsiteX15" fmla="*/ 33292 w 101790"/>
                <a:gd name="connsiteY15" fmla="*/ 49575 h 164417"/>
                <a:gd name="connsiteX16" fmla="*/ 27064 w 101790"/>
                <a:gd name="connsiteY16" fmla="*/ 54634 h 164417"/>
                <a:gd name="connsiteX17" fmla="*/ 32758 w 101790"/>
                <a:gd name="connsiteY17" fmla="*/ 57706 h 164417"/>
                <a:gd name="connsiteX18" fmla="*/ 48241 w 101790"/>
                <a:gd name="connsiteY18" fmla="*/ 57706 h 164417"/>
                <a:gd name="connsiteX19" fmla="*/ 32403 w 101790"/>
                <a:gd name="connsiteY19" fmla="*/ 144793 h 164417"/>
                <a:gd name="connsiteX20" fmla="*/ 20124 w 101790"/>
                <a:gd name="connsiteY20" fmla="*/ 158343 h 164417"/>
                <a:gd name="connsiteX21" fmla="*/ 11938 w 101790"/>
                <a:gd name="connsiteY21" fmla="*/ 156537 h 164417"/>
                <a:gd name="connsiteX22" fmla="*/ 19056 w 101790"/>
                <a:gd name="connsiteY22" fmla="*/ 146057 h 164417"/>
                <a:gd name="connsiteX23" fmla="*/ 11226 w 101790"/>
                <a:gd name="connsiteY23" fmla="*/ 138650 h 164417"/>
                <a:gd name="connsiteX24" fmla="*/ 193 w 101790"/>
                <a:gd name="connsiteY24" fmla="*/ 150574 h 164417"/>
                <a:gd name="connsiteX25" fmla="*/ 19946 w 101790"/>
                <a:gd name="connsiteY25" fmla="*/ 164487 h 164417"/>
                <a:gd name="connsiteX26" fmla="*/ 42190 w 101790"/>
                <a:gd name="connsiteY26" fmla="*/ 150574 h 164417"/>
                <a:gd name="connsiteX27" fmla="*/ 53579 w 101790"/>
                <a:gd name="connsiteY27" fmla="*/ 115884 h 164417"/>
                <a:gd name="connsiteX28" fmla="*/ 63545 w 101790"/>
                <a:gd name="connsiteY28" fmla="*/ 57706 h 1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1790" h="164417">
                  <a:moveTo>
                    <a:pt x="63545" y="57706"/>
                  </a:moveTo>
                  <a:lnTo>
                    <a:pt x="83476" y="57706"/>
                  </a:lnTo>
                  <a:cubicBezTo>
                    <a:pt x="87213" y="57706"/>
                    <a:pt x="87391" y="57525"/>
                    <a:pt x="88281" y="56802"/>
                  </a:cubicBezTo>
                  <a:cubicBezTo>
                    <a:pt x="89170" y="56079"/>
                    <a:pt x="89704" y="53731"/>
                    <a:pt x="89704" y="52647"/>
                  </a:cubicBezTo>
                  <a:cubicBezTo>
                    <a:pt x="89704" y="49575"/>
                    <a:pt x="87035" y="49575"/>
                    <a:pt x="84010" y="49575"/>
                  </a:cubicBezTo>
                  <a:lnTo>
                    <a:pt x="64968" y="49575"/>
                  </a:lnTo>
                  <a:cubicBezTo>
                    <a:pt x="67104" y="36205"/>
                    <a:pt x="70663" y="13259"/>
                    <a:pt x="72976" y="10548"/>
                  </a:cubicBezTo>
                  <a:cubicBezTo>
                    <a:pt x="75646" y="7658"/>
                    <a:pt x="78493" y="6212"/>
                    <a:pt x="81518" y="6212"/>
                  </a:cubicBezTo>
                  <a:cubicBezTo>
                    <a:pt x="82586" y="6212"/>
                    <a:pt x="86501" y="6212"/>
                    <a:pt x="90238" y="8200"/>
                  </a:cubicBezTo>
                  <a:cubicBezTo>
                    <a:pt x="83120" y="11271"/>
                    <a:pt x="83120" y="17776"/>
                    <a:pt x="83120" y="18498"/>
                  </a:cubicBezTo>
                  <a:cubicBezTo>
                    <a:pt x="83120" y="23015"/>
                    <a:pt x="86501" y="25906"/>
                    <a:pt x="90950" y="25906"/>
                  </a:cubicBezTo>
                  <a:cubicBezTo>
                    <a:pt x="95577" y="25906"/>
                    <a:pt x="101983" y="21931"/>
                    <a:pt x="101983" y="13981"/>
                  </a:cubicBezTo>
                  <a:cubicBezTo>
                    <a:pt x="101983" y="3502"/>
                    <a:pt x="90238" y="69"/>
                    <a:pt x="81696" y="69"/>
                  </a:cubicBezTo>
                  <a:cubicBezTo>
                    <a:pt x="59096" y="69"/>
                    <a:pt x="54647" y="21931"/>
                    <a:pt x="53045" y="29700"/>
                  </a:cubicBezTo>
                  <a:cubicBezTo>
                    <a:pt x="51444" y="37470"/>
                    <a:pt x="52512" y="32591"/>
                    <a:pt x="49486" y="49575"/>
                  </a:cubicBezTo>
                  <a:lnTo>
                    <a:pt x="33292" y="49575"/>
                  </a:lnTo>
                  <a:cubicBezTo>
                    <a:pt x="29911" y="49575"/>
                    <a:pt x="27064" y="49575"/>
                    <a:pt x="27064" y="54634"/>
                  </a:cubicBezTo>
                  <a:cubicBezTo>
                    <a:pt x="27064" y="57706"/>
                    <a:pt x="29733" y="57706"/>
                    <a:pt x="32758" y="57706"/>
                  </a:cubicBezTo>
                  <a:lnTo>
                    <a:pt x="48241" y="57706"/>
                  </a:lnTo>
                  <a:cubicBezTo>
                    <a:pt x="44859" y="75412"/>
                    <a:pt x="37385" y="125641"/>
                    <a:pt x="32403" y="144793"/>
                  </a:cubicBezTo>
                  <a:cubicBezTo>
                    <a:pt x="31335" y="149129"/>
                    <a:pt x="27064" y="158343"/>
                    <a:pt x="20124" y="158343"/>
                  </a:cubicBezTo>
                  <a:cubicBezTo>
                    <a:pt x="19056" y="158343"/>
                    <a:pt x="15141" y="158163"/>
                    <a:pt x="11938" y="156537"/>
                  </a:cubicBezTo>
                  <a:cubicBezTo>
                    <a:pt x="16742" y="154369"/>
                    <a:pt x="19056" y="149852"/>
                    <a:pt x="19056" y="146057"/>
                  </a:cubicBezTo>
                  <a:cubicBezTo>
                    <a:pt x="19056" y="141540"/>
                    <a:pt x="15675" y="138650"/>
                    <a:pt x="11226" y="138650"/>
                  </a:cubicBezTo>
                  <a:cubicBezTo>
                    <a:pt x="6599" y="138650"/>
                    <a:pt x="193" y="142624"/>
                    <a:pt x="193" y="150574"/>
                  </a:cubicBezTo>
                  <a:cubicBezTo>
                    <a:pt x="193" y="161596"/>
                    <a:pt x="13005" y="164487"/>
                    <a:pt x="19946" y="164487"/>
                  </a:cubicBezTo>
                  <a:cubicBezTo>
                    <a:pt x="30267" y="164487"/>
                    <a:pt x="38097" y="156175"/>
                    <a:pt x="42190" y="150574"/>
                  </a:cubicBezTo>
                  <a:cubicBezTo>
                    <a:pt x="49308" y="140456"/>
                    <a:pt x="53401" y="116426"/>
                    <a:pt x="53579" y="115884"/>
                  </a:cubicBezTo>
                  <a:lnTo>
                    <a:pt x="63545" y="5770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7EE9B43-A4E5-60C1-163F-80569505A0E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2718815" y="4769131"/>
              <a:ext cx="84208" cy="160623"/>
            </a:xfrm>
            <a:custGeom>
              <a:avLst/>
              <a:gdLst>
                <a:gd name="connsiteX0" fmla="*/ 51009 w 84208"/>
                <a:gd name="connsiteY0" fmla="*/ 58267 h 160623"/>
                <a:gd name="connsiteX1" fmla="*/ 76421 w 84208"/>
                <a:gd name="connsiteY1" fmla="*/ 58267 h 160623"/>
                <a:gd name="connsiteX2" fmla="*/ 84394 w 84208"/>
                <a:gd name="connsiteY2" fmla="*/ 52702 h 160623"/>
                <a:gd name="connsiteX3" fmla="*/ 76920 w 84208"/>
                <a:gd name="connsiteY3" fmla="*/ 49160 h 160623"/>
                <a:gd name="connsiteX4" fmla="*/ 53251 w 84208"/>
                <a:gd name="connsiteY4" fmla="*/ 49160 h 160623"/>
                <a:gd name="connsiteX5" fmla="*/ 62470 w 84208"/>
                <a:gd name="connsiteY5" fmla="*/ 11724 h 160623"/>
                <a:gd name="connsiteX6" fmla="*/ 63217 w 84208"/>
                <a:gd name="connsiteY6" fmla="*/ 8183 h 160623"/>
                <a:gd name="connsiteX7" fmla="*/ 54746 w 84208"/>
                <a:gd name="connsiteY7" fmla="*/ 88 h 160623"/>
                <a:gd name="connsiteX8" fmla="*/ 43037 w 84208"/>
                <a:gd name="connsiteY8" fmla="*/ 10965 h 160623"/>
                <a:gd name="connsiteX9" fmla="*/ 33570 w 84208"/>
                <a:gd name="connsiteY9" fmla="*/ 49160 h 160623"/>
                <a:gd name="connsiteX10" fmla="*/ 8158 w 84208"/>
                <a:gd name="connsiteY10" fmla="*/ 49160 h 160623"/>
                <a:gd name="connsiteX11" fmla="*/ 185 w 84208"/>
                <a:gd name="connsiteY11" fmla="*/ 54725 h 160623"/>
                <a:gd name="connsiteX12" fmla="*/ 7659 w 84208"/>
                <a:gd name="connsiteY12" fmla="*/ 58267 h 160623"/>
                <a:gd name="connsiteX13" fmla="*/ 31327 w 84208"/>
                <a:gd name="connsiteY13" fmla="*/ 58267 h 160623"/>
                <a:gd name="connsiteX14" fmla="*/ 16628 w 84208"/>
                <a:gd name="connsiteY14" fmla="*/ 117963 h 160623"/>
                <a:gd name="connsiteX15" fmla="*/ 12891 w 84208"/>
                <a:gd name="connsiteY15" fmla="*/ 136681 h 160623"/>
                <a:gd name="connsiteX16" fmla="*/ 39549 w 84208"/>
                <a:gd name="connsiteY16" fmla="*/ 160711 h 160623"/>
                <a:gd name="connsiteX17" fmla="*/ 82899 w 84208"/>
                <a:gd name="connsiteY17" fmla="*/ 122010 h 160623"/>
                <a:gd name="connsiteX18" fmla="*/ 78913 w 84208"/>
                <a:gd name="connsiteY18" fmla="*/ 118722 h 160623"/>
                <a:gd name="connsiteX19" fmla="*/ 73681 w 84208"/>
                <a:gd name="connsiteY19" fmla="*/ 123528 h 160623"/>
                <a:gd name="connsiteX20" fmla="*/ 40296 w 84208"/>
                <a:gd name="connsiteY20" fmla="*/ 153629 h 160623"/>
                <a:gd name="connsiteX21" fmla="*/ 31576 w 84208"/>
                <a:gd name="connsiteY21" fmla="*/ 141234 h 160623"/>
                <a:gd name="connsiteX22" fmla="*/ 33071 w 84208"/>
                <a:gd name="connsiteY22" fmla="*/ 130863 h 160623"/>
                <a:gd name="connsiteX23" fmla="*/ 51009 w 84208"/>
                <a:gd name="connsiteY23" fmla="*/ 58267 h 16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208" h="160623">
                  <a:moveTo>
                    <a:pt x="51009" y="58267"/>
                  </a:moveTo>
                  <a:lnTo>
                    <a:pt x="76421" y="58267"/>
                  </a:lnTo>
                  <a:cubicBezTo>
                    <a:pt x="81155" y="58267"/>
                    <a:pt x="84394" y="58267"/>
                    <a:pt x="84394" y="52702"/>
                  </a:cubicBezTo>
                  <a:cubicBezTo>
                    <a:pt x="84394" y="49160"/>
                    <a:pt x="81155" y="49160"/>
                    <a:pt x="76920" y="49160"/>
                  </a:cubicBezTo>
                  <a:lnTo>
                    <a:pt x="53251" y="49160"/>
                  </a:lnTo>
                  <a:lnTo>
                    <a:pt x="62470" y="11724"/>
                  </a:lnTo>
                  <a:cubicBezTo>
                    <a:pt x="62719" y="10459"/>
                    <a:pt x="63217" y="9194"/>
                    <a:pt x="63217" y="8183"/>
                  </a:cubicBezTo>
                  <a:cubicBezTo>
                    <a:pt x="63217" y="3630"/>
                    <a:pt x="59729" y="88"/>
                    <a:pt x="54746" y="88"/>
                  </a:cubicBezTo>
                  <a:cubicBezTo>
                    <a:pt x="48518" y="88"/>
                    <a:pt x="44781" y="4388"/>
                    <a:pt x="43037" y="10965"/>
                  </a:cubicBezTo>
                  <a:cubicBezTo>
                    <a:pt x="41293" y="17289"/>
                    <a:pt x="44532" y="5147"/>
                    <a:pt x="33570" y="49160"/>
                  </a:cubicBezTo>
                  <a:lnTo>
                    <a:pt x="8158" y="49160"/>
                  </a:lnTo>
                  <a:cubicBezTo>
                    <a:pt x="3424" y="49160"/>
                    <a:pt x="185" y="49160"/>
                    <a:pt x="185" y="54725"/>
                  </a:cubicBezTo>
                  <a:cubicBezTo>
                    <a:pt x="185" y="58267"/>
                    <a:pt x="3175" y="58267"/>
                    <a:pt x="7659" y="58267"/>
                  </a:cubicBezTo>
                  <a:lnTo>
                    <a:pt x="31327" y="58267"/>
                  </a:lnTo>
                  <a:lnTo>
                    <a:pt x="16628" y="117963"/>
                  </a:lnTo>
                  <a:cubicBezTo>
                    <a:pt x="15133" y="124287"/>
                    <a:pt x="12891" y="133393"/>
                    <a:pt x="12891" y="136681"/>
                  </a:cubicBezTo>
                  <a:cubicBezTo>
                    <a:pt x="12891" y="151605"/>
                    <a:pt x="25348" y="160711"/>
                    <a:pt x="39549" y="160711"/>
                  </a:cubicBezTo>
                  <a:cubicBezTo>
                    <a:pt x="67203" y="160711"/>
                    <a:pt x="82899" y="125298"/>
                    <a:pt x="82899" y="122010"/>
                  </a:cubicBezTo>
                  <a:cubicBezTo>
                    <a:pt x="82899" y="118722"/>
                    <a:pt x="79660" y="118722"/>
                    <a:pt x="78913" y="118722"/>
                  </a:cubicBezTo>
                  <a:cubicBezTo>
                    <a:pt x="75923" y="118722"/>
                    <a:pt x="75674" y="119228"/>
                    <a:pt x="73681" y="123528"/>
                  </a:cubicBezTo>
                  <a:cubicBezTo>
                    <a:pt x="66705" y="139464"/>
                    <a:pt x="53999" y="153629"/>
                    <a:pt x="40296" y="153629"/>
                  </a:cubicBezTo>
                  <a:cubicBezTo>
                    <a:pt x="35064" y="153629"/>
                    <a:pt x="31576" y="150340"/>
                    <a:pt x="31576" y="141234"/>
                  </a:cubicBezTo>
                  <a:cubicBezTo>
                    <a:pt x="31576" y="138705"/>
                    <a:pt x="32573" y="133393"/>
                    <a:pt x="33071" y="130863"/>
                  </a:cubicBezTo>
                  <a:lnTo>
                    <a:pt x="51009" y="5826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DCD6D8C-DB4E-72E3-2BEE-4E54A201651A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2829926" y="4843028"/>
              <a:ext cx="92892" cy="124306"/>
            </a:xfrm>
            <a:custGeom>
              <a:avLst/>
              <a:gdLst>
                <a:gd name="connsiteX0" fmla="*/ 93081 w 92892"/>
                <a:gd name="connsiteY0" fmla="*/ 62604 h 124306"/>
                <a:gd name="connsiteX1" fmla="*/ 46635 w 92892"/>
                <a:gd name="connsiteY1" fmla="*/ 89 h 124306"/>
                <a:gd name="connsiteX2" fmla="*/ 188 w 92892"/>
                <a:gd name="connsiteY2" fmla="*/ 62604 h 124306"/>
                <a:gd name="connsiteX3" fmla="*/ 46635 w 92892"/>
                <a:gd name="connsiteY3" fmla="*/ 124396 h 124306"/>
                <a:gd name="connsiteX4" fmla="*/ 93081 w 92892"/>
                <a:gd name="connsiteY4" fmla="*/ 62604 h 124306"/>
                <a:gd name="connsiteX5" fmla="*/ 46635 w 92892"/>
                <a:gd name="connsiteY5" fmla="*/ 118434 h 124306"/>
                <a:gd name="connsiteX6" fmla="*/ 20653 w 92892"/>
                <a:gd name="connsiteY6" fmla="*/ 97836 h 124306"/>
                <a:gd name="connsiteX7" fmla="*/ 17984 w 92892"/>
                <a:gd name="connsiteY7" fmla="*/ 60436 h 124306"/>
                <a:gd name="connsiteX8" fmla="*/ 20831 w 92892"/>
                <a:gd name="connsiteY8" fmla="*/ 24300 h 124306"/>
                <a:gd name="connsiteX9" fmla="*/ 46635 w 92892"/>
                <a:gd name="connsiteY9" fmla="*/ 6052 h 124306"/>
                <a:gd name="connsiteX10" fmla="*/ 72794 w 92892"/>
                <a:gd name="connsiteY10" fmla="*/ 25565 h 124306"/>
                <a:gd name="connsiteX11" fmla="*/ 75285 w 92892"/>
                <a:gd name="connsiteY11" fmla="*/ 60436 h 124306"/>
                <a:gd name="connsiteX12" fmla="*/ 72616 w 92892"/>
                <a:gd name="connsiteY12" fmla="*/ 98198 h 124306"/>
                <a:gd name="connsiteX13" fmla="*/ 46635 w 92892"/>
                <a:gd name="connsiteY13" fmla="*/ 118434 h 12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892" h="124306">
                  <a:moveTo>
                    <a:pt x="93081" y="62604"/>
                  </a:moveTo>
                  <a:cubicBezTo>
                    <a:pt x="93081" y="49595"/>
                    <a:pt x="93081" y="89"/>
                    <a:pt x="46635" y="89"/>
                  </a:cubicBezTo>
                  <a:cubicBezTo>
                    <a:pt x="188" y="89"/>
                    <a:pt x="188" y="49595"/>
                    <a:pt x="188" y="62604"/>
                  </a:cubicBezTo>
                  <a:cubicBezTo>
                    <a:pt x="188" y="75793"/>
                    <a:pt x="188" y="124396"/>
                    <a:pt x="46635" y="124396"/>
                  </a:cubicBezTo>
                  <a:cubicBezTo>
                    <a:pt x="93081" y="124396"/>
                    <a:pt x="93081" y="75793"/>
                    <a:pt x="93081" y="62604"/>
                  </a:cubicBezTo>
                  <a:close/>
                  <a:moveTo>
                    <a:pt x="46635" y="118434"/>
                  </a:moveTo>
                  <a:cubicBezTo>
                    <a:pt x="40050" y="118434"/>
                    <a:pt x="25102" y="116085"/>
                    <a:pt x="20653" y="97836"/>
                  </a:cubicBezTo>
                  <a:cubicBezTo>
                    <a:pt x="18162" y="88080"/>
                    <a:pt x="17984" y="75251"/>
                    <a:pt x="17984" y="60436"/>
                  </a:cubicBezTo>
                  <a:cubicBezTo>
                    <a:pt x="17984" y="47066"/>
                    <a:pt x="17984" y="34599"/>
                    <a:pt x="20831" y="24300"/>
                  </a:cubicBezTo>
                  <a:cubicBezTo>
                    <a:pt x="25280" y="9123"/>
                    <a:pt x="38982" y="6052"/>
                    <a:pt x="46635" y="6052"/>
                  </a:cubicBezTo>
                  <a:cubicBezTo>
                    <a:pt x="59803" y="6052"/>
                    <a:pt x="69235" y="12917"/>
                    <a:pt x="72794" y="25565"/>
                  </a:cubicBezTo>
                  <a:cubicBezTo>
                    <a:pt x="75285" y="34779"/>
                    <a:pt x="75285" y="49776"/>
                    <a:pt x="75285" y="60436"/>
                  </a:cubicBezTo>
                  <a:cubicBezTo>
                    <a:pt x="75285" y="72722"/>
                    <a:pt x="75285" y="87357"/>
                    <a:pt x="72616" y="98198"/>
                  </a:cubicBezTo>
                  <a:cubicBezTo>
                    <a:pt x="67989" y="115723"/>
                    <a:pt x="53753" y="118434"/>
                    <a:pt x="46635" y="118434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7A0331B-3E9F-2144-FFEF-CBB080A8AD2F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3225931" y="4347203"/>
              <a:ext cx="169413" cy="254756"/>
            </a:xfrm>
            <a:custGeom>
              <a:avLst/>
              <a:gdLst>
                <a:gd name="connsiteX0" fmla="*/ 169613 w 169413"/>
                <a:gd name="connsiteY0" fmla="*/ 4054 h 254756"/>
                <a:gd name="connsiteX1" fmla="*/ 164986 w 169413"/>
                <a:gd name="connsiteY1" fmla="*/ 79 h 254756"/>
                <a:gd name="connsiteX2" fmla="*/ 119785 w 169413"/>
                <a:gd name="connsiteY2" fmla="*/ 4054 h 254756"/>
                <a:gd name="connsiteX3" fmla="*/ 114803 w 169413"/>
                <a:gd name="connsiteY3" fmla="*/ 10920 h 254756"/>
                <a:gd name="connsiteX4" fmla="*/ 123345 w 169413"/>
                <a:gd name="connsiteY4" fmla="*/ 15256 h 254756"/>
                <a:gd name="connsiteX5" fmla="*/ 141140 w 169413"/>
                <a:gd name="connsiteY5" fmla="*/ 21399 h 254756"/>
                <a:gd name="connsiteX6" fmla="*/ 140072 w 169413"/>
                <a:gd name="connsiteY6" fmla="*/ 28626 h 254756"/>
                <a:gd name="connsiteX7" fmla="*/ 118718 w 169413"/>
                <a:gd name="connsiteY7" fmla="*/ 114268 h 254756"/>
                <a:gd name="connsiteX8" fmla="*/ 85974 w 169413"/>
                <a:gd name="connsiteY8" fmla="*/ 91141 h 254756"/>
                <a:gd name="connsiteX9" fmla="*/ 199 w 169413"/>
                <a:gd name="connsiteY9" fmla="*/ 197019 h 254756"/>
                <a:gd name="connsiteX10" fmla="*/ 47535 w 169413"/>
                <a:gd name="connsiteY10" fmla="*/ 254836 h 254756"/>
                <a:gd name="connsiteX11" fmla="*/ 93804 w 169413"/>
                <a:gd name="connsiteY11" fmla="*/ 227734 h 254756"/>
                <a:gd name="connsiteX12" fmla="*/ 126192 w 169413"/>
                <a:gd name="connsiteY12" fmla="*/ 254836 h 254756"/>
                <a:gd name="connsiteX13" fmla="*/ 152529 w 169413"/>
                <a:gd name="connsiteY13" fmla="*/ 234961 h 254756"/>
                <a:gd name="connsiteX14" fmla="*/ 163207 w 169413"/>
                <a:gd name="connsiteY14" fmla="*/ 199187 h 254756"/>
                <a:gd name="connsiteX15" fmla="*/ 158936 w 169413"/>
                <a:gd name="connsiteY15" fmla="*/ 195573 h 254756"/>
                <a:gd name="connsiteX16" fmla="*/ 153953 w 169413"/>
                <a:gd name="connsiteY16" fmla="*/ 202078 h 254756"/>
                <a:gd name="connsiteX17" fmla="*/ 126904 w 169413"/>
                <a:gd name="connsiteY17" fmla="*/ 246886 h 254756"/>
                <a:gd name="connsiteX18" fmla="*/ 116226 w 169413"/>
                <a:gd name="connsiteY18" fmla="*/ 230264 h 254756"/>
                <a:gd name="connsiteX19" fmla="*/ 118362 w 169413"/>
                <a:gd name="connsiteY19" fmla="*/ 212918 h 254756"/>
                <a:gd name="connsiteX20" fmla="*/ 169613 w 169413"/>
                <a:gd name="connsiteY20" fmla="*/ 4054 h 254756"/>
                <a:gd name="connsiteX21" fmla="*/ 95583 w 169413"/>
                <a:gd name="connsiteY21" fmla="*/ 207859 h 254756"/>
                <a:gd name="connsiteX22" fmla="*/ 88465 w 169413"/>
                <a:gd name="connsiteY22" fmla="*/ 221230 h 254756"/>
                <a:gd name="connsiteX23" fmla="*/ 48247 w 169413"/>
                <a:gd name="connsiteY23" fmla="*/ 246886 h 254756"/>
                <a:gd name="connsiteX24" fmla="*/ 25469 w 169413"/>
                <a:gd name="connsiteY24" fmla="*/ 212918 h 254756"/>
                <a:gd name="connsiteX25" fmla="*/ 45044 w 169413"/>
                <a:gd name="connsiteY25" fmla="*/ 133781 h 254756"/>
                <a:gd name="connsiteX26" fmla="*/ 86330 w 169413"/>
                <a:gd name="connsiteY26" fmla="*/ 99091 h 254756"/>
                <a:gd name="connsiteX27" fmla="*/ 114447 w 169413"/>
                <a:gd name="connsiteY27" fmla="*/ 130890 h 254756"/>
                <a:gd name="connsiteX28" fmla="*/ 113379 w 169413"/>
                <a:gd name="connsiteY28" fmla="*/ 137033 h 254756"/>
                <a:gd name="connsiteX29" fmla="*/ 95583 w 169413"/>
                <a:gd name="connsiteY29" fmla="*/ 207859 h 25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9413" h="254756">
                  <a:moveTo>
                    <a:pt x="169613" y="4054"/>
                  </a:moveTo>
                  <a:cubicBezTo>
                    <a:pt x="169613" y="3693"/>
                    <a:pt x="169613" y="79"/>
                    <a:pt x="164986" y="79"/>
                  </a:cubicBezTo>
                  <a:cubicBezTo>
                    <a:pt x="159648" y="79"/>
                    <a:pt x="125836" y="3331"/>
                    <a:pt x="119785" y="4054"/>
                  </a:cubicBezTo>
                  <a:cubicBezTo>
                    <a:pt x="116938" y="4415"/>
                    <a:pt x="114803" y="6222"/>
                    <a:pt x="114803" y="10920"/>
                  </a:cubicBezTo>
                  <a:cubicBezTo>
                    <a:pt x="114803" y="15256"/>
                    <a:pt x="118006" y="15256"/>
                    <a:pt x="123345" y="15256"/>
                  </a:cubicBezTo>
                  <a:cubicBezTo>
                    <a:pt x="140428" y="15256"/>
                    <a:pt x="141140" y="17786"/>
                    <a:pt x="141140" y="21399"/>
                  </a:cubicBezTo>
                  <a:lnTo>
                    <a:pt x="140072" y="28626"/>
                  </a:lnTo>
                  <a:lnTo>
                    <a:pt x="118718" y="114268"/>
                  </a:lnTo>
                  <a:cubicBezTo>
                    <a:pt x="112311" y="100898"/>
                    <a:pt x="101990" y="91141"/>
                    <a:pt x="85974" y="91141"/>
                  </a:cubicBezTo>
                  <a:cubicBezTo>
                    <a:pt x="44332" y="91141"/>
                    <a:pt x="199" y="144261"/>
                    <a:pt x="199" y="197019"/>
                  </a:cubicBezTo>
                  <a:cubicBezTo>
                    <a:pt x="199" y="230986"/>
                    <a:pt x="19774" y="254836"/>
                    <a:pt x="47535" y="254836"/>
                  </a:cubicBezTo>
                  <a:cubicBezTo>
                    <a:pt x="54654" y="254836"/>
                    <a:pt x="72449" y="253390"/>
                    <a:pt x="93804" y="227734"/>
                  </a:cubicBezTo>
                  <a:cubicBezTo>
                    <a:pt x="96651" y="242911"/>
                    <a:pt x="109108" y="254836"/>
                    <a:pt x="126192" y="254836"/>
                  </a:cubicBezTo>
                  <a:cubicBezTo>
                    <a:pt x="138649" y="254836"/>
                    <a:pt x="146835" y="246525"/>
                    <a:pt x="152529" y="234961"/>
                  </a:cubicBezTo>
                  <a:cubicBezTo>
                    <a:pt x="158580" y="221952"/>
                    <a:pt x="163207" y="199910"/>
                    <a:pt x="163207" y="199187"/>
                  </a:cubicBezTo>
                  <a:cubicBezTo>
                    <a:pt x="163207" y="195573"/>
                    <a:pt x="160003" y="195573"/>
                    <a:pt x="158936" y="195573"/>
                  </a:cubicBezTo>
                  <a:cubicBezTo>
                    <a:pt x="155377" y="195573"/>
                    <a:pt x="155021" y="197019"/>
                    <a:pt x="153953" y="202078"/>
                  </a:cubicBezTo>
                  <a:cubicBezTo>
                    <a:pt x="147902" y="225566"/>
                    <a:pt x="141496" y="246886"/>
                    <a:pt x="126904" y="246886"/>
                  </a:cubicBezTo>
                  <a:cubicBezTo>
                    <a:pt x="117294" y="246886"/>
                    <a:pt x="116226" y="237491"/>
                    <a:pt x="116226" y="230264"/>
                  </a:cubicBezTo>
                  <a:cubicBezTo>
                    <a:pt x="116226" y="221591"/>
                    <a:pt x="116938" y="219061"/>
                    <a:pt x="118362" y="212918"/>
                  </a:cubicBezTo>
                  <a:lnTo>
                    <a:pt x="169613" y="4054"/>
                  </a:lnTo>
                  <a:close/>
                  <a:moveTo>
                    <a:pt x="95583" y="207859"/>
                  </a:moveTo>
                  <a:cubicBezTo>
                    <a:pt x="93804" y="214364"/>
                    <a:pt x="93804" y="215087"/>
                    <a:pt x="88465" y="221230"/>
                  </a:cubicBezTo>
                  <a:cubicBezTo>
                    <a:pt x="72805" y="241104"/>
                    <a:pt x="58213" y="246886"/>
                    <a:pt x="48247" y="246886"/>
                  </a:cubicBezTo>
                  <a:cubicBezTo>
                    <a:pt x="30452" y="246886"/>
                    <a:pt x="25469" y="227011"/>
                    <a:pt x="25469" y="212918"/>
                  </a:cubicBezTo>
                  <a:cubicBezTo>
                    <a:pt x="25469" y="194851"/>
                    <a:pt x="36858" y="150404"/>
                    <a:pt x="45044" y="133781"/>
                  </a:cubicBezTo>
                  <a:cubicBezTo>
                    <a:pt x="56077" y="112461"/>
                    <a:pt x="72093" y="99091"/>
                    <a:pt x="86330" y="99091"/>
                  </a:cubicBezTo>
                  <a:cubicBezTo>
                    <a:pt x="109464" y="99091"/>
                    <a:pt x="114447" y="128722"/>
                    <a:pt x="114447" y="130890"/>
                  </a:cubicBezTo>
                  <a:cubicBezTo>
                    <a:pt x="114447" y="133058"/>
                    <a:pt x="113735" y="135227"/>
                    <a:pt x="113379" y="137033"/>
                  </a:cubicBezTo>
                  <a:lnTo>
                    <a:pt x="95583" y="207859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3A7C076-A704-9AE2-A705-9BB9C4F8FC6C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3405128" y="4371775"/>
              <a:ext cx="109264" cy="230184"/>
            </a:xfrm>
            <a:custGeom>
              <a:avLst/>
              <a:gdLst>
                <a:gd name="connsiteX0" fmla="*/ 65336 w 109264"/>
                <a:gd name="connsiteY0" fmla="*/ 81746 h 230184"/>
                <a:gd name="connsiteX1" fmla="*/ 98792 w 109264"/>
                <a:gd name="connsiteY1" fmla="*/ 81746 h 230184"/>
                <a:gd name="connsiteX2" fmla="*/ 109469 w 109264"/>
                <a:gd name="connsiteY2" fmla="*/ 74519 h 230184"/>
                <a:gd name="connsiteX3" fmla="*/ 99504 w 109264"/>
                <a:gd name="connsiteY3" fmla="*/ 70544 h 230184"/>
                <a:gd name="connsiteX4" fmla="*/ 68183 w 109264"/>
                <a:gd name="connsiteY4" fmla="*/ 70544 h 230184"/>
                <a:gd name="connsiteX5" fmla="*/ 82776 w 109264"/>
                <a:gd name="connsiteY5" fmla="*/ 9836 h 230184"/>
                <a:gd name="connsiteX6" fmla="*/ 72454 w 109264"/>
                <a:gd name="connsiteY6" fmla="*/ 79 h 230184"/>
                <a:gd name="connsiteX7" fmla="*/ 58218 w 109264"/>
                <a:gd name="connsiteY7" fmla="*/ 13088 h 230184"/>
                <a:gd name="connsiteX8" fmla="*/ 44337 w 109264"/>
                <a:gd name="connsiteY8" fmla="*/ 70544 h 230184"/>
                <a:gd name="connsiteX9" fmla="*/ 10882 w 109264"/>
                <a:gd name="connsiteY9" fmla="*/ 70544 h 230184"/>
                <a:gd name="connsiteX10" fmla="*/ 204 w 109264"/>
                <a:gd name="connsiteY10" fmla="*/ 77410 h 230184"/>
                <a:gd name="connsiteX11" fmla="*/ 10170 w 109264"/>
                <a:gd name="connsiteY11" fmla="*/ 81746 h 230184"/>
                <a:gd name="connsiteX12" fmla="*/ 41490 w 109264"/>
                <a:gd name="connsiteY12" fmla="*/ 81746 h 230184"/>
                <a:gd name="connsiteX13" fmla="*/ 14441 w 109264"/>
                <a:gd name="connsiteY13" fmla="*/ 197019 h 230184"/>
                <a:gd name="connsiteX14" fmla="*/ 47185 w 109264"/>
                <a:gd name="connsiteY14" fmla="*/ 230264 h 230184"/>
                <a:gd name="connsiteX15" fmla="*/ 103775 w 109264"/>
                <a:gd name="connsiteY15" fmla="*/ 174615 h 230184"/>
                <a:gd name="connsiteX16" fmla="*/ 99504 w 109264"/>
                <a:gd name="connsiteY16" fmla="*/ 171001 h 230184"/>
                <a:gd name="connsiteX17" fmla="*/ 94165 w 109264"/>
                <a:gd name="connsiteY17" fmla="*/ 176060 h 230184"/>
                <a:gd name="connsiteX18" fmla="*/ 47896 w 109264"/>
                <a:gd name="connsiteY18" fmla="*/ 222314 h 230184"/>
                <a:gd name="connsiteX19" fmla="*/ 36863 w 109264"/>
                <a:gd name="connsiteY19" fmla="*/ 205691 h 230184"/>
                <a:gd name="connsiteX20" fmla="*/ 38999 w 109264"/>
                <a:gd name="connsiteY20" fmla="*/ 188346 h 230184"/>
                <a:gd name="connsiteX21" fmla="*/ 65336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336" y="81746"/>
                  </a:moveTo>
                  <a:lnTo>
                    <a:pt x="98792" y="81746"/>
                  </a:lnTo>
                  <a:cubicBezTo>
                    <a:pt x="105910" y="81746"/>
                    <a:pt x="109469" y="81746"/>
                    <a:pt x="109469" y="74519"/>
                  </a:cubicBezTo>
                  <a:cubicBezTo>
                    <a:pt x="109469" y="70544"/>
                    <a:pt x="105910" y="70544"/>
                    <a:pt x="99504" y="70544"/>
                  </a:cubicBezTo>
                  <a:lnTo>
                    <a:pt x="68183" y="70544"/>
                  </a:lnTo>
                  <a:cubicBezTo>
                    <a:pt x="80996" y="19231"/>
                    <a:pt x="82776" y="12004"/>
                    <a:pt x="82776" y="9836"/>
                  </a:cubicBezTo>
                  <a:cubicBezTo>
                    <a:pt x="82776" y="3693"/>
                    <a:pt x="78505" y="79"/>
                    <a:pt x="72454" y="79"/>
                  </a:cubicBezTo>
                  <a:cubicBezTo>
                    <a:pt x="71387" y="79"/>
                    <a:pt x="61421" y="441"/>
                    <a:pt x="58218" y="13088"/>
                  </a:cubicBezTo>
                  <a:lnTo>
                    <a:pt x="44337" y="70544"/>
                  </a:lnTo>
                  <a:lnTo>
                    <a:pt x="10882" y="70544"/>
                  </a:lnTo>
                  <a:cubicBezTo>
                    <a:pt x="3763" y="70544"/>
                    <a:pt x="204" y="70544"/>
                    <a:pt x="204" y="77410"/>
                  </a:cubicBezTo>
                  <a:cubicBezTo>
                    <a:pt x="204" y="81746"/>
                    <a:pt x="3052" y="81746"/>
                    <a:pt x="10170" y="81746"/>
                  </a:cubicBezTo>
                  <a:lnTo>
                    <a:pt x="41490" y="81746"/>
                  </a:lnTo>
                  <a:cubicBezTo>
                    <a:pt x="15864" y="184371"/>
                    <a:pt x="14441" y="190514"/>
                    <a:pt x="14441" y="197019"/>
                  </a:cubicBezTo>
                  <a:cubicBezTo>
                    <a:pt x="14441" y="216532"/>
                    <a:pt x="27965" y="230264"/>
                    <a:pt x="47185" y="230264"/>
                  </a:cubicBezTo>
                  <a:cubicBezTo>
                    <a:pt x="83488" y="230264"/>
                    <a:pt x="103775" y="177505"/>
                    <a:pt x="103775" y="174615"/>
                  </a:cubicBezTo>
                  <a:cubicBezTo>
                    <a:pt x="103775" y="171001"/>
                    <a:pt x="100927" y="171001"/>
                    <a:pt x="99504" y="171001"/>
                  </a:cubicBezTo>
                  <a:cubicBezTo>
                    <a:pt x="96301" y="171001"/>
                    <a:pt x="95945" y="172085"/>
                    <a:pt x="94165" y="176060"/>
                  </a:cubicBezTo>
                  <a:cubicBezTo>
                    <a:pt x="78861" y="213641"/>
                    <a:pt x="59998" y="222314"/>
                    <a:pt x="47896" y="222314"/>
                  </a:cubicBezTo>
                  <a:cubicBezTo>
                    <a:pt x="40422" y="222314"/>
                    <a:pt x="36863" y="217616"/>
                    <a:pt x="36863" y="205691"/>
                  </a:cubicBezTo>
                  <a:cubicBezTo>
                    <a:pt x="36863" y="197019"/>
                    <a:pt x="37575" y="194489"/>
                    <a:pt x="38999" y="188346"/>
                  </a:cubicBezTo>
                  <a:lnTo>
                    <a:pt x="65336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23A4A4D-C5A8-8128-177A-F64777BA0FA8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3623934" y="4326967"/>
              <a:ext cx="79368" cy="361356"/>
            </a:xfrm>
            <a:custGeom>
              <a:avLst/>
              <a:gdLst>
                <a:gd name="connsiteX0" fmla="*/ 77798 w 79368"/>
                <a:gd name="connsiteY0" fmla="*/ 13811 h 361356"/>
                <a:gd name="connsiteX1" fmla="*/ 79578 w 79368"/>
                <a:gd name="connsiteY1" fmla="*/ 7306 h 361356"/>
                <a:gd name="connsiteX2" fmla="*/ 72460 w 79368"/>
                <a:gd name="connsiteY2" fmla="*/ 79 h 361356"/>
                <a:gd name="connsiteX3" fmla="*/ 64274 w 79368"/>
                <a:gd name="connsiteY3" fmla="*/ 8390 h 361356"/>
                <a:gd name="connsiteX4" fmla="*/ 1989 w 79368"/>
                <a:gd name="connsiteY4" fmla="*/ 174253 h 361356"/>
                <a:gd name="connsiteX5" fmla="*/ 210 w 79368"/>
                <a:gd name="connsiteY5" fmla="*/ 180758 h 361356"/>
                <a:gd name="connsiteX6" fmla="*/ 1989 w 79368"/>
                <a:gd name="connsiteY6" fmla="*/ 186901 h 361356"/>
                <a:gd name="connsiteX7" fmla="*/ 64274 w 79368"/>
                <a:gd name="connsiteY7" fmla="*/ 352764 h 361356"/>
                <a:gd name="connsiteX8" fmla="*/ 72460 w 79368"/>
                <a:gd name="connsiteY8" fmla="*/ 361436 h 361356"/>
                <a:gd name="connsiteX9" fmla="*/ 79578 w 79368"/>
                <a:gd name="connsiteY9" fmla="*/ 354209 h 361356"/>
                <a:gd name="connsiteX10" fmla="*/ 77798 w 79368"/>
                <a:gd name="connsiteY10" fmla="*/ 348427 h 361356"/>
                <a:gd name="connsiteX11" fmla="*/ 14802 w 79368"/>
                <a:gd name="connsiteY11" fmla="*/ 180758 h 361356"/>
                <a:gd name="connsiteX12" fmla="*/ 77798 w 79368"/>
                <a:gd name="connsiteY12" fmla="*/ 1381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8" h="361356">
                  <a:moveTo>
                    <a:pt x="77798" y="13811"/>
                  </a:moveTo>
                  <a:cubicBezTo>
                    <a:pt x="79578" y="9836"/>
                    <a:pt x="79578" y="9113"/>
                    <a:pt x="79578" y="7306"/>
                  </a:cubicBezTo>
                  <a:cubicBezTo>
                    <a:pt x="79578" y="3331"/>
                    <a:pt x="76375" y="79"/>
                    <a:pt x="72460" y="79"/>
                  </a:cubicBezTo>
                  <a:cubicBezTo>
                    <a:pt x="69257" y="79"/>
                    <a:pt x="66765" y="1886"/>
                    <a:pt x="64274" y="8390"/>
                  </a:cubicBezTo>
                  <a:lnTo>
                    <a:pt x="1989" y="174253"/>
                  </a:lnTo>
                  <a:cubicBezTo>
                    <a:pt x="1277" y="176421"/>
                    <a:pt x="210" y="178589"/>
                    <a:pt x="210" y="180758"/>
                  </a:cubicBezTo>
                  <a:cubicBezTo>
                    <a:pt x="210" y="181842"/>
                    <a:pt x="210" y="182564"/>
                    <a:pt x="1989" y="186901"/>
                  </a:cubicBezTo>
                  <a:lnTo>
                    <a:pt x="64274" y="352764"/>
                  </a:lnTo>
                  <a:cubicBezTo>
                    <a:pt x="65697" y="356738"/>
                    <a:pt x="67477" y="361436"/>
                    <a:pt x="72460" y="361436"/>
                  </a:cubicBezTo>
                  <a:cubicBezTo>
                    <a:pt x="76375" y="361436"/>
                    <a:pt x="79578" y="358184"/>
                    <a:pt x="79578" y="354209"/>
                  </a:cubicBezTo>
                  <a:cubicBezTo>
                    <a:pt x="79578" y="353125"/>
                    <a:pt x="79578" y="352402"/>
                    <a:pt x="77798" y="348427"/>
                  </a:cubicBezTo>
                  <a:lnTo>
                    <a:pt x="14802" y="180758"/>
                  </a:lnTo>
                  <a:lnTo>
                    <a:pt x="77798" y="13811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9B05DA7-5EAA-38EE-B138-A86CA637D51A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3734227" y="4438265"/>
              <a:ext cx="200378" cy="233797"/>
            </a:xfrm>
            <a:custGeom>
              <a:avLst/>
              <a:gdLst>
                <a:gd name="connsiteX0" fmla="*/ 196677 w 200378"/>
                <a:gd name="connsiteY0" fmla="*/ 14172 h 233797"/>
                <a:gd name="connsiteX1" fmla="*/ 200592 w 200378"/>
                <a:gd name="connsiteY1" fmla="*/ 8390 h 233797"/>
                <a:gd name="connsiteX2" fmla="*/ 196321 w 200378"/>
                <a:gd name="connsiteY2" fmla="*/ 4054 h 233797"/>
                <a:gd name="connsiteX3" fmla="*/ 190626 w 200378"/>
                <a:gd name="connsiteY3" fmla="*/ 8390 h 233797"/>
                <a:gd name="connsiteX4" fmla="*/ 109122 w 200378"/>
                <a:gd name="connsiteY4" fmla="*/ 100536 h 233797"/>
                <a:gd name="connsiteX5" fmla="*/ 83853 w 200378"/>
                <a:gd name="connsiteY5" fmla="*/ 26458 h 233797"/>
                <a:gd name="connsiteX6" fmla="*/ 40787 w 200378"/>
                <a:gd name="connsiteY6" fmla="*/ 79 h 233797"/>
                <a:gd name="connsiteX7" fmla="*/ 10891 w 200378"/>
                <a:gd name="connsiteY7" fmla="*/ 23929 h 233797"/>
                <a:gd name="connsiteX8" fmla="*/ 15162 w 200378"/>
                <a:gd name="connsiteY8" fmla="*/ 27542 h 233797"/>
                <a:gd name="connsiteX9" fmla="*/ 19789 w 200378"/>
                <a:gd name="connsiteY9" fmla="*/ 23567 h 233797"/>
                <a:gd name="connsiteX10" fmla="*/ 38652 w 200378"/>
                <a:gd name="connsiteY10" fmla="*/ 8029 h 233797"/>
                <a:gd name="connsiteX11" fmla="*/ 66057 w 200378"/>
                <a:gd name="connsiteY11" fmla="*/ 51392 h 233797"/>
                <a:gd name="connsiteX12" fmla="*/ 88835 w 200378"/>
                <a:gd name="connsiteY12" fmla="*/ 122941 h 233797"/>
                <a:gd name="connsiteX13" fmla="*/ 85988 w 200378"/>
                <a:gd name="connsiteY13" fmla="*/ 126915 h 233797"/>
                <a:gd name="connsiteX14" fmla="*/ 4129 w 200378"/>
                <a:gd name="connsiteY14" fmla="*/ 219784 h 233797"/>
                <a:gd name="connsiteX15" fmla="*/ 213 w 200378"/>
                <a:gd name="connsiteY15" fmla="*/ 225566 h 233797"/>
                <a:gd name="connsiteX16" fmla="*/ 4484 w 200378"/>
                <a:gd name="connsiteY16" fmla="*/ 229902 h 233797"/>
                <a:gd name="connsiteX17" fmla="*/ 10179 w 200378"/>
                <a:gd name="connsiteY17" fmla="*/ 225927 h 233797"/>
                <a:gd name="connsiteX18" fmla="*/ 91683 w 200378"/>
                <a:gd name="connsiteY18" fmla="*/ 133059 h 233797"/>
                <a:gd name="connsiteX19" fmla="*/ 115885 w 200378"/>
                <a:gd name="connsiteY19" fmla="*/ 204969 h 233797"/>
                <a:gd name="connsiteX20" fmla="*/ 160018 w 200378"/>
                <a:gd name="connsiteY20" fmla="*/ 233877 h 233797"/>
                <a:gd name="connsiteX21" fmla="*/ 190270 w 200378"/>
                <a:gd name="connsiteY21" fmla="*/ 210389 h 233797"/>
                <a:gd name="connsiteX22" fmla="*/ 185999 w 200378"/>
                <a:gd name="connsiteY22" fmla="*/ 206414 h 233797"/>
                <a:gd name="connsiteX23" fmla="*/ 181017 w 200378"/>
                <a:gd name="connsiteY23" fmla="*/ 211473 h 233797"/>
                <a:gd name="connsiteX24" fmla="*/ 162153 w 200378"/>
                <a:gd name="connsiteY24" fmla="*/ 225927 h 233797"/>
                <a:gd name="connsiteX25" fmla="*/ 111970 w 200378"/>
                <a:gd name="connsiteY25" fmla="*/ 110654 h 233797"/>
                <a:gd name="connsiteX26" fmla="*/ 196677 w 200378"/>
                <a:gd name="connsiteY26" fmla="*/ 14172 h 23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0378" h="233797">
                  <a:moveTo>
                    <a:pt x="196677" y="14172"/>
                  </a:moveTo>
                  <a:cubicBezTo>
                    <a:pt x="200592" y="10197"/>
                    <a:pt x="200592" y="9474"/>
                    <a:pt x="200592" y="8390"/>
                  </a:cubicBezTo>
                  <a:cubicBezTo>
                    <a:pt x="200592" y="6222"/>
                    <a:pt x="199168" y="4054"/>
                    <a:pt x="196321" y="4054"/>
                  </a:cubicBezTo>
                  <a:cubicBezTo>
                    <a:pt x="194185" y="4054"/>
                    <a:pt x="192762" y="5861"/>
                    <a:pt x="190626" y="8390"/>
                  </a:cubicBezTo>
                  <a:lnTo>
                    <a:pt x="109122" y="100536"/>
                  </a:lnTo>
                  <a:cubicBezTo>
                    <a:pt x="94886" y="54644"/>
                    <a:pt x="92039" y="45610"/>
                    <a:pt x="83853" y="26458"/>
                  </a:cubicBezTo>
                  <a:cubicBezTo>
                    <a:pt x="79938" y="18147"/>
                    <a:pt x="72108" y="79"/>
                    <a:pt x="40787" y="79"/>
                  </a:cubicBezTo>
                  <a:cubicBezTo>
                    <a:pt x="20145" y="79"/>
                    <a:pt x="10891" y="18870"/>
                    <a:pt x="10891" y="23929"/>
                  </a:cubicBezTo>
                  <a:cubicBezTo>
                    <a:pt x="10891" y="24290"/>
                    <a:pt x="10891" y="27542"/>
                    <a:pt x="15162" y="27542"/>
                  </a:cubicBezTo>
                  <a:cubicBezTo>
                    <a:pt x="18365" y="27542"/>
                    <a:pt x="19077" y="25374"/>
                    <a:pt x="19789" y="23567"/>
                  </a:cubicBezTo>
                  <a:cubicBezTo>
                    <a:pt x="25127" y="9474"/>
                    <a:pt x="36516" y="8029"/>
                    <a:pt x="38652" y="8029"/>
                  </a:cubicBezTo>
                  <a:cubicBezTo>
                    <a:pt x="49329" y="8029"/>
                    <a:pt x="60007" y="35492"/>
                    <a:pt x="66057" y="51392"/>
                  </a:cubicBezTo>
                  <a:cubicBezTo>
                    <a:pt x="77446" y="79939"/>
                    <a:pt x="88835" y="121856"/>
                    <a:pt x="88835" y="122941"/>
                  </a:cubicBezTo>
                  <a:cubicBezTo>
                    <a:pt x="88835" y="123302"/>
                    <a:pt x="88835" y="124025"/>
                    <a:pt x="85988" y="126915"/>
                  </a:cubicBezTo>
                  <a:lnTo>
                    <a:pt x="4129" y="219784"/>
                  </a:lnTo>
                  <a:cubicBezTo>
                    <a:pt x="213" y="223759"/>
                    <a:pt x="213" y="224482"/>
                    <a:pt x="213" y="225566"/>
                  </a:cubicBezTo>
                  <a:cubicBezTo>
                    <a:pt x="213" y="227734"/>
                    <a:pt x="2349" y="229902"/>
                    <a:pt x="4484" y="229902"/>
                  </a:cubicBezTo>
                  <a:cubicBezTo>
                    <a:pt x="6976" y="229902"/>
                    <a:pt x="8755" y="227373"/>
                    <a:pt x="10179" y="225927"/>
                  </a:cubicBezTo>
                  <a:lnTo>
                    <a:pt x="91683" y="133059"/>
                  </a:lnTo>
                  <a:cubicBezTo>
                    <a:pt x="103072" y="170640"/>
                    <a:pt x="107343" y="184733"/>
                    <a:pt x="115885" y="204969"/>
                  </a:cubicBezTo>
                  <a:cubicBezTo>
                    <a:pt x="120512" y="215809"/>
                    <a:pt x="128342" y="233877"/>
                    <a:pt x="160018" y="233877"/>
                  </a:cubicBezTo>
                  <a:cubicBezTo>
                    <a:pt x="180661" y="233877"/>
                    <a:pt x="190270" y="215087"/>
                    <a:pt x="190270" y="210389"/>
                  </a:cubicBezTo>
                  <a:cubicBezTo>
                    <a:pt x="190270" y="208582"/>
                    <a:pt x="189558" y="206414"/>
                    <a:pt x="185999" y="206414"/>
                  </a:cubicBezTo>
                  <a:cubicBezTo>
                    <a:pt x="182440" y="206414"/>
                    <a:pt x="182084" y="207859"/>
                    <a:pt x="181017" y="211473"/>
                  </a:cubicBezTo>
                  <a:cubicBezTo>
                    <a:pt x="177813" y="220146"/>
                    <a:pt x="168916" y="225927"/>
                    <a:pt x="162153" y="225927"/>
                  </a:cubicBezTo>
                  <a:cubicBezTo>
                    <a:pt x="144002" y="225927"/>
                    <a:pt x="119800" y="138479"/>
                    <a:pt x="111970" y="110654"/>
                  </a:cubicBezTo>
                  <a:lnTo>
                    <a:pt x="196677" y="14172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C0F91D3-7C4C-6FD5-664A-E3A28C0D42A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3957595" y="4540636"/>
              <a:ext cx="152223" cy="114080"/>
            </a:xfrm>
            <a:custGeom>
              <a:avLst/>
              <a:gdLst>
                <a:gd name="connsiteX0" fmla="*/ 18905 w 152223"/>
                <a:gd name="connsiteY0" fmla="*/ 95696 h 114080"/>
                <a:gd name="connsiteX1" fmla="*/ 16414 w 152223"/>
                <a:gd name="connsiteY1" fmla="*/ 106067 h 114080"/>
                <a:gd name="connsiteX2" fmla="*/ 24884 w 152223"/>
                <a:gd name="connsiteY2" fmla="*/ 114161 h 114080"/>
                <a:gd name="connsiteX3" fmla="*/ 34601 w 152223"/>
                <a:gd name="connsiteY3" fmla="*/ 108596 h 114080"/>
                <a:gd name="connsiteX4" fmla="*/ 39085 w 152223"/>
                <a:gd name="connsiteY4" fmla="*/ 92913 h 114080"/>
                <a:gd name="connsiteX5" fmla="*/ 44566 w 152223"/>
                <a:gd name="connsiteY5" fmla="*/ 70148 h 114080"/>
                <a:gd name="connsiteX6" fmla="*/ 48802 w 152223"/>
                <a:gd name="connsiteY6" fmla="*/ 53200 h 114080"/>
                <a:gd name="connsiteX7" fmla="*/ 59265 w 152223"/>
                <a:gd name="connsiteY7" fmla="*/ 30435 h 114080"/>
                <a:gd name="connsiteX8" fmla="*/ 96636 w 152223"/>
                <a:gd name="connsiteY8" fmla="*/ 7163 h 114080"/>
                <a:gd name="connsiteX9" fmla="*/ 111335 w 152223"/>
                <a:gd name="connsiteY9" fmla="*/ 24870 h 114080"/>
                <a:gd name="connsiteX10" fmla="*/ 96636 w 152223"/>
                <a:gd name="connsiteY10" fmla="*/ 78748 h 114080"/>
                <a:gd name="connsiteX11" fmla="*/ 92899 w 152223"/>
                <a:gd name="connsiteY11" fmla="*/ 92407 h 114080"/>
                <a:gd name="connsiteX12" fmla="*/ 116567 w 152223"/>
                <a:gd name="connsiteY12" fmla="*/ 114161 h 114080"/>
                <a:gd name="connsiteX13" fmla="*/ 152443 w 152223"/>
                <a:gd name="connsiteY13" fmla="*/ 75460 h 114080"/>
                <a:gd name="connsiteX14" fmla="*/ 148457 w 152223"/>
                <a:gd name="connsiteY14" fmla="*/ 72171 h 114080"/>
                <a:gd name="connsiteX15" fmla="*/ 143723 w 152223"/>
                <a:gd name="connsiteY15" fmla="*/ 76471 h 114080"/>
                <a:gd name="connsiteX16" fmla="*/ 117315 w 152223"/>
                <a:gd name="connsiteY16" fmla="*/ 107078 h 114080"/>
                <a:gd name="connsiteX17" fmla="*/ 111086 w 152223"/>
                <a:gd name="connsiteY17" fmla="*/ 98225 h 114080"/>
                <a:gd name="connsiteX18" fmla="*/ 116816 w 152223"/>
                <a:gd name="connsiteY18" fmla="*/ 77736 h 114080"/>
                <a:gd name="connsiteX19" fmla="*/ 130021 w 152223"/>
                <a:gd name="connsiteY19" fmla="*/ 28917 h 114080"/>
                <a:gd name="connsiteX20" fmla="*/ 97633 w 152223"/>
                <a:gd name="connsiteY20" fmla="*/ 81 h 114080"/>
                <a:gd name="connsiteX21" fmla="*/ 55528 w 152223"/>
                <a:gd name="connsiteY21" fmla="*/ 23099 h 114080"/>
                <a:gd name="connsiteX22" fmla="*/ 28871 w 152223"/>
                <a:gd name="connsiteY22" fmla="*/ 81 h 114080"/>
                <a:gd name="connsiteX23" fmla="*/ 9189 w 152223"/>
                <a:gd name="connsiteY23" fmla="*/ 13740 h 114080"/>
                <a:gd name="connsiteX24" fmla="*/ 220 w 152223"/>
                <a:gd name="connsiteY24" fmla="*/ 38782 h 114080"/>
                <a:gd name="connsiteX25" fmla="*/ 4455 w 152223"/>
                <a:gd name="connsiteY25" fmla="*/ 42070 h 114080"/>
                <a:gd name="connsiteX26" fmla="*/ 9936 w 152223"/>
                <a:gd name="connsiteY26" fmla="*/ 34482 h 114080"/>
                <a:gd name="connsiteX27" fmla="*/ 28123 w 152223"/>
                <a:gd name="connsiteY27" fmla="*/ 7163 h 114080"/>
                <a:gd name="connsiteX28" fmla="*/ 36345 w 152223"/>
                <a:gd name="connsiteY28" fmla="*/ 19558 h 114080"/>
                <a:gd name="connsiteX29" fmla="*/ 32359 w 152223"/>
                <a:gd name="connsiteY29" fmla="*/ 40553 h 114080"/>
                <a:gd name="connsiteX30" fmla="*/ 26878 w 152223"/>
                <a:gd name="connsiteY30" fmla="*/ 63318 h 114080"/>
                <a:gd name="connsiteX31" fmla="*/ 18905 w 152223"/>
                <a:gd name="connsiteY31" fmla="*/ 95696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2223" h="114080">
                  <a:moveTo>
                    <a:pt x="18905" y="95696"/>
                  </a:moveTo>
                  <a:cubicBezTo>
                    <a:pt x="17909" y="98984"/>
                    <a:pt x="16414" y="105308"/>
                    <a:pt x="16414" y="106067"/>
                  </a:cubicBezTo>
                  <a:cubicBezTo>
                    <a:pt x="16414" y="111632"/>
                    <a:pt x="20898" y="114161"/>
                    <a:pt x="24884" y="114161"/>
                  </a:cubicBezTo>
                  <a:cubicBezTo>
                    <a:pt x="29369" y="114161"/>
                    <a:pt x="33355" y="110873"/>
                    <a:pt x="34601" y="108596"/>
                  </a:cubicBezTo>
                  <a:cubicBezTo>
                    <a:pt x="35846" y="106320"/>
                    <a:pt x="37840" y="98225"/>
                    <a:pt x="39085" y="92913"/>
                  </a:cubicBezTo>
                  <a:cubicBezTo>
                    <a:pt x="40331" y="88107"/>
                    <a:pt x="43072" y="76471"/>
                    <a:pt x="44566" y="70148"/>
                  </a:cubicBezTo>
                  <a:cubicBezTo>
                    <a:pt x="46061" y="64583"/>
                    <a:pt x="47556" y="59018"/>
                    <a:pt x="48802" y="53200"/>
                  </a:cubicBezTo>
                  <a:cubicBezTo>
                    <a:pt x="51542" y="42829"/>
                    <a:pt x="52040" y="40806"/>
                    <a:pt x="59265" y="30435"/>
                  </a:cubicBezTo>
                  <a:cubicBezTo>
                    <a:pt x="66241" y="20317"/>
                    <a:pt x="77951" y="7163"/>
                    <a:pt x="96636" y="7163"/>
                  </a:cubicBezTo>
                  <a:cubicBezTo>
                    <a:pt x="111086" y="7163"/>
                    <a:pt x="111335" y="20064"/>
                    <a:pt x="111335" y="24870"/>
                  </a:cubicBezTo>
                  <a:cubicBezTo>
                    <a:pt x="111335" y="40047"/>
                    <a:pt x="100622" y="68124"/>
                    <a:pt x="96636" y="78748"/>
                  </a:cubicBezTo>
                  <a:cubicBezTo>
                    <a:pt x="93896" y="85831"/>
                    <a:pt x="92899" y="88107"/>
                    <a:pt x="92899" y="92407"/>
                  </a:cubicBezTo>
                  <a:cubicBezTo>
                    <a:pt x="92899" y="105814"/>
                    <a:pt x="103861" y="114161"/>
                    <a:pt x="116567" y="114161"/>
                  </a:cubicBezTo>
                  <a:cubicBezTo>
                    <a:pt x="141481" y="114161"/>
                    <a:pt x="152443" y="79254"/>
                    <a:pt x="152443" y="75460"/>
                  </a:cubicBezTo>
                  <a:cubicBezTo>
                    <a:pt x="152443" y="72171"/>
                    <a:pt x="149204" y="72171"/>
                    <a:pt x="148457" y="72171"/>
                  </a:cubicBezTo>
                  <a:cubicBezTo>
                    <a:pt x="144969" y="72171"/>
                    <a:pt x="144720" y="73689"/>
                    <a:pt x="143723" y="76471"/>
                  </a:cubicBezTo>
                  <a:cubicBezTo>
                    <a:pt x="137993" y="96707"/>
                    <a:pt x="127280" y="107078"/>
                    <a:pt x="117315" y="107078"/>
                  </a:cubicBezTo>
                  <a:cubicBezTo>
                    <a:pt x="112083" y="107078"/>
                    <a:pt x="111086" y="103537"/>
                    <a:pt x="111086" y="98225"/>
                  </a:cubicBezTo>
                  <a:cubicBezTo>
                    <a:pt x="111086" y="92407"/>
                    <a:pt x="112332" y="89119"/>
                    <a:pt x="116816" y="77736"/>
                  </a:cubicBezTo>
                  <a:cubicBezTo>
                    <a:pt x="119806" y="69895"/>
                    <a:pt x="130021" y="43082"/>
                    <a:pt x="130021" y="28917"/>
                  </a:cubicBezTo>
                  <a:cubicBezTo>
                    <a:pt x="130021" y="4381"/>
                    <a:pt x="110837" y="81"/>
                    <a:pt x="97633" y="81"/>
                  </a:cubicBezTo>
                  <a:cubicBezTo>
                    <a:pt x="76954" y="81"/>
                    <a:pt x="63003" y="12981"/>
                    <a:pt x="55528" y="23099"/>
                  </a:cubicBezTo>
                  <a:cubicBezTo>
                    <a:pt x="53784" y="5646"/>
                    <a:pt x="39085" y="81"/>
                    <a:pt x="28871" y="81"/>
                  </a:cubicBezTo>
                  <a:cubicBezTo>
                    <a:pt x="18158" y="81"/>
                    <a:pt x="12427" y="7922"/>
                    <a:pt x="9189" y="13740"/>
                  </a:cubicBezTo>
                  <a:cubicBezTo>
                    <a:pt x="3708" y="23099"/>
                    <a:pt x="220" y="37517"/>
                    <a:pt x="220" y="38782"/>
                  </a:cubicBezTo>
                  <a:cubicBezTo>
                    <a:pt x="220" y="42070"/>
                    <a:pt x="3708" y="42070"/>
                    <a:pt x="4455" y="42070"/>
                  </a:cubicBezTo>
                  <a:cubicBezTo>
                    <a:pt x="7943" y="42070"/>
                    <a:pt x="8192" y="41311"/>
                    <a:pt x="9936" y="34482"/>
                  </a:cubicBezTo>
                  <a:cubicBezTo>
                    <a:pt x="13673" y="19558"/>
                    <a:pt x="18407" y="7163"/>
                    <a:pt x="28123" y="7163"/>
                  </a:cubicBezTo>
                  <a:cubicBezTo>
                    <a:pt x="34601" y="7163"/>
                    <a:pt x="36345" y="12728"/>
                    <a:pt x="36345" y="19558"/>
                  </a:cubicBezTo>
                  <a:cubicBezTo>
                    <a:pt x="36345" y="24364"/>
                    <a:pt x="34103" y="33723"/>
                    <a:pt x="32359" y="40553"/>
                  </a:cubicBezTo>
                  <a:cubicBezTo>
                    <a:pt x="30615" y="47382"/>
                    <a:pt x="28123" y="57753"/>
                    <a:pt x="26878" y="63318"/>
                  </a:cubicBezTo>
                  <a:lnTo>
                    <a:pt x="18905" y="9569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B30B785-7E0E-E838-7AEC-32006CA3FCA5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4174855" y="4326967"/>
              <a:ext cx="82571" cy="361356"/>
            </a:xfrm>
            <a:custGeom>
              <a:avLst/>
              <a:gdLst>
                <a:gd name="connsiteX0" fmla="*/ 82797 w 82571"/>
                <a:gd name="connsiteY0" fmla="*/ 357823 h 361356"/>
                <a:gd name="connsiteX1" fmla="*/ 76746 w 82571"/>
                <a:gd name="connsiteY1" fmla="*/ 349873 h 361356"/>
                <a:gd name="connsiteX2" fmla="*/ 20868 w 82571"/>
                <a:gd name="connsiteY2" fmla="*/ 180758 h 361356"/>
                <a:gd name="connsiteX3" fmla="*/ 78170 w 82571"/>
                <a:gd name="connsiteY3" fmla="*/ 9836 h 361356"/>
                <a:gd name="connsiteX4" fmla="*/ 82797 w 82571"/>
                <a:gd name="connsiteY4" fmla="*/ 3693 h 361356"/>
                <a:gd name="connsiteX5" fmla="*/ 79238 w 82571"/>
                <a:gd name="connsiteY5" fmla="*/ 79 h 361356"/>
                <a:gd name="connsiteX6" fmla="*/ 22648 w 82571"/>
                <a:gd name="connsiteY6" fmla="*/ 70544 h 361356"/>
                <a:gd name="connsiteX7" fmla="*/ 225 w 82571"/>
                <a:gd name="connsiteY7" fmla="*/ 180758 h 361356"/>
                <a:gd name="connsiteX8" fmla="*/ 23715 w 82571"/>
                <a:gd name="connsiteY8" fmla="*/ 293501 h 361356"/>
                <a:gd name="connsiteX9" fmla="*/ 79238 w 82571"/>
                <a:gd name="connsiteY9" fmla="*/ 361436 h 361356"/>
                <a:gd name="connsiteX10" fmla="*/ 82797 w 82571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797" y="357823"/>
                  </a:moveTo>
                  <a:cubicBezTo>
                    <a:pt x="82797" y="356738"/>
                    <a:pt x="82797" y="356016"/>
                    <a:pt x="76746" y="349873"/>
                  </a:cubicBezTo>
                  <a:cubicBezTo>
                    <a:pt x="32257" y="304342"/>
                    <a:pt x="20868" y="236045"/>
                    <a:pt x="20868" y="180758"/>
                  </a:cubicBezTo>
                  <a:cubicBezTo>
                    <a:pt x="20868" y="117882"/>
                    <a:pt x="34393" y="55005"/>
                    <a:pt x="78170" y="9836"/>
                  </a:cubicBezTo>
                  <a:cubicBezTo>
                    <a:pt x="82797" y="5500"/>
                    <a:pt x="82797" y="4777"/>
                    <a:pt x="82797" y="3693"/>
                  </a:cubicBezTo>
                  <a:cubicBezTo>
                    <a:pt x="82797" y="1163"/>
                    <a:pt x="81373" y="79"/>
                    <a:pt x="79238" y="79"/>
                  </a:cubicBezTo>
                  <a:cubicBezTo>
                    <a:pt x="75678" y="79"/>
                    <a:pt x="43646" y="24651"/>
                    <a:pt x="22648" y="70544"/>
                  </a:cubicBezTo>
                  <a:cubicBezTo>
                    <a:pt x="4496" y="110293"/>
                    <a:pt x="225" y="150404"/>
                    <a:pt x="225" y="180758"/>
                  </a:cubicBezTo>
                  <a:cubicBezTo>
                    <a:pt x="225" y="208943"/>
                    <a:pt x="4140" y="252668"/>
                    <a:pt x="23715" y="293501"/>
                  </a:cubicBezTo>
                  <a:cubicBezTo>
                    <a:pt x="45070" y="337948"/>
                    <a:pt x="75678" y="361436"/>
                    <a:pt x="79238" y="361436"/>
                  </a:cubicBezTo>
                  <a:cubicBezTo>
                    <a:pt x="81373" y="361436"/>
                    <a:pt x="82797" y="360352"/>
                    <a:pt x="82797" y="357823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81FAC6F-98EA-F2F4-B8E2-D90345CFE3D4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4286216" y="4371775"/>
              <a:ext cx="109264" cy="230184"/>
            </a:xfrm>
            <a:custGeom>
              <a:avLst/>
              <a:gdLst>
                <a:gd name="connsiteX0" fmla="*/ 65361 w 109264"/>
                <a:gd name="connsiteY0" fmla="*/ 81746 h 230184"/>
                <a:gd name="connsiteX1" fmla="*/ 98817 w 109264"/>
                <a:gd name="connsiteY1" fmla="*/ 81746 h 230184"/>
                <a:gd name="connsiteX2" fmla="*/ 109494 w 109264"/>
                <a:gd name="connsiteY2" fmla="*/ 74519 h 230184"/>
                <a:gd name="connsiteX3" fmla="*/ 99528 w 109264"/>
                <a:gd name="connsiteY3" fmla="*/ 70544 h 230184"/>
                <a:gd name="connsiteX4" fmla="*/ 68208 w 109264"/>
                <a:gd name="connsiteY4" fmla="*/ 70544 h 230184"/>
                <a:gd name="connsiteX5" fmla="*/ 82801 w 109264"/>
                <a:gd name="connsiteY5" fmla="*/ 9836 h 230184"/>
                <a:gd name="connsiteX6" fmla="*/ 72479 w 109264"/>
                <a:gd name="connsiteY6" fmla="*/ 79 h 230184"/>
                <a:gd name="connsiteX7" fmla="*/ 58243 w 109264"/>
                <a:gd name="connsiteY7" fmla="*/ 13088 h 230184"/>
                <a:gd name="connsiteX8" fmla="*/ 44362 w 109264"/>
                <a:gd name="connsiteY8" fmla="*/ 70544 h 230184"/>
                <a:gd name="connsiteX9" fmla="*/ 10906 w 109264"/>
                <a:gd name="connsiteY9" fmla="*/ 70544 h 230184"/>
                <a:gd name="connsiteX10" fmla="*/ 229 w 109264"/>
                <a:gd name="connsiteY10" fmla="*/ 77410 h 230184"/>
                <a:gd name="connsiteX11" fmla="*/ 10195 w 109264"/>
                <a:gd name="connsiteY11" fmla="*/ 81746 h 230184"/>
                <a:gd name="connsiteX12" fmla="*/ 41515 w 109264"/>
                <a:gd name="connsiteY12" fmla="*/ 81746 h 230184"/>
                <a:gd name="connsiteX13" fmla="*/ 14465 w 109264"/>
                <a:gd name="connsiteY13" fmla="*/ 197019 h 230184"/>
                <a:gd name="connsiteX14" fmla="*/ 47209 w 109264"/>
                <a:gd name="connsiteY14" fmla="*/ 230264 h 230184"/>
                <a:gd name="connsiteX15" fmla="*/ 103799 w 109264"/>
                <a:gd name="connsiteY15" fmla="*/ 174615 h 230184"/>
                <a:gd name="connsiteX16" fmla="*/ 99528 w 109264"/>
                <a:gd name="connsiteY16" fmla="*/ 171001 h 230184"/>
                <a:gd name="connsiteX17" fmla="*/ 94190 w 109264"/>
                <a:gd name="connsiteY17" fmla="*/ 176060 h 230184"/>
                <a:gd name="connsiteX18" fmla="*/ 47921 w 109264"/>
                <a:gd name="connsiteY18" fmla="*/ 222314 h 230184"/>
                <a:gd name="connsiteX19" fmla="*/ 36888 w 109264"/>
                <a:gd name="connsiteY19" fmla="*/ 205691 h 230184"/>
                <a:gd name="connsiteX20" fmla="*/ 39023 w 109264"/>
                <a:gd name="connsiteY20" fmla="*/ 188346 h 230184"/>
                <a:gd name="connsiteX21" fmla="*/ 65361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361" y="81746"/>
                  </a:moveTo>
                  <a:lnTo>
                    <a:pt x="98817" y="81746"/>
                  </a:lnTo>
                  <a:cubicBezTo>
                    <a:pt x="105935" y="81746"/>
                    <a:pt x="109494" y="81746"/>
                    <a:pt x="109494" y="74519"/>
                  </a:cubicBezTo>
                  <a:cubicBezTo>
                    <a:pt x="109494" y="70544"/>
                    <a:pt x="105935" y="70544"/>
                    <a:pt x="99528" y="70544"/>
                  </a:cubicBezTo>
                  <a:lnTo>
                    <a:pt x="68208" y="70544"/>
                  </a:lnTo>
                  <a:cubicBezTo>
                    <a:pt x="81021" y="19231"/>
                    <a:pt x="82801" y="12004"/>
                    <a:pt x="82801" y="9836"/>
                  </a:cubicBezTo>
                  <a:cubicBezTo>
                    <a:pt x="82801" y="3693"/>
                    <a:pt x="78530" y="79"/>
                    <a:pt x="72479" y="79"/>
                  </a:cubicBezTo>
                  <a:cubicBezTo>
                    <a:pt x="71411" y="79"/>
                    <a:pt x="61446" y="441"/>
                    <a:pt x="58243" y="13088"/>
                  </a:cubicBezTo>
                  <a:lnTo>
                    <a:pt x="44362" y="70544"/>
                  </a:lnTo>
                  <a:lnTo>
                    <a:pt x="10906" y="70544"/>
                  </a:lnTo>
                  <a:cubicBezTo>
                    <a:pt x="3788" y="70544"/>
                    <a:pt x="229" y="70544"/>
                    <a:pt x="229" y="77410"/>
                  </a:cubicBezTo>
                  <a:cubicBezTo>
                    <a:pt x="229" y="81746"/>
                    <a:pt x="3076" y="81746"/>
                    <a:pt x="10195" y="81746"/>
                  </a:cubicBezTo>
                  <a:lnTo>
                    <a:pt x="41515" y="81746"/>
                  </a:lnTo>
                  <a:cubicBezTo>
                    <a:pt x="15889" y="184371"/>
                    <a:pt x="14465" y="190514"/>
                    <a:pt x="14465" y="197019"/>
                  </a:cubicBezTo>
                  <a:cubicBezTo>
                    <a:pt x="14465" y="216532"/>
                    <a:pt x="27990" y="230264"/>
                    <a:pt x="47209" y="230264"/>
                  </a:cubicBezTo>
                  <a:cubicBezTo>
                    <a:pt x="83512" y="230264"/>
                    <a:pt x="103799" y="177505"/>
                    <a:pt x="103799" y="174615"/>
                  </a:cubicBezTo>
                  <a:cubicBezTo>
                    <a:pt x="103799" y="171001"/>
                    <a:pt x="100952" y="171001"/>
                    <a:pt x="99528" y="171001"/>
                  </a:cubicBezTo>
                  <a:cubicBezTo>
                    <a:pt x="96325" y="171001"/>
                    <a:pt x="95969" y="172085"/>
                    <a:pt x="94190" y="176060"/>
                  </a:cubicBezTo>
                  <a:cubicBezTo>
                    <a:pt x="78885" y="213641"/>
                    <a:pt x="60022" y="222314"/>
                    <a:pt x="47921" y="222314"/>
                  </a:cubicBezTo>
                  <a:cubicBezTo>
                    <a:pt x="40447" y="222314"/>
                    <a:pt x="36888" y="217616"/>
                    <a:pt x="36888" y="205691"/>
                  </a:cubicBezTo>
                  <a:cubicBezTo>
                    <a:pt x="36888" y="197019"/>
                    <a:pt x="37600" y="194489"/>
                    <a:pt x="39023" y="188346"/>
                  </a:cubicBezTo>
                  <a:lnTo>
                    <a:pt x="65361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E911DC53-51BF-F152-AD9C-B661FAB47C15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4426841" y="4326967"/>
              <a:ext cx="82571" cy="361356"/>
            </a:xfrm>
            <a:custGeom>
              <a:avLst/>
              <a:gdLst>
                <a:gd name="connsiteX0" fmla="*/ 82804 w 82571"/>
                <a:gd name="connsiteY0" fmla="*/ 180758 h 361356"/>
                <a:gd name="connsiteX1" fmla="*/ 59314 w 82571"/>
                <a:gd name="connsiteY1" fmla="*/ 68014 h 361356"/>
                <a:gd name="connsiteX2" fmla="*/ 3792 w 82571"/>
                <a:gd name="connsiteY2" fmla="*/ 79 h 361356"/>
                <a:gd name="connsiteX3" fmla="*/ 233 w 82571"/>
                <a:gd name="connsiteY3" fmla="*/ 3693 h 361356"/>
                <a:gd name="connsiteX4" fmla="*/ 6995 w 82571"/>
                <a:gd name="connsiteY4" fmla="*/ 12004 h 361356"/>
                <a:gd name="connsiteX5" fmla="*/ 62161 w 82571"/>
                <a:gd name="connsiteY5" fmla="*/ 180758 h 361356"/>
                <a:gd name="connsiteX6" fmla="*/ 4860 w 82571"/>
                <a:gd name="connsiteY6" fmla="*/ 351679 h 361356"/>
                <a:gd name="connsiteX7" fmla="*/ 233 w 82571"/>
                <a:gd name="connsiteY7" fmla="*/ 357823 h 361356"/>
                <a:gd name="connsiteX8" fmla="*/ 3792 w 82571"/>
                <a:gd name="connsiteY8" fmla="*/ 361436 h 361356"/>
                <a:gd name="connsiteX9" fmla="*/ 60382 w 82571"/>
                <a:gd name="connsiteY9" fmla="*/ 290971 h 361356"/>
                <a:gd name="connsiteX10" fmla="*/ 82804 w 82571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04" y="180758"/>
                  </a:moveTo>
                  <a:cubicBezTo>
                    <a:pt x="82804" y="152572"/>
                    <a:pt x="78889" y="108848"/>
                    <a:pt x="59314" y="68014"/>
                  </a:cubicBezTo>
                  <a:cubicBezTo>
                    <a:pt x="37959" y="23567"/>
                    <a:pt x="7351" y="79"/>
                    <a:pt x="3792" y="79"/>
                  </a:cubicBezTo>
                  <a:cubicBezTo>
                    <a:pt x="1656" y="79"/>
                    <a:pt x="233" y="1525"/>
                    <a:pt x="233" y="3693"/>
                  </a:cubicBezTo>
                  <a:cubicBezTo>
                    <a:pt x="233" y="4777"/>
                    <a:pt x="233" y="5500"/>
                    <a:pt x="6995" y="12004"/>
                  </a:cubicBezTo>
                  <a:cubicBezTo>
                    <a:pt x="41874" y="47778"/>
                    <a:pt x="62161" y="105234"/>
                    <a:pt x="62161" y="180758"/>
                  </a:cubicBezTo>
                  <a:cubicBezTo>
                    <a:pt x="62161" y="242550"/>
                    <a:pt x="48993" y="306148"/>
                    <a:pt x="4860" y="351679"/>
                  </a:cubicBezTo>
                  <a:cubicBezTo>
                    <a:pt x="233" y="356016"/>
                    <a:pt x="233" y="356738"/>
                    <a:pt x="233" y="357823"/>
                  </a:cubicBezTo>
                  <a:cubicBezTo>
                    <a:pt x="233" y="359991"/>
                    <a:pt x="1656" y="361436"/>
                    <a:pt x="3792" y="361436"/>
                  </a:cubicBezTo>
                  <a:cubicBezTo>
                    <a:pt x="7351" y="361436"/>
                    <a:pt x="39383" y="336864"/>
                    <a:pt x="60382" y="290971"/>
                  </a:cubicBezTo>
                  <a:cubicBezTo>
                    <a:pt x="78533" y="251222"/>
                    <a:pt x="82804" y="211112"/>
                    <a:pt x="82804" y="180758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B6931EF-30B1-2FA3-7A3F-94570E2F0A78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4587318" y="4326967"/>
              <a:ext cx="14236" cy="361356"/>
            </a:xfrm>
            <a:custGeom>
              <a:avLst/>
              <a:gdLst>
                <a:gd name="connsiteX0" fmla="*/ 14473 w 14236"/>
                <a:gd name="connsiteY0" fmla="*/ 13088 h 361356"/>
                <a:gd name="connsiteX1" fmla="*/ 7355 w 14236"/>
                <a:gd name="connsiteY1" fmla="*/ 79 h 361356"/>
                <a:gd name="connsiteX2" fmla="*/ 237 w 14236"/>
                <a:gd name="connsiteY2" fmla="*/ 13088 h 361356"/>
                <a:gd name="connsiteX3" fmla="*/ 237 w 14236"/>
                <a:gd name="connsiteY3" fmla="*/ 348427 h 361356"/>
                <a:gd name="connsiteX4" fmla="*/ 7355 w 14236"/>
                <a:gd name="connsiteY4" fmla="*/ 361436 h 361356"/>
                <a:gd name="connsiteX5" fmla="*/ 14473 w 14236"/>
                <a:gd name="connsiteY5" fmla="*/ 348427 h 361356"/>
                <a:gd name="connsiteX6" fmla="*/ 14473 w 14236"/>
                <a:gd name="connsiteY6" fmla="*/ 1308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6" h="361356">
                  <a:moveTo>
                    <a:pt x="14473" y="13088"/>
                  </a:moveTo>
                  <a:cubicBezTo>
                    <a:pt x="14473" y="6584"/>
                    <a:pt x="14473" y="79"/>
                    <a:pt x="7355" y="79"/>
                  </a:cubicBezTo>
                  <a:cubicBezTo>
                    <a:pt x="237" y="79"/>
                    <a:pt x="237" y="6584"/>
                    <a:pt x="237" y="13088"/>
                  </a:cubicBezTo>
                  <a:lnTo>
                    <a:pt x="237" y="348427"/>
                  </a:lnTo>
                  <a:cubicBezTo>
                    <a:pt x="237" y="354932"/>
                    <a:pt x="237" y="361436"/>
                    <a:pt x="7355" y="361436"/>
                  </a:cubicBezTo>
                  <a:cubicBezTo>
                    <a:pt x="14473" y="361436"/>
                    <a:pt x="14473" y="354932"/>
                    <a:pt x="14473" y="348427"/>
                  </a:cubicBezTo>
                  <a:lnTo>
                    <a:pt x="14473" y="1308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313753C-F1FE-A8FB-D328-ED2E799F20C0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4660557" y="4351178"/>
              <a:ext cx="262662" cy="258731"/>
            </a:xfrm>
            <a:custGeom>
              <a:avLst/>
              <a:gdLst>
                <a:gd name="connsiteX0" fmla="*/ 261122 w 262662"/>
                <a:gd name="connsiteY0" fmla="*/ 8029 h 258731"/>
                <a:gd name="connsiteX1" fmla="*/ 262902 w 262662"/>
                <a:gd name="connsiteY1" fmla="*/ 2970 h 258731"/>
                <a:gd name="connsiteX2" fmla="*/ 254360 w 262662"/>
                <a:gd name="connsiteY2" fmla="*/ 79 h 258731"/>
                <a:gd name="connsiteX3" fmla="*/ 8781 w 262662"/>
                <a:gd name="connsiteY3" fmla="*/ 79 h 258731"/>
                <a:gd name="connsiteX4" fmla="*/ 239 w 262662"/>
                <a:gd name="connsiteY4" fmla="*/ 2970 h 258731"/>
                <a:gd name="connsiteX5" fmla="*/ 2019 w 262662"/>
                <a:gd name="connsiteY5" fmla="*/ 8029 h 258731"/>
                <a:gd name="connsiteX6" fmla="*/ 121961 w 262662"/>
                <a:gd name="connsiteY6" fmla="*/ 251945 h 258731"/>
                <a:gd name="connsiteX7" fmla="*/ 131571 w 262662"/>
                <a:gd name="connsiteY7" fmla="*/ 258811 h 258731"/>
                <a:gd name="connsiteX8" fmla="*/ 141180 w 262662"/>
                <a:gd name="connsiteY8" fmla="*/ 251945 h 258731"/>
                <a:gd name="connsiteX9" fmla="*/ 261122 w 262662"/>
                <a:gd name="connsiteY9" fmla="*/ 8029 h 258731"/>
                <a:gd name="connsiteX10" fmla="*/ 44372 w 262662"/>
                <a:gd name="connsiteY10" fmla="*/ 26097 h 258731"/>
                <a:gd name="connsiteX11" fmla="*/ 239768 w 262662"/>
                <a:gd name="connsiteY11" fmla="*/ 26097 h 258731"/>
                <a:gd name="connsiteX12" fmla="*/ 142248 w 262662"/>
                <a:gd name="connsiteY12" fmla="*/ 224843 h 258731"/>
                <a:gd name="connsiteX13" fmla="*/ 44372 w 262662"/>
                <a:gd name="connsiteY13" fmla="*/ 26097 h 25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2662" h="258731">
                  <a:moveTo>
                    <a:pt x="261122" y="8029"/>
                  </a:moveTo>
                  <a:cubicBezTo>
                    <a:pt x="261834" y="6945"/>
                    <a:pt x="262902" y="4415"/>
                    <a:pt x="262902" y="2970"/>
                  </a:cubicBezTo>
                  <a:cubicBezTo>
                    <a:pt x="262902" y="440"/>
                    <a:pt x="262546" y="79"/>
                    <a:pt x="254360" y="79"/>
                  </a:cubicBezTo>
                  <a:lnTo>
                    <a:pt x="8781" y="79"/>
                  </a:lnTo>
                  <a:cubicBezTo>
                    <a:pt x="595" y="79"/>
                    <a:pt x="239" y="440"/>
                    <a:pt x="239" y="2970"/>
                  </a:cubicBezTo>
                  <a:cubicBezTo>
                    <a:pt x="239" y="4415"/>
                    <a:pt x="1307" y="6945"/>
                    <a:pt x="2019" y="8029"/>
                  </a:cubicBezTo>
                  <a:lnTo>
                    <a:pt x="121961" y="251945"/>
                  </a:lnTo>
                  <a:cubicBezTo>
                    <a:pt x="124452" y="256643"/>
                    <a:pt x="125520" y="258811"/>
                    <a:pt x="131571" y="258811"/>
                  </a:cubicBezTo>
                  <a:cubicBezTo>
                    <a:pt x="137621" y="258811"/>
                    <a:pt x="138689" y="256643"/>
                    <a:pt x="141180" y="251945"/>
                  </a:cubicBezTo>
                  <a:lnTo>
                    <a:pt x="261122" y="8029"/>
                  </a:lnTo>
                  <a:close/>
                  <a:moveTo>
                    <a:pt x="44372" y="26097"/>
                  </a:moveTo>
                  <a:lnTo>
                    <a:pt x="239768" y="26097"/>
                  </a:lnTo>
                  <a:lnTo>
                    <a:pt x="142248" y="224843"/>
                  </a:lnTo>
                  <a:lnTo>
                    <a:pt x="44372" y="26097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0BE19EF-42C0-E18E-9FB2-4FE5DEC69F01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4954304" y="4351178"/>
              <a:ext cx="299677" cy="246806"/>
            </a:xfrm>
            <a:custGeom>
              <a:avLst/>
              <a:gdLst>
                <a:gd name="connsiteX0" fmla="*/ 257928 w 299677"/>
                <a:gd name="connsiteY0" fmla="*/ 27904 h 246806"/>
                <a:gd name="connsiteX1" fmla="*/ 287824 w 299677"/>
                <a:gd name="connsiteY1" fmla="*/ 11281 h 246806"/>
                <a:gd name="connsiteX2" fmla="*/ 299925 w 299677"/>
                <a:gd name="connsiteY2" fmla="*/ 4054 h 246806"/>
                <a:gd name="connsiteX3" fmla="*/ 294942 w 299677"/>
                <a:gd name="connsiteY3" fmla="*/ 79 h 246806"/>
                <a:gd name="connsiteX4" fmla="*/ 249386 w 299677"/>
                <a:gd name="connsiteY4" fmla="*/ 1163 h 246806"/>
                <a:gd name="connsiteX5" fmla="*/ 203473 w 299677"/>
                <a:gd name="connsiteY5" fmla="*/ 79 h 246806"/>
                <a:gd name="connsiteX6" fmla="*/ 196711 w 299677"/>
                <a:gd name="connsiteY6" fmla="*/ 7306 h 246806"/>
                <a:gd name="connsiteX7" fmla="*/ 206676 w 299677"/>
                <a:gd name="connsiteY7" fmla="*/ 11281 h 246806"/>
                <a:gd name="connsiteX8" fmla="*/ 220201 w 299677"/>
                <a:gd name="connsiteY8" fmla="*/ 12004 h 246806"/>
                <a:gd name="connsiteX9" fmla="*/ 229811 w 299677"/>
                <a:gd name="connsiteY9" fmla="*/ 17786 h 246806"/>
                <a:gd name="connsiteX10" fmla="*/ 228387 w 299677"/>
                <a:gd name="connsiteY10" fmla="*/ 24651 h 246806"/>
                <a:gd name="connsiteX11" fmla="*/ 207032 w 299677"/>
                <a:gd name="connsiteY11" fmla="*/ 112823 h 246806"/>
                <a:gd name="connsiteX12" fmla="*/ 98479 w 299677"/>
                <a:gd name="connsiteY12" fmla="*/ 112823 h 246806"/>
                <a:gd name="connsiteX13" fmla="*/ 119478 w 299677"/>
                <a:gd name="connsiteY13" fmla="*/ 27904 h 246806"/>
                <a:gd name="connsiteX14" fmla="*/ 149375 w 299677"/>
                <a:gd name="connsiteY14" fmla="*/ 11281 h 246806"/>
                <a:gd name="connsiteX15" fmla="*/ 161476 w 299677"/>
                <a:gd name="connsiteY15" fmla="*/ 4054 h 246806"/>
                <a:gd name="connsiteX16" fmla="*/ 156493 w 299677"/>
                <a:gd name="connsiteY16" fmla="*/ 79 h 246806"/>
                <a:gd name="connsiteX17" fmla="*/ 110936 w 299677"/>
                <a:gd name="connsiteY17" fmla="*/ 1163 h 246806"/>
                <a:gd name="connsiteX18" fmla="*/ 65023 w 299677"/>
                <a:gd name="connsiteY18" fmla="*/ 79 h 246806"/>
                <a:gd name="connsiteX19" fmla="*/ 58261 w 299677"/>
                <a:gd name="connsiteY19" fmla="*/ 7306 h 246806"/>
                <a:gd name="connsiteX20" fmla="*/ 68227 w 299677"/>
                <a:gd name="connsiteY20" fmla="*/ 11281 h 246806"/>
                <a:gd name="connsiteX21" fmla="*/ 81751 w 299677"/>
                <a:gd name="connsiteY21" fmla="*/ 12004 h 246806"/>
                <a:gd name="connsiteX22" fmla="*/ 91361 w 299677"/>
                <a:gd name="connsiteY22" fmla="*/ 17786 h 246806"/>
                <a:gd name="connsiteX23" fmla="*/ 89937 w 299677"/>
                <a:gd name="connsiteY23" fmla="*/ 24651 h 246806"/>
                <a:gd name="connsiteX24" fmla="*/ 42245 w 299677"/>
                <a:gd name="connsiteY24" fmla="*/ 218700 h 246806"/>
                <a:gd name="connsiteX25" fmla="*/ 9857 w 299677"/>
                <a:gd name="connsiteY25" fmla="*/ 235684 h 246806"/>
                <a:gd name="connsiteX26" fmla="*/ 248 w 299677"/>
                <a:gd name="connsiteY26" fmla="*/ 242911 h 246806"/>
                <a:gd name="connsiteX27" fmla="*/ 5230 w 299677"/>
                <a:gd name="connsiteY27" fmla="*/ 246886 h 246806"/>
                <a:gd name="connsiteX28" fmla="*/ 50431 w 299677"/>
                <a:gd name="connsiteY28" fmla="*/ 245802 h 246806"/>
                <a:gd name="connsiteX29" fmla="*/ 73209 w 299677"/>
                <a:gd name="connsiteY29" fmla="*/ 246163 h 246806"/>
                <a:gd name="connsiteX30" fmla="*/ 96344 w 299677"/>
                <a:gd name="connsiteY30" fmla="*/ 246886 h 246806"/>
                <a:gd name="connsiteX31" fmla="*/ 103462 w 299677"/>
                <a:gd name="connsiteY31" fmla="*/ 239659 h 246806"/>
                <a:gd name="connsiteX32" fmla="*/ 93496 w 299677"/>
                <a:gd name="connsiteY32" fmla="*/ 235684 h 246806"/>
                <a:gd name="connsiteX33" fmla="*/ 70362 w 299677"/>
                <a:gd name="connsiteY33" fmla="*/ 229179 h 246806"/>
                <a:gd name="connsiteX34" fmla="*/ 71430 w 299677"/>
                <a:gd name="connsiteY34" fmla="*/ 223036 h 246806"/>
                <a:gd name="connsiteX35" fmla="*/ 95632 w 299677"/>
                <a:gd name="connsiteY35" fmla="*/ 124025 h 246806"/>
                <a:gd name="connsiteX36" fmla="*/ 204185 w 299677"/>
                <a:gd name="connsiteY36" fmla="*/ 124025 h 246806"/>
                <a:gd name="connsiteX37" fmla="*/ 179627 w 299677"/>
                <a:gd name="connsiteY37" fmla="*/ 223759 h 246806"/>
                <a:gd name="connsiteX38" fmla="*/ 147239 w 299677"/>
                <a:gd name="connsiteY38" fmla="*/ 235684 h 246806"/>
                <a:gd name="connsiteX39" fmla="*/ 138697 w 299677"/>
                <a:gd name="connsiteY39" fmla="*/ 242911 h 246806"/>
                <a:gd name="connsiteX40" fmla="*/ 143680 w 299677"/>
                <a:gd name="connsiteY40" fmla="*/ 246886 h 246806"/>
                <a:gd name="connsiteX41" fmla="*/ 188881 w 299677"/>
                <a:gd name="connsiteY41" fmla="*/ 245802 h 246806"/>
                <a:gd name="connsiteX42" fmla="*/ 211659 w 299677"/>
                <a:gd name="connsiteY42" fmla="*/ 246163 h 246806"/>
                <a:gd name="connsiteX43" fmla="*/ 234793 w 299677"/>
                <a:gd name="connsiteY43" fmla="*/ 246886 h 246806"/>
                <a:gd name="connsiteX44" fmla="*/ 241912 w 299677"/>
                <a:gd name="connsiteY44" fmla="*/ 239659 h 246806"/>
                <a:gd name="connsiteX45" fmla="*/ 231946 w 299677"/>
                <a:gd name="connsiteY45" fmla="*/ 235684 h 246806"/>
                <a:gd name="connsiteX46" fmla="*/ 208812 w 299677"/>
                <a:gd name="connsiteY46" fmla="*/ 229179 h 246806"/>
                <a:gd name="connsiteX47" fmla="*/ 209880 w 299677"/>
                <a:gd name="connsiteY47" fmla="*/ 223036 h 246806"/>
                <a:gd name="connsiteX48" fmla="*/ 257928 w 299677"/>
                <a:gd name="connsiteY48" fmla="*/ 27904 h 24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9677" h="246806">
                  <a:moveTo>
                    <a:pt x="257928" y="27904"/>
                  </a:moveTo>
                  <a:cubicBezTo>
                    <a:pt x="261131" y="14895"/>
                    <a:pt x="261843" y="11281"/>
                    <a:pt x="287824" y="11281"/>
                  </a:cubicBezTo>
                  <a:cubicBezTo>
                    <a:pt x="297078" y="11281"/>
                    <a:pt x="299925" y="11281"/>
                    <a:pt x="299925" y="4054"/>
                  </a:cubicBezTo>
                  <a:cubicBezTo>
                    <a:pt x="299925" y="79"/>
                    <a:pt x="296010" y="79"/>
                    <a:pt x="294942" y="79"/>
                  </a:cubicBezTo>
                  <a:cubicBezTo>
                    <a:pt x="284977" y="79"/>
                    <a:pt x="259351" y="1163"/>
                    <a:pt x="249386" y="1163"/>
                  </a:cubicBezTo>
                  <a:cubicBezTo>
                    <a:pt x="239064" y="1163"/>
                    <a:pt x="213795" y="79"/>
                    <a:pt x="203473" y="79"/>
                  </a:cubicBezTo>
                  <a:cubicBezTo>
                    <a:pt x="200626" y="79"/>
                    <a:pt x="196711" y="79"/>
                    <a:pt x="196711" y="7306"/>
                  </a:cubicBezTo>
                  <a:cubicBezTo>
                    <a:pt x="196711" y="11281"/>
                    <a:pt x="199914" y="11281"/>
                    <a:pt x="206676" y="11281"/>
                  </a:cubicBezTo>
                  <a:cubicBezTo>
                    <a:pt x="207388" y="11281"/>
                    <a:pt x="214150" y="11281"/>
                    <a:pt x="220201" y="12004"/>
                  </a:cubicBezTo>
                  <a:cubicBezTo>
                    <a:pt x="226607" y="12727"/>
                    <a:pt x="229811" y="13088"/>
                    <a:pt x="229811" y="17786"/>
                  </a:cubicBezTo>
                  <a:cubicBezTo>
                    <a:pt x="229811" y="19231"/>
                    <a:pt x="229455" y="19954"/>
                    <a:pt x="228387" y="24651"/>
                  </a:cubicBezTo>
                  <a:lnTo>
                    <a:pt x="207032" y="112823"/>
                  </a:lnTo>
                  <a:lnTo>
                    <a:pt x="98479" y="112823"/>
                  </a:lnTo>
                  <a:lnTo>
                    <a:pt x="119478" y="27904"/>
                  </a:lnTo>
                  <a:cubicBezTo>
                    <a:pt x="122681" y="14895"/>
                    <a:pt x="123749" y="11281"/>
                    <a:pt x="149375" y="11281"/>
                  </a:cubicBezTo>
                  <a:cubicBezTo>
                    <a:pt x="158628" y="11281"/>
                    <a:pt x="161476" y="11281"/>
                    <a:pt x="161476" y="4054"/>
                  </a:cubicBezTo>
                  <a:cubicBezTo>
                    <a:pt x="161476" y="79"/>
                    <a:pt x="157561" y="79"/>
                    <a:pt x="156493" y="79"/>
                  </a:cubicBezTo>
                  <a:cubicBezTo>
                    <a:pt x="146527" y="79"/>
                    <a:pt x="120902" y="1163"/>
                    <a:pt x="110936" y="1163"/>
                  </a:cubicBezTo>
                  <a:cubicBezTo>
                    <a:pt x="100615" y="1163"/>
                    <a:pt x="75345" y="79"/>
                    <a:pt x="65023" y="79"/>
                  </a:cubicBezTo>
                  <a:cubicBezTo>
                    <a:pt x="62176" y="79"/>
                    <a:pt x="58261" y="79"/>
                    <a:pt x="58261" y="7306"/>
                  </a:cubicBezTo>
                  <a:cubicBezTo>
                    <a:pt x="58261" y="11281"/>
                    <a:pt x="61464" y="11281"/>
                    <a:pt x="68227" y="11281"/>
                  </a:cubicBezTo>
                  <a:cubicBezTo>
                    <a:pt x="68939" y="11281"/>
                    <a:pt x="75701" y="11281"/>
                    <a:pt x="81751" y="12004"/>
                  </a:cubicBezTo>
                  <a:cubicBezTo>
                    <a:pt x="88158" y="12727"/>
                    <a:pt x="91361" y="13088"/>
                    <a:pt x="91361" y="17786"/>
                  </a:cubicBezTo>
                  <a:cubicBezTo>
                    <a:pt x="91361" y="19231"/>
                    <a:pt x="91005" y="20315"/>
                    <a:pt x="89937" y="24651"/>
                  </a:cubicBezTo>
                  <a:lnTo>
                    <a:pt x="42245" y="218700"/>
                  </a:lnTo>
                  <a:cubicBezTo>
                    <a:pt x="38686" y="232793"/>
                    <a:pt x="37974" y="235684"/>
                    <a:pt x="9857" y="235684"/>
                  </a:cubicBezTo>
                  <a:cubicBezTo>
                    <a:pt x="3451" y="235684"/>
                    <a:pt x="248" y="235684"/>
                    <a:pt x="248" y="242911"/>
                  </a:cubicBezTo>
                  <a:cubicBezTo>
                    <a:pt x="248" y="246886"/>
                    <a:pt x="4519" y="246886"/>
                    <a:pt x="5230" y="246886"/>
                  </a:cubicBezTo>
                  <a:cubicBezTo>
                    <a:pt x="15196" y="246886"/>
                    <a:pt x="40466" y="245802"/>
                    <a:pt x="50431" y="245802"/>
                  </a:cubicBezTo>
                  <a:cubicBezTo>
                    <a:pt x="57905" y="245802"/>
                    <a:pt x="65735" y="246163"/>
                    <a:pt x="73209" y="246163"/>
                  </a:cubicBezTo>
                  <a:cubicBezTo>
                    <a:pt x="81040" y="246163"/>
                    <a:pt x="88870" y="246886"/>
                    <a:pt x="96344" y="246886"/>
                  </a:cubicBezTo>
                  <a:cubicBezTo>
                    <a:pt x="99191" y="246886"/>
                    <a:pt x="103462" y="246886"/>
                    <a:pt x="103462" y="239659"/>
                  </a:cubicBezTo>
                  <a:cubicBezTo>
                    <a:pt x="103462" y="235684"/>
                    <a:pt x="100259" y="235684"/>
                    <a:pt x="93496" y="235684"/>
                  </a:cubicBezTo>
                  <a:cubicBezTo>
                    <a:pt x="80328" y="235684"/>
                    <a:pt x="70362" y="235684"/>
                    <a:pt x="70362" y="229179"/>
                  </a:cubicBezTo>
                  <a:cubicBezTo>
                    <a:pt x="70362" y="227011"/>
                    <a:pt x="71074" y="225205"/>
                    <a:pt x="71430" y="223036"/>
                  </a:cubicBezTo>
                  <a:lnTo>
                    <a:pt x="95632" y="124025"/>
                  </a:lnTo>
                  <a:lnTo>
                    <a:pt x="204185" y="124025"/>
                  </a:lnTo>
                  <a:cubicBezTo>
                    <a:pt x="189237" y="184010"/>
                    <a:pt x="181051" y="218339"/>
                    <a:pt x="179627" y="223759"/>
                  </a:cubicBezTo>
                  <a:cubicBezTo>
                    <a:pt x="176068" y="235323"/>
                    <a:pt x="169306" y="235684"/>
                    <a:pt x="147239" y="235684"/>
                  </a:cubicBezTo>
                  <a:cubicBezTo>
                    <a:pt x="141900" y="235684"/>
                    <a:pt x="138697" y="235684"/>
                    <a:pt x="138697" y="242911"/>
                  </a:cubicBezTo>
                  <a:cubicBezTo>
                    <a:pt x="138697" y="246886"/>
                    <a:pt x="142968" y="246886"/>
                    <a:pt x="143680" y="246886"/>
                  </a:cubicBezTo>
                  <a:cubicBezTo>
                    <a:pt x="153646" y="246886"/>
                    <a:pt x="178915" y="245802"/>
                    <a:pt x="188881" y="245802"/>
                  </a:cubicBezTo>
                  <a:cubicBezTo>
                    <a:pt x="196355" y="245802"/>
                    <a:pt x="204185" y="246163"/>
                    <a:pt x="211659" y="246163"/>
                  </a:cubicBezTo>
                  <a:cubicBezTo>
                    <a:pt x="219489" y="246163"/>
                    <a:pt x="227319" y="246886"/>
                    <a:pt x="234793" y="246886"/>
                  </a:cubicBezTo>
                  <a:cubicBezTo>
                    <a:pt x="237641" y="246886"/>
                    <a:pt x="241912" y="246886"/>
                    <a:pt x="241912" y="239659"/>
                  </a:cubicBezTo>
                  <a:cubicBezTo>
                    <a:pt x="241912" y="235684"/>
                    <a:pt x="238708" y="235684"/>
                    <a:pt x="231946" y="235684"/>
                  </a:cubicBezTo>
                  <a:cubicBezTo>
                    <a:pt x="218777" y="235684"/>
                    <a:pt x="208812" y="235684"/>
                    <a:pt x="208812" y="229179"/>
                  </a:cubicBezTo>
                  <a:cubicBezTo>
                    <a:pt x="208812" y="227011"/>
                    <a:pt x="209524" y="225205"/>
                    <a:pt x="209880" y="223036"/>
                  </a:cubicBezTo>
                  <a:lnTo>
                    <a:pt x="257928" y="27904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3447D62-CF21-70FC-5159-93898B457222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5253964" y="4540636"/>
              <a:ext cx="99406" cy="114080"/>
            </a:xfrm>
            <a:custGeom>
              <a:avLst/>
              <a:gdLst>
                <a:gd name="connsiteX0" fmla="*/ 89946 w 99406"/>
                <a:gd name="connsiteY0" fmla="*/ 16522 h 114080"/>
                <a:gd name="connsiteX1" fmla="*/ 79482 w 99406"/>
                <a:gd name="connsiteY1" fmla="*/ 28411 h 114080"/>
                <a:gd name="connsiteX2" fmla="*/ 87703 w 99406"/>
                <a:gd name="connsiteY2" fmla="*/ 36505 h 114080"/>
                <a:gd name="connsiteX3" fmla="*/ 99662 w 99406"/>
                <a:gd name="connsiteY3" fmla="*/ 22087 h 114080"/>
                <a:gd name="connsiteX4" fmla="*/ 66527 w 99406"/>
                <a:gd name="connsiteY4" fmla="*/ 81 h 114080"/>
                <a:gd name="connsiteX5" fmla="*/ 20685 w 99406"/>
                <a:gd name="connsiteY5" fmla="*/ 37011 h 114080"/>
                <a:gd name="connsiteX6" fmla="*/ 29405 w 99406"/>
                <a:gd name="connsiteY6" fmla="*/ 55477 h 114080"/>
                <a:gd name="connsiteX7" fmla="*/ 57558 w 99406"/>
                <a:gd name="connsiteY7" fmla="*/ 64583 h 114080"/>
                <a:gd name="connsiteX8" fmla="*/ 78734 w 99406"/>
                <a:gd name="connsiteY8" fmla="*/ 81278 h 114080"/>
                <a:gd name="connsiteX9" fmla="*/ 65530 w 99406"/>
                <a:gd name="connsiteY9" fmla="*/ 101514 h 114080"/>
                <a:gd name="connsiteX10" fmla="*/ 40616 w 99406"/>
                <a:gd name="connsiteY10" fmla="*/ 107078 h 114080"/>
                <a:gd name="connsiteX11" fmla="*/ 10720 w 99406"/>
                <a:gd name="connsiteY11" fmla="*/ 96455 h 114080"/>
                <a:gd name="connsiteX12" fmla="*/ 24422 w 99406"/>
                <a:gd name="connsiteY12" fmla="*/ 82036 h 114080"/>
                <a:gd name="connsiteX13" fmla="*/ 14706 w 99406"/>
                <a:gd name="connsiteY13" fmla="*/ 72677 h 114080"/>
                <a:gd name="connsiteX14" fmla="*/ 256 w 99406"/>
                <a:gd name="connsiteY14" fmla="*/ 89625 h 114080"/>
                <a:gd name="connsiteX15" fmla="*/ 40367 w 99406"/>
                <a:gd name="connsiteY15" fmla="*/ 114161 h 114080"/>
                <a:gd name="connsiteX16" fmla="*/ 94679 w 99406"/>
                <a:gd name="connsiteY16" fmla="*/ 72424 h 114080"/>
                <a:gd name="connsiteX17" fmla="*/ 60298 w 99406"/>
                <a:gd name="connsiteY17" fmla="*/ 42829 h 114080"/>
                <a:gd name="connsiteX18" fmla="*/ 50333 w 99406"/>
                <a:gd name="connsiteY18" fmla="*/ 40806 h 114080"/>
                <a:gd name="connsiteX19" fmla="*/ 36630 w 99406"/>
                <a:gd name="connsiteY19" fmla="*/ 28158 h 114080"/>
                <a:gd name="connsiteX20" fmla="*/ 46596 w 99406"/>
                <a:gd name="connsiteY20" fmla="*/ 11969 h 114080"/>
                <a:gd name="connsiteX21" fmla="*/ 66277 w 99406"/>
                <a:gd name="connsiteY21" fmla="*/ 7163 h 114080"/>
                <a:gd name="connsiteX22" fmla="*/ 89946 w 99406"/>
                <a:gd name="connsiteY22" fmla="*/ 16522 h 11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406" h="114080">
                  <a:moveTo>
                    <a:pt x="89946" y="16522"/>
                  </a:moveTo>
                  <a:cubicBezTo>
                    <a:pt x="83468" y="18040"/>
                    <a:pt x="79482" y="23352"/>
                    <a:pt x="79482" y="28411"/>
                  </a:cubicBezTo>
                  <a:cubicBezTo>
                    <a:pt x="79482" y="34229"/>
                    <a:pt x="84465" y="36505"/>
                    <a:pt x="87703" y="36505"/>
                  </a:cubicBezTo>
                  <a:cubicBezTo>
                    <a:pt x="90195" y="36505"/>
                    <a:pt x="99662" y="34988"/>
                    <a:pt x="99662" y="22087"/>
                  </a:cubicBezTo>
                  <a:cubicBezTo>
                    <a:pt x="99662" y="5646"/>
                    <a:pt x="81724" y="81"/>
                    <a:pt x="66527" y="81"/>
                  </a:cubicBezTo>
                  <a:cubicBezTo>
                    <a:pt x="27661" y="81"/>
                    <a:pt x="20685" y="29170"/>
                    <a:pt x="20685" y="37011"/>
                  </a:cubicBezTo>
                  <a:cubicBezTo>
                    <a:pt x="20685" y="46370"/>
                    <a:pt x="25917" y="52441"/>
                    <a:pt x="29405" y="55477"/>
                  </a:cubicBezTo>
                  <a:cubicBezTo>
                    <a:pt x="35883" y="60536"/>
                    <a:pt x="40367" y="61547"/>
                    <a:pt x="57558" y="64583"/>
                  </a:cubicBezTo>
                  <a:cubicBezTo>
                    <a:pt x="62790" y="65595"/>
                    <a:pt x="78734" y="68630"/>
                    <a:pt x="78734" y="81278"/>
                  </a:cubicBezTo>
                  <a:cubicBezTo>
                    <a:pt x="78734" y="85578"/>
                    <a:pt x="75994" y="95190"/>
                    <a:pt x="65530" y="101514"/>
                  </a:cubicBezTo>
                  <a:cubicBezTo>
                    <a:pt x="55814" y="107078"/>
                    <a:pt x="43606" y="107078"/>
                    <a:pt x="40616" y="107078"/>
                  </a:cubicBezTo>
                  <a:cubicBezTo>
                    <a:pt x="30651" y="107078"/>
                    <a:pt x="16450" y="104802"/>
                    <a:pt x="10720" y="96455"/>
                  </a:cubicBezTo>
                  <a:cubicBezTo>
                    <a:pt x="18941" y="95443"/>
                    <a:pt x="24422" y="89119"/>
                    <a:pt x="24422" y="82036"/>
                  </a:cubicBezTo>
                  <a:cubicBezTo>
                    <a:pt x="24422" y="75713"/>
                    <a:pt x="19938" y="72677"/>
                    <a:pt x="14706" y="72677"/>
                  </a:cubicBezTo>
                  <a:cubicBezTo>
                    <a:pt x="7481" y="72677"/>
                    <a:pt x="256" y="78495"/>
                    <a:pt x="256" y="89625"/>
                  </a:cubicBezTo>
                  <a:cubicBezTo>
                    <a:pt x="256" y="104802"/>
                    <a:pt x="16201" y="114161"/>
                    <a:pt x="40367" y="114161"/>
                  </a:cubicBezTo>
                  <a:cubicBezTo>
                    <a:pt x="86209" y="114161"/>
                    <a:pt x="94679" y="82289"/>
                    <a:pt x="94679" y="72424"/>
                  </a:cubicBezTo>
                  <a:cubicBezTo>
                    <a:pt x="94679" y="49153"/>
                    <a:pt x="69516" y="44600"/>
                    <a:pt x="60298" y="42829"/>
                  </a:cubicBezTo>
                  <a:cubicBezTo>
                    <a:pt x="58056" y="42323"/>
                    <a:pt x="51827" y="41311"/>
                    <a:pt x="50333" y="40806"/>
                  </a:cubicBezTo>
                  <a:cubicBezTo>
                    <a:pt x="41115" y="39035"/>
                    <a:pt x="36630" y="33723"/>
                    <a:pt x="36630" y="28158"/>
                  </a:cubicBezTo>
                  <a:cubicBezTo>
                    <a:pt x="36630" y="22340"/>
                    <a:pt x="41115" y="15511"/>
                    <a:pt x="46596" y="11969"/>
                  </a:cubicBezTo>
                  <a:cubicBezTo>
                    <a:pt x="53322" y="7669"/>
                    <a:pt x="62042" y="7163"/>
                    <a:pt x="66277" y="7163"/>
                  </a:cubicBezTo>
                  <a:cubicBezTo>
                    <a:pt x="71509" y="7163"/>
                    <a:pt x="84465" y="7922"/>
                    <a:pt x="89946" y="16522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D9DAB41-F055-AE27-9E8B-943CC622B80B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5423639" y="4326967"/>
              <a:ext cx="82571" cy="361356"/>
            </a:xfrm>
            <a:custGeom>
              <a:avLst/>
              <a:gdLst>
                <a:gd name="connsiteX0" fmla="*/ 82832 w 82571"/>
                <a:gd name="connsiteY0" fmla="*/ 357823 h 361356"/>
                <a:gd name="connsiteX1" fmla="*/ 76781 w 82571"/>
                <a:gd name="connsiteY1" fmla="*/ 349873 h 361356"/>
                <a:gd name="connsiteX2" fmla="*/ 20903 w 82571"/>
                <a:gd name="connsiteY2" fmla="*/ 180758 h 361356"/>
                <a:gd name="connsiteX3" fmla="*/ 78205 w 82571"/>
                <a:gd name="connsiteY3" fmla="*/ 9836 h 361356"/>
                <a:gd name="connsiteX4" fmla="*/ 82832 w 82571"/>
                <a:gd name="connsiteY4" fmla="*/ 3693 h 361356"/>
                <a:gd name="connsiteX5" fmla="*/ 79272 w 82571"/>
                <a:gd name="connsiteY5" fmla="*/ 79 h 361356"/>
                <a:gd name="connsiteX6" fmla="*/ 22683 w 82571"/>
                <a:gd name="connsiteY6" fmla="*/ 70544 h 361356"/>
                <a:gd name="connsiteX7" fmla="*/ 260 w 82571"/>
                <a:gd name="connsiteY7" fmla="*/ 180758 h 361356"/>
                <a:gd name="connsiteX8" fmla="*/ 23750 w 82571"/>
                <a:gd name="connsiteY8" fmla="*/ 293501 h 361356"/>
                <a:gd name="connsiteX9" fmla="*/ 79272 w 82571"/>
                <a:gd name="connsiteY9" fmla="*/ 361436 h 361356"/>
                <a:gd name="connsiteX10" fmla="*/ 82832 w 82571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32" y="357823"/>
                  </a:moveTo>
                  <a:cubicBezTo>
                    <a:pt x="82832" y="356738"/>
                    <a:pt x="82832" y="356016"/>
                    <a:pt x="76781" y="349873"/>
                  </a:cubicBezTo>
                  <a:cubicBezTo>
                    <a:pt x="32292" y="304342"/>
                    <a:pt x="20903" y="236045"/>
                    <a:pt x="20903" y="180758"/>
                  </a:cubicBezTo>
                  <a:cubicBezTo>
                    <a:pt x="20903" y="117882"/>
                    <a:pt x="34428" y="55005"/>
                    <a:pt x="78205" y="9836"/>
                  </a:cubicBezTo>
                  <a:cubicBezTo>
                    <a:pt x="82832" y="5500"/>
                    <a:pt x="82832" y="4777"/>
                    <a:pt x="82832" y="3693"/>
                  </a:cubicBezTo>
                  <a:cubicBezTo>
                    <a:pt x="82832" y="1163"/>
                    <a:pt x="81408" y="79"/>
                    <a:pt x="79272" y="79"/>
                  </a:cubicBezTo>
                  <a:cubicBezTo>
                    <a:pt x="75713" y="79"/>
                    <a:pt x="43681" y="24651"/>
                    <a:pt x="22683" y="70544"/>
                  </a:cubicBezTo>
                  <a:cubicBezTo>
                    <a:pt x="4531" y="110293"/>
                    <a:pt x="260" y="150404"/>
                    <a:pt x="260" y="180758"/>
                  </a:cubicBezTo>
                  <a:cubicBezTo>
                    <a:pt x="260" y="208943"/>
                    <a:pt x="4175" y="252668"/>
                    <a:pt x="23750" y="293501"/>
                  </a:cubicBezTo>
                  <a:cubicBezTo>
                    <a:pt x="45105" y="337948"/>
                    <a:pt x="75713" y="361436"/>
                    <a:pt x="79272" y="361436"/>
                  </a:cubicBezTo>
                  <a:cubicBezTo>
                    <a:pt x="81408" y="361436"/>
                    <a:pt x="82832" y="360352"/>
                    <a:pt x="82832" y="357823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2D0B97C-E88E-EC10-D6D5-039BC1ADB982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5579047" y="4244617"/>
              <a:ext cx="157668" cy="71548"/>
            </a:xfrm>
            <a:custGeom>
              <a:avLst/>
              <a:gdLst>
                <a:gd name="connsiteX0" fmla="*/ 126612 w 157668"/>
                <a:gd name="connsiteY0" fmla="*/ 43078 h 71548"/>
                <a:gd name="connsiteX1" fmla="*/ 109884 w 157668"/>
                <a:gd name="connsiteY1" fmla="*/ 64398 h 71548"/>
                <a:gd name="connsiteX2" fmla="*/ 117003 w 157668"/>
                <a:gd name="connsiteY2" fmla="*/ 71625 h 71548"/>
                <a:gd name="connsiteX3" fmla="*/ 123765 w 157668"/>
                <a:gd name="connsiteY3" fmla="*/ 66928 h 71548"/>
                <a:gd name="connsiteX4" fmla="*/ 151882 w 157668"/>
                <a:gd name="connsiteY4" fmla="*/ 43439 h 71548"/>
                <a:gd name="connsiteX5" fmla="*/ 157933 w 157668"/>
                <a:gd name="connsiteY5" fmla="*/ 35851 h 71548"/>
                <a:gd name="connsiteX6" fmla="*/ 152950 w 157668"/>
                <a:gd name="connsiteY6" fmla="*/ 28624 h 71548"/>
                <a:gd name="connsiteX7" fmla="*/ 138357 w 157668"/>
                <a:gd name="connsiteY7" fmla="*/ 8026 h 71548"/>
                <a:gd name="connsiteX8" fmla="*/ 131239 w 157668"/>
                <a:gd name="connsiteY8" fmla="*/ 77 h 71548"/>
                <a:gd name="connsiteX9" fmla="*/ 124121 w 157668"/>
                <a:gd name="connsiteY9" fmla="*/ 7665 h 71548"/>
                <a:gd name="connsiteX10" fmla="*/ 132663 w 157668"/>
                <a:gd name="connsiteY10" fmla="*/ 28624 h 71548"/>
                <a:gd name="connsiteX11" fmla="*/ 12721 w 157668"/>
                <a:gd name="connsiteY11" fmla="*/ 28624 h 71548"/>
                <a:gd name="connsiteX12" fmla="*/ 264 w 157668"/>
                <a:gd name="connsiteY12" fmla="*/ 35851 h 71548"/>
                <a:gd name="connsiteX13" fmla="*/ 12721 w 157668"/>
                <a:gd name="connsiteY13" fmla="*/ 43078 h 71548"/>
                <a:gd name="connsiteX14" fmla="*/ 126612 w 157668"/>
                <a:gd name="connsiteY14" fmla="*/ 43078 h 7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668" h="71548">
                  <a:moveTo>
                    <a:pt x="126612" y="43078"/>
                  </a:moveTo>
                  <a:cubicBezTo>
                    <a:pt x="121630" y="47776"/>
                    <a:pt x="109884" y="57894"/>
                    <a:pt x="109884" y="64398"/>
                  </a:cubicBezTo>
                  <a:cubicBezTo>
                    <a:pt x="109884" y="68012"/>
                    <a:pt x="113444" y="71625"/>
                    <a:pt x="117003" y="71625"/>
                  </a:cubicBezTo>
                  <a:cubicBezTo>
                    <a:pt x="120206" y="71625"/>
                    <a:pt x="121985" y="69096"/>
                    <a:pt x="123765" y="66928"/>
                  </a:cubicBezTo>
                  <a:cubicBezTo>
                    <a:pt x="128036" y="61507"/>
                    <a:pt x="136222" y="51389"/>
                    <a:pt x="151882" y="43439"/>
                  </a:cubicBezTo>
                  <a:cubicBezTo>
                    <a:pt x="154373" y="41994"/>
                    <a:pt x="157933" y="40187"/>
                    <a:pt x="157933" y="35851"/>
                  </a:cubicBezTo>
                  <a:cubicBezTo>
                    <a:pt x="157933" y="32237"/>
                    <a:pt x="155441" y="30431"/>
                    <a:pt x="152950" y="28624"/>
                  </a:cubicBezTo>
                  <a:cubicBezTo>
                    <a:pt x="145120" y="23203"/>
                    <a:pt x="141205" y="16699"/>
                    <a:pt x="138357" y="8026"/>
                  </a:cubicBezTo>
                  <a:cubicBezTo>
                    <a:pt x="137646" y="4774"/>
                    <a:pt x="136222" y="77"/>
                    <a:pt x="131239" y="77"/>
                  </a:cubicBezTo>
                  <a:cubicBezTo>
                    <a:pt x="126256" y="77"/>
                    <a:pt x="124121" y="4774"/>
                    <a:pt x="124121" y="7665"/>
                  </a:cubicBezTo>
                  <a:cubicBezTo>
                    <a:pt x="124121" y="9472"/>
                    <a:pt x="126968" y="21035"/>
                    <a:pt x="132663" y="28624"/>
                  </a:cubicBezTo>
                  <a:lnTo>
                    <a:pt x="12721" y="28624"/>
                  </a:lnTo>
                  <a:cubicBezTo>
                    <a:pt x="6670" y="28624"/>
                    <a:pt x="264" y="28624"/>
                    <a:pt x="264" y="35851"/>
                  </a:cubicBezTo>
                  <a:cubicBezTo>
                    <a:pt x="264" y="43078"/>
                    <a:pt x="6670" y="43078"/>
                    <a:pt x="12721" y="43078"/>
                  </a:cubicBezTo>
                  <a:lnTo>
                    <a:pt x="126612" y="4307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08F18748-56FF-45DF-801E-6D8B14EFB440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5545677" y="4347203"/>
              <a:ext cx="176176" cy="255479"/>
            </a:xfrm>
            <a:custGeom>
              <a:avLst/>
              <a:gdLst>
                <a:gd name="connsiteX0" fmla="*/ 108461 w 176176"/>
                <a:gd name="connsiteY0" fmla="*/ 145345 h 255479"/>
                <a:gd name="connsiteX1" fmla="*/ 145832 w 176176"/>
                <a:gd name="connsiteY1" fmla="*/ 246886 h 255479"/>
                <a:gd name="connsiteX2" fmla="*/ 164695 w 176176"/>
                <a:gd name="connsiteY2" fmla="*/ 254836 h 255479"/>
                <a:gd name="connsiteX3" fmla="*/ 172525 w 176176"/>
                <a:gd name="connsiteY3" fmla="*/ 254836 h 255479"/>
                <a:gd name="connsiteX4" fmla="*/ 176440 w 176176"/>
                <a:gd name="connsiteY4" fmla="*/ 251222 h 255479"/>
                <a:gd name="connsiteX5" fmla="*/ 174661 w 176176"/>
                <a:gd name="connsiteY5" fmla="*/ 247970 h 255479"/>
                <a:gd name="connsiteX6" fmla="*/ 166475 w 176176"/>
                <a:gd name="connsiteY6" fmla="*/ 231348 h 255479"/>
                <a:gd name="connsiteX7" fmla="*/ 93869 w 176176"/>
                <a:gd name="connsiteY7" fmla="*/ 25735 h 255479"/>
                <a:gd name="connsiteX8" fmla="*/ 50448 w 176176"/>
                <a:gd name="connsiteY8" fmla="*/ 79 h 255479"/>
                <a:gd name="connsiteX9" fmla="*/ 44041 w 176176"/>
                <a:gd name="connsiteY9" fmla="*/ 4054 h 255479"/>
                <a:gd name="connsiteX10" fmla="*/ 47244 w 176176"/>
                <a:gd name="connsiteY10" fmla="*/ 7668 h 255479"/>
                <a:gd name="connsiteX11" fmla="*/ 70379 w 176176"/>
                <a:gd name="connsiteY11" fmla="*/ 36576 h 255479"/>
                <a:gd name="connsiteX12" fmla="*/ 104902 w 176176"/>
                <a:gd name="connsiteY12" fmla="*/ 134865 h 255479"/>
                <a:gd name="connsiteX13" fmla="*/ 6670 w 176176"/>
                <a:gd name="connsiteY13" fmla="*/ 233877 h 255479"/>
                <a:gd name="connsiteX14" fmla="*/ 264 w 176176"/>
                <a:gd name="connsiteY14" fmla="*/ 245079 h 255479"/>
                <a:gd name="connsiteX15" fmla="*/ 10941 w 176176"/>
                <a:gd name="connsiteY15" fmla="*/ 255558 h 255479"/>
                <a:gd name="connsiteX16" fmla="*/ 22686 w 176176"/>
                <a:gd name="connsiteY16" fmla="*/ 247970 h 255479"/>
                <a:gd name="connsiteX17" fmla="*/ 108461 w 176176"/>
                <a:gd name="connsiteY17" fmla="*/ 145345 h 25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176" h="255479">
                  <a:moveTo>
                    <a:pt x="108461" y="145345"/>
                  </a:moveTo>
                  <a:cubicBezTo>
                    <a:pt x="123054" y="183287"/>
                    <a:pt x="140137" y="238575"/>
                    <a:pt x="145832" y="246886"/>
                  </a:cubicBezTo>
                  <a:cubicBezTo>
                    <a:pt x="151526" y="254836"/>
                    <a:pt x="155086" y="254836"/>
                    <a:pt x="164695" y="254836"/>
                  </a:cubicBezTo>
                  <a:lnTo>
                    <a:pt x="172525" y="254836"/>
                  </a:lnTo>
                  <a:cubicBezTo>
                    <a:pt x="176084" y="254474"/>
                    <a:pt x="176440" y="252306"/>
                    <a:pt x="176440" y="251222"/>
                  </a:cubicBezTo>
                  <a:cubicBezTo>
                    <a:pt x="176440" y="250138"/>
                    <a:pt x="175728" y="249415"/>
                    <a:pt x="174661" y="247970"/>
                  </a:cubicBezTo>
                  <a:cubicBezTo>
                    <a:pt x="171102" y="243995"/>
                    <a:pt x="168966" y="238575"/>
                    <a:pt x="166475" y="231348"/>
                  </a:cubicBezTo>
                  <a:lnTo>
                    <a:pt x="93869" y="25735"/>
                  </a:lnTo>
                  <a:cubicBezTo>
                    <a:pt x="86395" y="4777"/>
                    <a:pt x="67175" y="79"/>
                    <a:pt x="50448" y="79"/>
                  </a:cubicBezTo>
                  <a:cubicBezTo>
                    <a:pt x="48668" y="79"/>
                    <a:pt x="44041" y="79"/>
                    <a:pt x="44041" y="4054"/>
                  </a:cubicBezTo>
                  <a:cubicBezTo>
                    <a:pt x="44041" y="6945"/>
                    <a:pt x="46888" y="7668"/>
                    <a:pt x="47244" y="7668"/>
                  </a:cubicBezTo>
                  <a:cubicBezTo>
                    <a:pt x="58989" y="9836"/>
                    <a:pt x="61481" y="12004"/>
                    <a:pt x="70379" y="36576"/>
                  </a:cubicBezTo>
                  <a:lnTo>
                    <a:pt x="104902" y="134865"/>
                  </a:lnTo>
                  <a:lnTo>
                    <a:pt x="6670" y="233877"/>
                  </a:lnTo>
                  <a:cubicBezTo>
                    <a:pt x="2399" y="238213"/>
                    <a:pt x="264" y="240381"/>
                    <a:pt x="264" y="245079"/>
                  </a:cubicBezTo>
                  <a:cubicBezTo>
                    <a:pt x="264" y="251222"/>
                    <a:pt x="5247" y="255558"/>
                    <a:pt x="10941" y="255558"/>
                  </a:cubicBezTo>
                  <a:cubicBezTo>
                    <a:pt x="16636" y="255558"/>
                    <a:pt x="19839" y="251584"/>
                    <a:pt x="22686" y="247970"/>
                  </a:cubicBezTo>
                  <a:lnTo>
                    <a:pt x="108461" y="145345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7776E93-9F2D-83AF-B997-9F180799F4ED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5747385" y="4484229"/>
              <a:ext cx="115600" cy="173017"/>
            </a:xfrm>
            <a:custGeom>
              <a:avLst/>
              <a:gdLst>
                <a:gd name="connsiteX0" fmla="*/ 115870 w 115600"/>
                <a:gd name="connsiteY0" fmla="*/ 87348 h 173017"/>
                <a:gd name="connsiteX1" fmla="*/ 101171 w 115600"/>
                <a:gd name="connsiteY1" fmla="*/ 21834 h 173017"/>
                <a:gd name="connsiteX2" fmla="*/ 58070 w 115600"/>
                <a:gd name="connsiteY2" fmla="*/ 81 h 173017"/>
                <a:gd name="connsiteX3" fmla="*/ 270 w 115600"/>
                <a:gd name="connsiteY3" fmla="*/ 87348 h 173017"/>
                <a:gd name="connsiteX4" fmla="*/ 58070 w 115600"/>
                <a:gd name="connsiteY4" fmla="*/ 173098 h 173017"/>
                <a:gd name="connsiteX5" fmla="*/ 115870 w 115600"/>
                <a:gd name="connsiteY5" fmla="*/ 87348 h 173017"/>
                <a:gd name="connsiteX6" fmla="*/ 58070 w 115600"/>
                <a:gd name="connsiteY6" fmla="*/ 166016 h 173017"/>
                <a:gd name="connsiteX7" fmla="*/ 26429 w 115600"/>
                <a:gd name="connsiteY7" fmla="*/ 138444 h 173017"/>
                <a:gd name="connsiteX8" fmla="*/ 22941 w 115600"/>
                <a:gd name="connsiteY8" fmla="*/ 84060 h 173017"/>
                <a:gd name="connsiteX9" fmla="*/ 26678 w 115600"/>
                <a:gd name="connsiteY9" fmla="*/ 32458 h 173017"/>
                <a:gd name="connsiteX10" fmla="*/ 58070 w 115600"/>
                <a:gd name="connsiteY10" fmla="*/ 7163 h 173017"/>
                <a:gd name="connsiteX11" fmla="*/ 88963 w 115600"/>
                <a:gd name="connsiteY11" fmla="*/ 30182 h 173017"/>
                <a:gd name="connsiteX12" fmla="*/ 93198 w 115600"/>
                <a:gd name="connsiteY12" fmla="*/ 84060 h 173017"/>
                <a:gd name="connsiteX13" fmla="*/ 89960 w 115600"/>
                <a:gd name="connsiteY13" fmla="*/ 137432 h 173017"/>
                <a:gd name="connsiteX14" fmla="*/ 58070 w 115600"/>
                <a:gd name="connsiteY14" fmla="*/ 166016 h 17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600" h="173017">
                  <a:moveTo>
                    <a:pt x="115870" y="87348"/>
                  </a:moveTo>
                  <a:cubicBezTo>
                    <a:pt x="115870" y="59524"/>
                    <a:pt x="112631" y="39541"/>
                    <a:pt x="101171" y="21834"/>
                  </a:cubicBezTo>
                  <a:cubicBezTo>
                    <a:pt x="93447" y="10199"/>
                    <a:pt x="78001" y="81"/>
                    <a:pt x="58070" y="81"/>
                  </a:cubicBezTo>
                  <a:cubicBezTo>
                    <a:pt x="270" y="81"/>
                    <a:pt x="270" y="69136"/>
                    <a:pt x="270" y="87348"/>
                  </a:cubicBezTo>
                  <a:cubicBezTo>
                    <a:pt x="270" y="105561"/>
                    <a:pt x="270" y="173098"/>
                    <a:pt x="58070" y="173098"/>
                  </a:cubicBezTo>
                  <a:cubicBezTo>
                    <a:pt x="115870" y="173098"/>
                    <a:pt x="115870" y="105561"/>
                    <a:pt x="115870" y="87348"/>
                  </a:cubicBezTo>
                  <a:close/>
                  <a:moveTo>
                    <a:pt x="58070" y="166016"/>
                  </a:moveTo>
                  <a:cubicBezTo>
                    <a:pt x="46610" y="166016"/>
                    <a:pt x="31412" y="159186"/>
                    <a:pt x="26429" y="138444"/>
                  </a:cubicBezTo>
                  <a:cubicBezTo>
                    <a:pt x="22941" y="123520"/>
                    <a:pt x="22941" y="102778"/>
                    <a:pt x="22941" y="84060"/>
                  </a:cubicBezTo>
                  <a:cubicBezTo>
                    <a:pt x="22941" y="65595"/>
                    <a:pt x="22941" y="46370"/>
                    <a:pt x="26678" y="32458"/>
                  </a:cubicBezTo>
                  <a:cubicBezTo>
                    <a:pt x="31910" y="12475"/>
                    <a:pt x="47855" y="7163"/>
                    <a:pt x="58070" y="7163"/>
                  </a:cubicBezTo>
                  <a:cubicBezTo>
                    <a:pt x="71523" y="7163"/>
                    <a:pt x="84479" y="15511"/>
                    <a:pt x="88963" y="30182"/>
                  </a:cubicBezTo>
                  <a:cubicBezTo>
                    <a:pt x="92949" y="43841"/>
                    <a:pt x="93198" y="62053"/>
                    <a:pt x="93198" y="84060"/>
                  </a:cubicBezTo>
                  <a:cubicBezTo>
                    <a:pt x="93198" y="102778"/>
                    <a:pt x="93198" y="121497"/>
                    <a:pt x="89960" y="137432"/>
                  </a:cubicBezTo>
                  <a:cubicBezTo>
                    <a:pt x="84977" y="160451"/>
                    <a:pt x="68035" y="166016"/>
                    <a:pt x="58070" y="166016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98E7705-C7D8-673C-9DA3-E6F081CF1E68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5924705" y="4442239"/>
              <a:ext cx="38794" cy="225486"/>
            </a:xfrm>
            <a:custGeom>
              <a:avLst/>
              <a:gdLst>
                <a:gd name="connsiteX0" fmla="*/ 38001 w 38794"/>
                <a:gd name="connsiteY0" fmla="*/ 19231 h 225486"/>
                <a:gd name="connsiteX1" fmla="*/ 19138 w 38794"/>
                <a:gd name="connsiteY1" fmla="*/ 79 h 225486"/>
                <a:gd name="connsiteX2" fmla="*/ 274 w 38794"/>
                <a:gd name="connsiteY2" fmla="*/ 19231 h 225486"/>
                <a:gd name="connsiteX3" fmla="*/ 19138 w 38794"/>
                <a:gd name="connsiteY3" fmla="*/ 38383 h 225486"/>
                <a:gd name="connsiteX4" fmla="*/ 38001 w 38794"/>
                <a:gd name="connsiteY4" fmla="*/ 19231 h 225486"/>
                <a:gd name="connsiteX5" fmla="*/ 31239 w 38794"/>
                <a:gd name="connsiteY5" fmla="*/ 151849 h 225486"/>
                <a:gd name="connsiteX6" fmla="*/ 8460 w 38794"/>
                <a:gd name="connsiteY6" fmla="*/ 216893 h 225486"/>
                <a:gd name="connsiteX7" fmla="*/ 5969 w 38794"/>
                <a:gd name="connsiteY7" fmla="*/ 221591 h 225486"/>
                <a:gd name="connsiteX8" fmla="*/ 9528 w 38794"/>
                <a:gd name="connsiteY8" fmla="*/ 225566 h 225486"/>
                <a:gd name="connsiteX9" fmla="*/ 39069 w 38794"/>
                <a:gd name="connsiteY9" fmla="*/ 154740 h 225486"/>
                <a:gd name="connsiteX10" fmla="*/ 19138 w 38794"/>
                <a:gd name="connsiteY10" fmla="*/ 117520 h 225486"/>
                <a:gd name="connsiteX11" fmla="*/ 274 w 38794"/>
                <a:gd name="connsiteY11" fmla="*/ 136672 h 225486"/>
                <a:gd name="connsiteX12" fmla="*/ 19138 w 38794"/>
                <a:gd name="connsiteY12" fmla="*/ 155824 h 225486"/>
                <a:gd name="connsiteX13" fmla="*/ 21985 w 38794"/>
                <a:gd name="connsiteY13" fmla="*/ 155463 h 225486"/>
                <a:gd name="connsiteX14" fmla="*/ 31239 w 38794"/>
                <a:gd name="connsiteY14" fmla="*/ 151849 h 22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794" h="225486">
                  <a:moveTo>
                    <a:pt x="38001" y="19231"/>
                  </a:moveTo>
                  <a:cubicBezTo>
                    <a:pt x="38001" y="8752"/>
                    <a:pt x="29459" y="79"/>
                    <a:pt x="19138" y="79"/>
                  </a:cubicBezTo>
                  <a:cubicBezTo>
                    <a:pt x="8816" y="79"/>
                    <a:pt x="274" y="8752"/>
                    <a:pt x="274" y="19231"/>
                  </a:cubicBezTo>
                  <a:cubicBezTo>
                    <a:pt x="274" y="29710"/>
                    <a:pt x="8816" y="38383"/>
                    <a:pt x="19138" y="38383"/>
                  </a:cubicBezTo>
                  <a:cubicBezTo>
                    <a:pt x="29459" y="38383"/>
                    <a:pt x="38001" y="29710"/>
                    <a:pt x="38001" y="19231"/>
                  </a:cubicBezTo>
                  <a:close/>
                  <a:moveTo>
                    <a:pt x="31239" y="151849"/>
                  </a:moveTo>
                  <a:cubicBezTo>
                    <a:pt x="31239" y="161967"/>
                    <a:pt x="31239" y="190153"/>
                    <a:pt x="8460" y="216893"/>
                  </a:cubicBezTo>
                  <a:cubicBezTo>
                    <a:pt x="5969" y="219784"/>
                    <a:pt x="5969" y="220507"/>
                    <a:pt x="5969" y="221591"/>
                  </a:cubicBezTo>
                  <a:cubicBezTo>
                    <a:pt x="5969" y="224120"/>
                    <a:pt x="7748" y="225566"/>
                    <a:pt x="9528" y="225566"/>
                  </a:cubicBezTo>
                  <a:cubicBezTo>
                    <a:pt x="13443" y="225566"/>
                    <a:pt x="39069" y="196657"/>
                    <a:pt x="39069" y="154740"/>
                  </a:cubicBezTo>
                  <a:cubicBezTo>
                    <a:pt x="39069" y="144261"/>
                    <a:pt x="38357" y="117520"/>
                    <a:pt x="19138" y="117520"/>
                  </a:cubicBezTo>
                  <a:cubicBezTo>
                    <a:pt x="6681" y="117520"/>
                    <a:pt x="274" y="127277"/>
                    <a:pt x="274" y="136672"/>
                  </a:cubicBezTo>
                  <a:cubicBezTo>
                    <a:pt x="274" y="146067"/>
                    <a:pt x="6325" y="155824"/>
                    <a:pt x="19138" y="155824"/>
                  </a:cubicBezTo>
                  <a:cubicBezTo>
                    <a:pt x="20917" y="155824"/>
                    <a:pt x="21629" y="155824"/>
                    <a:pt x="21985" y="155463"/>
                  </a:cubicBezTo>
                  <a:cubicBezTo>
                    <a:pt x="24476" y="155101"/>
                    <a:pt x="28391" y="154379"/>
                    <a:pt x="31239" y="151849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5E5FE6C-0A99-969E-EB8C-B04E850BFCB9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6060464" y="4371775"/>
              <a:ext cx="109264" cy="230184"/>
            </a:xfrm>
            <a:custGeom>
              <a:avLst/>
              <a:gdLst>
                <a:gd name="connsiteX0" fmla="*/ 65411 w 109264"/>
                <a:gd name="connsiteY0" fmla="*/ 81746 h 230184"/>
                <a:gd name="connsiteX1" fmla="*/ 98866 w 109264"/>
                <a:gd name="connsiteY1" fmla="*/ 81746 h 230184"/>
                <a:gd name="connsiteX2" fmla="*/ 109544 w 109264"/>
                <a:gd name="connsiteY2" fmla="*/ 74519 h 230184"/>
                <a:gd name="connsiteX3" fmla="*/ 99578 w 109264"/>
                <a:gd name="connsiteY3" fmla="*/ 70544 h 230184"/>
                <a:gd name="connsiteX4" fmla="*/ 68258 w 109264"/>
                <a:gd name="connsiteY4" fmla="*/ 70544 h 230184"/>
                <a:gd name="connsiteX5" fmla="*/ 82850 w 109264"/>
                <a:gd name="connsiteY5" fmla="*/ 9836 h 230184"/>
                <a:gd name="connsiteX6" fmla="*/ 72529 w 109264"/>
                <a:gd name="connsiteY6" fmla="*/ 79 h 230184"/>
                <a:gd name="connsiteX7" fmla="*/ 58292 w 109264"/>
                <a:gd name="connsiteY7" fmla="*/ 13088 h 230184"/>
                <a:gd name="connsiteX8" fmla="*/ 44412 w 109264"/>
                <a:gd name="connsiteY8" fmla="*/ 70544 h 230184"/>
                <a:gd name="connsiteX9" fmla="*/ 10956 w 109264"/>
                <a:gd name="connsiteY9" fmla="*/ 70544 h 230184"/>
                <a:gd name="connsiteX10" fmla="*/ 279 w 109264"/>
                <a:gd name="connsiteY10" fmla="*/ 77410 h 230184"/>
                <a:gd name="connsiteX11" fmla="*/ 10244 w 109264"/>
                <a:gd name="connsiteY11" fmla="*/ 81746 h 230184"/>
                <a:gd name="connsiteX12" fmla="*/ 41564 w 109264"/>
                <a:gd name="connsiteY12" fmla="*/ 81746 h 230184"/>
                <a:gd name="connsiteX13" fmla="*/ 14515 w 109264"/>
                <a:gd name="connsiteY13" fmla="*/ 197019 h 230184"/>
                <a:gd name="connsiteX14" fmla="*/ 47259 w 109264"/>
                <a:gd name="connsiteY14" fmla="*/ 230264 h 230184"/>
                <a:gd name="connsiteX15" fmla="*/ 103849 w 109264"/>
                <a:gd name="connsiteY15" fmla="*/ 174615 h 230184"/>
                <a:gd name="connsiteX16" fmla="*/ 99578 w 109264"/>
                <a:gd name="connsiteY16" fmla="*/ 171001 h 230184"/>
                <a:gd name="connsiteX17" fmla="*/ 94239 w 109264"/>
                <a:gd name="connsiteY17" fmla="*/ 176060 h 230184"/>
                <a:gd name="connsiteX18" fmla="*/ 47971 w 109264"/>
                <a:gd name="connsiteY18" fmla="*/ 222314 h 230184"/>
                <a:gd name="connsiteX19" fmla="*/ 36938 w 109264"/>
                <a:gd name="connsiteY19" fmla="*/ 205691 h 230184"/>
                <a:gd name="connsiteX20" fmla="*/ 39073 w 109264"/>
                <a:gd name="connsiteY20" fmla="*/ 188346 h 230184"/>
                <a:gd name="connsiteX21" fmla="*/ 65411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411" y="81746"/>
                  </a:moveTo>
                  <a:lnTo>
                    <a:pt x="98866" y="81746"/>
                  </a:lnTo>
                  <a:cubicBezTo>
                    <a:pt x="105984" y="81746"/>
                    <a:pt x="109544" y="81746"/>
                    <a:pt x="109544" y="74519"/>
                  </a:cubicBezTo>
                  <a:cubicBezTo>
                    <a:pt x="109544" y="70544"/>
                    <a:pt x="105984" y="70544"/>
                    <a:pt x="99578" y="70544"/>
                  </a:cubicBezTo>
                  <a:lnTo>
                    <a:pt x="68258" y="70544"/>
                  </a:lnTo>
                  <a:cubicBezTo>
                    <a:pt x="81071" y="19231"/>
                    <a:pt x="82850" y="12004"/>
                    <a:pt x="82850" y="9836"/>
                  </a:cubicBezTo>
                  <a:cubicBezTo>
                    <a:pt x="82850" y="3693"/>
                    <a:pt x="78579" y="79"/>
                    <a:pt x="72529" y="79"/>
                  </a:cubicBezTo>
                  <a:cubicBezTo>
                    <a:pt x="71461" y="79"/>
                    <a:pt x="61495" y="441"/>
                    <a:pt x="58292" y="13088"/>
                  </a:cubicBezTo>
                  <a:lnTo>
                    <a:pt x="44412" y="70544"/>
                  </a:lnTo>
                  <a:lnTo>
                    <a:pt x="10956" y="70544"/>
                  </a:lnTo>
                  <a:cubicBezTo>
                    <a:pt x="3838" y="70544"/>
                    <a:pt x="279" y="70544"/>
                    <a:pt x="279" y="77410"/>
                  </a:cubicBezTo>
                  <a:cubicBezTo>
                    <a:pt x="279" y="81746"/>
                    <a:pt x="3126" y="81746"/>
                    <a:pt x="10244" y="81746"/>
                  </a:cubicBezTo>
                  <a:lnTo>
                    <a:pt x="41564" y="81746"/>
                  </a:lnTo>
                  <a:cubicBezTo>
                    <a:pt x="15939" y="184371"/>
                    <a:pt x="14515" y="190514"/>
                    <a:pt x="14515" y="197019"/>
                  </a:cubicBezTo>
                  <a:cubicBezTo>
                    <a:pt x="14515" y="216532"/>
                    <a:pt x="28040" y="230264"/>
                    <a:pt x="47259" y="230264"/>
                  </a:cubicBezTo>
                  <a:cubicBezTo>
                    <a:pt x="83562" y="230264"/>
                    <a:pt x="103849" y="177505"/>
                    <a:pt x="103849" y="174615"/>
                  </a:cubicBezTo>
                  <a:cubicBezTo>
                    <a:pt x="103849" y="171001"/>
                    <a:pt x="101002" y="171001"/>
                    <a:pt x="99578" y="171001"/>
                  </a:cubicBezTo>
                  <a:cubicBezTo>
                    <a:pt x="96375" y="171001"/>
                    <a:pt x="96019" y="172085"/>
                    <a:pt x="94239" y="176060"/>
                  </a:cubicBezTo>
                  <a:cubicBezTo>
                    <a:pt x="78935" y="213641"/>
                    <a:pt x="60072" y="222314"/>
                    <a:pt x="47971" y="222314"/>
                  </a:cubicBezTo>
                  <a:cubicBezTo>
                    <a:pt x="40497" y="222314"/>
                    <a:pt x="36938" y="217616"/>
                    <a:pt x="36938" y="205691"/>
                  </a:cubicBezTo>
                  <a:cubicBezTo>
                    <a:pt x="36938" y="197019"/>
                    <a:pt x="37649" y="194489"/>
                    <a:pt x="39073" y="188346"/>
                  </a:cubicBezTo>
                  <a:lnTo>
                    <a:pt x="65411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FA93089-E51F-8D8C-0896-376D03B4645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6201090" y="4326967"/>
              <a:ext cx="82571" cy="361356"/>
            </a:xfrm>
            <a:custGeom>
              <a:avLst/>
              <a:gdLst>
                <a:gd name="connsiteX0" fmla="*/ 82854 w 82571"/>
                <a:gd name="connsiteY0" fmla="*/ 180758 h 361356"/>
                <a:gd name="connsiteX1" fmla="*/ 59364 w 82571"/>
                <a:gd name="connsiteY1" fmla="*/ 68014 h 361356"/>
                <a:gd name="connsiteX2" fmla="*/ 3841 w 82571"/>
                <a:gd name="connsiteY2" fmla="*/ 79 h 361356"/>
                <a:gd name="connsiteX3" fmla="*/ 282 w 82571"/>
                <a:gd name="connsiteY3" fmla="*/ 3693 h 361356"/>
                <a:gd name="connsiteX4" fmla="*/ 7045 w 82571"/>
                <a:gd name="connsiteY4" fmla="*/ 12004 h 361356"/>
                <a:gd name="connsiteX5" fmla="*/ 62211 w 82571"/>
                <a:gd name="connsiteY5" fmla="*/ 180758 h 361356"/>
                <a:gd name="connsiteX6" fmla="*/ 4909 w 82571"/>
                <a:gd name="connsiteY6" fmla="*/ 351679 h 361356"/>
                <a:gd name="connsiteX7" fmla="*/ 282 w 82571"/>
                <a:gd name="connsiteY7" fmla="*/ 357823 h 361356"/>
                <a:gd name="connsiteX8" fmla="*/ 3841 w 82571"/>
                <a:gd name="connsiteY8" fmla="*/ 361436 h 361356"/>
                <a:gd name="connsiteX9" fmla="*/ 60431 w 82571"/>
                <a:gd name="connsiteY9" fmla="*/ 290971 h 361356"/>
                <a:gd name="connsiteX10" fmla="*/ 82854 w 82571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54" y="180758"/>
                  </a:moveTo>
                  <a:cubicBezTo>
                    <a:pt x="82854" y="152572"/>
                    <a:pt x="78939" y="108848"/>
                    <a:pt x="59364" y="68014"/>
                  </a:cubicBezTo>
                  <a:cubicBezTo>
                    <a:pt x="38009" y="23567"/>
                    <a:pt x="7401" y="79"/>
                    <a:pt x="3841" y="79"/>
                  </a:cubicBezTo>
                  <a:cubicBezTo>
                    <a:pt x="1706" y="79"/>
                    <a:pt x="282" y="1525"/>
                    <a:pt x="282" y="3693"/>
                  </a:cubicBezTo>
                  <a:cubicBezTo>
                    <a:pt x="282" y="4777"/>
                    <a:pt x="282" y="5500"/>
                    <a:pt x="7045" y="12004"/>
                  </a:cubicBezTo>
                  <a:cubicBezTo>
                    <a:pt x="41924" y="47778"/>
                    <a:pt x="62211" y="105234"/>
                    <a:pt x="62211" y="180758"/>
                  </a:cubicBezTo>
                  <a:cubicBezTo>
                    <a:pt x="62211" y="242550"/>
                    <a:pt x="49042" y="306148"/>
                    <a:pt x="4909" y="351679"/>
                  </a:cubicBezTo>
                  <a:cubicBezTo>
                    <a:pt x="282" y="356016"/>
                    <a:pt x="282" y="356738"/>
                    <a:pt x="282" y="357823"/>
                  </a:cubicBezTo>
                  <a:cubicBezTo>
                    <a:pt x="282" y="359991"/>
                    <a:pt x="1706" y="361436"/>
                    <a:pt x="3841" y="361436"/>
                  </a:cubicBezTo>
                  <a:cubicBezTo>
                    <a:pt x="7401" y="361436"/>
                    <a:pt x="39433" y="336864"/>
                    <a:pt x="60431" y="290971"/>
                  </a:cubicBezTo>
                  <a:cubicBezTo>
                    <a:pt x="78583" y="251222"/>
                    <a:pt x="82854" y="211112"/>
                    <a:pt x="82854" y="180758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2C62AE4-FA0E-B5FA-FA9E-4BD4E2A6697E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16361567" y="4326967"/>
              <a:ext cx="14236" cy="361356"/>
            </a:xfrm>
            <a:custGeom>
              <a:avLst/>
              <a:gdLst>
                <a:gd name="connsiteX0" fmla="*/ 14523 w 14236"/>
                <a:gd name="connsiteY0" fmla="*/ 13088 h 361356"/>
                <a:gd name="connsiteX1" fmla="*/ 7404 w 14236"/>
                <a:gd name="connsiteY1" fmla="*/ 79 h 361356"/>
                <a:gd name="connsiteX2" fmla="*/ 286 w 14236"/>
                <a:gd name="connsiteY2" fmla="*/ 13088 h 361356"/>
                <a:gd name="connsiteX3" fmla="*/ 286 w 14236"/>
                <a:gd name="connsiteY3" fmla="*/ 348427 h 361356"/>
                <a:gd name="connsiteX4" fmla="*/ 7404 w 14236"/>
                <a:gd name="connsiteY4" fmla="*/ 361436 h 361356"/>
                <a:gd name="connsiteX5" fmla="*/ 14523 w 14236"/>
                <a:gd name="connsiteY5" fmla="*/ 348427 h 361356"/>
                <a:gd name="connsiteX6" fmla="*/ 14523 w 14236"/>
                <a:gd name="connsiteY6" fmla="*/ 1308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6" h="361356">
                  <a:moveTo>
                    <a:pt x="14523" y="13088"/>
                  </a:moveTo>
                  <a:cubicBezTo>
                    <a:pt x="14523" y="6584"/>
                    <a:pt x="14523" y="79"/>
                    <a:pt x="7404" y="79"/>
                  </a:cubicBezTo>
                  <a:cubicBezTo>
                    <a:pt x="286" y="79"/>
                    <a:pt x="286" y="6584"/>
                    <a:pt x="286" y="13088"/>
                  </a:cubicBezTo>
                  <a:lnTo>
                    <a:pt x="286" y="348427"/>
                  </a:lnTo>
                  <a:cubicBezTo>
                    <a:pt x="286" y="354932"/>
                    <a:pt x="286" y="361436"/>
                    <a:pt x="7404" y="361436"/>
                  </a:cubicBezTo>
                  <a:cubicBezTo>
                    <a:pt x="14523" y="361436"/>
                    <a:pt x="14523" y="354932"/>
                    <a:pt x="14523" y="348427"/>
                  </a:cubicBezTo>
                  <a:lnTo>
                    <a:pt x="14523" y="13088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9030A1D-AEE6-1509-BC6C-A7BEBD6BDD93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16429111" y="4438265"/>
              <a:ext cx="200378" cy="233797"/>
            </a:xfrm>
            <a:custGeom>
              <a:avLst/>
              <a:gdLst>
                <a:gd name="connsiteX0" fmla="*/ 196752 w 200378"/>
                <a:gd name="connsiteY0" fmla="*/ 14172 h 233797"/>
                <a:gd name="connsiteX1" fmla="*/ 200667 w 200378"/>
                <a:gd name="connsiteY1" fmla="*/ 8390 h 233797"/>
                <a:gd name="connsiteX2" fmla="*/ 196396 w 200378"/>
                <a:gd name="connsiteY2" fmla="*/ 4054 h 233797"/>
                <a:gd name="connsiteX3" fmla="*/ 190702 w 200378"/>
                <a:gd name="connsiteY3" fmla="*/ 8390 h 233797"/>
                <a:gd name="connsiteX4" fmla="*/ 109198 w 200378"/>
                <a:gd name="connsiteY4" fmla="*/ 100536 h 233797"/>
                <a:gd name="connsiteX5" fmla="*/ 83928 w 200378"/>
                <a:gd name="connsiteY5" fmla="*/ 26458 h 233797"/>
                <a:gd name="connsiteX6" fmla="*/ 40863 w 200378"/>
                <a:gd name="connsiteY6" fmla="*/ 79 h 233797"/>
                <a:gd name="connsiteX7" fmla="*/ 10966 w 200378"/>
                <a:gd name="connsiteY7" fmla="*/ 23929 h 233797"/>
                <a:gd name="connsiteX8" fmla="*/ 15237 w 200378"/>
                <a:gd name="connsiteY8" fmla="*/ 27542 h 233797"/>
                <a:gd name="connsiteX9" fmla="*/ 19864 w 200378"/>
                <a:gd name="connsiteY9" fmla="*/ 23567 h 233797"/>
                <a:gd name="connsiteX10" fmla="*/ 38727 w 200378"/>
                <a:gd name="connsiteY10" fmla="*/ 8029 h 233797"/>
                <a:gd name="connsiteX11" fmla="*/ 66133 w 200378"/>
                <a:gd name="connsiteY11" fmla="*/ 51392 h 233797"/>
                <a:gd name="connsiteX12" fmla="*/ 88911 w 200378"/>
                <a:gd name="connsiteY12" fmla="*/ 122941 h 233797"/>
                <a:gd name="connsiteX13" fmla="*/ 86064 w 200378"/>
                <a:gd name="connsiteY13" fmla="*/ 126915 h 233797"/>
                <a:gd name="connsiteX14" fmla="*/ 4204 w 200378"/>
                <a:gd name="connsiteY14" fmla="*/ 219784 h 233797"/>
                <a:gd name="connsiteX15" fmla="*/ 289 w 200378"/>
                <a:gd name="connsiteY15" fmla="*/ 225566 h 233797"/>
                <a:gd name="connsiteX16" fmla="*/ 4560 w 200378"/>
                <a:gd name="connsiteY16" fmla="*/ 229902 h 233797"/>
                <a:gd name="connsiteX17" fmla="*/ 10254 w 200378"/>
                <a:gd name="connsiteY17" fmla="*/ 225927 h 233797"/>
                <a:gd name="connsiteX18" fmla="*/ 91758 w 200378"/>
                <a:gd name="connsiteY18" fmla="*/ 133059 h 233797"/>
                <a:gd name="connsiteX19" fmla="*/ 115960 w 200378"/>
                <a:gd name="connsiteY19" fmla="*/ 204969 h 233797"/>
                <a:gd name="connsiteX20" fmla="*/ 160093 w 200378"/>
                <a:gd name="connsiteY20" fmla="*/ 233877 h 233797"/>
                <a:gd name="connsiteX21" fmla="*/ 190346 w 200378"/>
                <a:gd name="connsiteY21" fmla="*/ 210389 h 233797"/>
                <a:gd name="connsiteX22" fmla="*/ 186075 w 200378"/>
                <a:gd name="connsiteY22" fmla="*/ 206414 h 233797"/>
                <a:gd name="connsiteX23" fmla="*/ 181092 w 200378"/>
                <a:gd name="connsiteY23" fmla="*/ 211473 h 233797"/>
                <a:gd name="connsiteX24" fmla="*/ 162229 w 200378"/>
                <a:gd name="connsiteY24" fmla="*/ 225927 h 233797"/>
                <a:gd name="connsiteX25" fmla="*/ 112045 w 200378"/>
                <a:gd name="connsiteY25" fmla="*/ 110654 h 233797"/>
                <a:gd name="connsiteX26" fmla="*/ 196752 w 200378"/>
                <a:gd name="connsiteY26" fmla="*/ 14172 h 23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0378" h="233797">
                  <a:moveTo>
                    <a:pt x="196752" y="14172"/>
                  </a:moveTo>
                  <a:cubicBezTo>
                    <a:pt x="200667" y="10197"/>
                    <a:pt x="200667" y="9474"/>
                    <a:pt x="200667" y="8390"/>
                  </a:cubicBezTo>
                  <a:cubicBezTo>
                    <a:pt x="200667" y="6222"/>
                    <a:pt x="199244" y="4054"/>
                    <a:pt x="196396" y="4054"/>
                  </a:cubicBezTo>
                  <a:cubicBezTo>
                    <a:pt x="194261" y="4054"/>
                    <a:pt x="192837" y="5861"/>
                    <a:pt x="190702" y="8390"/>
                  </a:cubicBezTo>
                  <a:lnTo>
                    <a:pt x="109198" y="100536"/>
                  </a:lnTo>
                  <a:cubicBezTo>
                    <a:pt x="94961" y="54644"/>
                    <a:pt x="92114" y="45610"/>
                    <a:pt x="83928" y="26458"/>
                  </a:cubicBezTo>
                  <a:cubicBezTo>
                    <a:pt x="80013" y="18147"/>
                    <a:pt x="72183" y="79"/>
                    <a:pt x="40863" y="79"/>
                  </a:cubicBezTo>
                  <a:cubicBezTo>
                    <a:pt x="20220" y="79"/>
                    <a:pt x="10966" y="18870"/>
                    <a:pt x="10966" y="23929"/>
                  </a:cubicBezTo>
                  <a:cubicBezTo>
                    <a:pt x="10966" y="24290"/>
                    <a:pt x="10966" y="27542"/>
                    <a:pt x="15237" y="27542"/>
                  </a:cubicBezTo>
                  <a:cubicBezTo>
                    <a:pt x="18440" y="27542"/>
                    <a:pt x="19152" y="25374"/>
                    <a:pt x="19864" y="23567"/>
                  </a:cubicBezTo>
                  <a:cubicBezTo>
                    <a:pt x="25203" y="9474"/>
                    <a:pt x="36592" y="8029"/>
                    <a:pt x="38727" y="8029"/>
                  </a:cubicBezTo>
                  <a:cubicBezTo>
                    <a:pt x="49405" y="8029"/>
                    <a:pt x="60082" y="35492"/>
                    <a:pt x="66133" y="51392"/>
                  </a:cubicBezTo>
                  <a:cubicBezTo>
                    <a:pt x="77522" y="79939"/>
                    <a:pt x="88911" y="121856"/>
                    <a:pt x="88911" y="122941"/>
                  </a:cubicBezTo>
                  <a:cubicBezTo>
                    <a:pt x="88911" y="123302"/>
                    <a:pt x="88911" y="124025"/>
                    <a:pt x="86064" y="126915"/>
                  </a:cubicBezTo>
                  <a:lnTo>
                    <a:pt x="4204" y="219784"/>
                  </a:lnTo>
                  <a:cubicBezTo>
                    <a:pt x="289" y="223759"/>
                    <a:pt x="289" y="224482"/>
                    <a:pt x="289" y="225566"/>
                  </a:cubicBezTo>
                  <a:cubicBezTo>
                    <a:pt x="289" y="227734"/>
                    <a:pt x="2424" y="229902"/>
                    <a:pt x="4560" y="229902"/>
                  </a:cubicBezTo>
                  <a:cubicBezTo>
                    <a:pt x="7051" y="229902"/>
                    <a:pt x="8831" y="227373"/>
                    <a:pt x="10254" y="225927"/>
                  </a:cubicBezTo>
                  <a:lnTo>
                    <a:pt x="91758" y="133059"/>
                  </a:lnTo>
                  <a:cubicBezTo>
                    <a:pt x="103147" y="170640"/>
                    <a:pt x="107418" y="184733"/>
                    <a:pt x="115960" y="204969"/>
                  </a:cubicBezTo>
                  <a:cubicBezTo>
                    <a:pt x="120587" y="215809"/>
                    <a:pt x="128417" y="233877"/>
                    <a:pt x="160093" y="233877"/>
                  </a:cubicBezTo>
                  <a:cubicBezTo>
                    <a:pt x="180736" y="233877"/>
                    <a:pt x="190346" y="215087"/>
                    <a:pt x="190346" y="210389"/>
                  </a:cubicBezTo>
                  <a:cubicBezTo>
                    <a:pt x="190346" y="208582"/>
                    <a:pt x="189634" y="206414"/>
                    <a:pt x="186075" y="206414"/>
                  </a:cubicBezTo>
                  <a:cubicBezTo>
                    <a:pt x="182516" y="206414"/>
                    <a:pt x="182160" y="207859"/>
                    <a:pt x="181092" y="211473"/>
                  </a:cubicBezTo>
                  <a:cubicBezTo>
                    <a:pt x="177889" y="220146"/>
                    <a:pt x="168991" y="225927"/>
                    <a:pt x="162229" y="225927"/>
                  </a:cubicBezTo>
                  <a:cubicBezTo>
                    <a:pt x="144077" y="225927"/>
                    <a:pt x="119875" y="138479"/>
                    <a:pt x="112045" y="110654"/>
                  </a:cubicBezTo>
                  <a:lnTo>
                    <a:pt x="196752" y="14172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D873D1E-ECC1-B571-B4D8-53CD6EF2D894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16653724" y="4484229"/>
              <a:ext cx="115600" cy="173017"/>
            </a:xfrm>
            <a:custGeom>
              <a:avLst/>
              <a:gdLst>
                <a:gd name="connsiteX0" fmla="*/ 115895 w 115600"/>
                <a:gd name="connsiteY0" fmla="*/ 87348 h 173017"/>
                <a:gd name="connsiteX1" fmla="*/ 101196 w 115600"/>
                <a:gd name="connsiteY1" fmla="*/ 21834 h 173017"/>
                <a:gd name="connsiteX2" fmla="*/ 58095 w 115600"/>
                <a:gd name="connsiteY2" fmla="*/ 81 h 173017"/>
                <a:gd name="connsiteX3" fmla="*/ 295 w 115600"/>
                <a:gd name="connsiteY3" fmla="*/ 87348 h 173017"/>
                <a:gd name="connsiteX4" fmla="*/ 58095 w 115600"/>
                <a:gd name="connsiteY4" fmla="*/ 173098 h 173017"/>
                <a:gd name="connsiteX5" fmla="*/ 115895 w 115600"/>
                <a:gd name="connsiteY5" fmla="*/ 87348 h 173017"/>
                <a:gd name="connsiteX6" fmla="*/ 58095 w 115600"/>
                <a:gd name="connsiteY6" fmla="*/ 166016 h 173017"/>
                <a:gd name="connsiteX7" fmla="*/ 26455 w 115600"/>
                <a:gd name="connsiteY7" fmla="*/ 138444 h 173017"/>
                <a:gd name="connsiteX8" fmla="*/ 22967 w 115600"/>
                <a:gd name="connsiteY8" fmla="*/ 84060 h 173017"/>
                <a:gd name="connsiteX9" fmla="*/ 26704 w 115600"/>
                <a:gd name="connsiteY9" fmla="*/ 32458 h 173017"/>
                <a:gd name="connsiteX10" fmla="*/ 58095 w 115600"/>
                <a:gd name="connsiteY10" fmla="*/ 7163 h 173017"/>
                <a:gd name="connsiteX11" fmla="*/ 88988 w 115600"/>
                <a:gd name="connsiteY11" fmla="*/ 30182 h 173017"/>
                <a:gd name="connsiteX12" fmla="*/ 93224 w 115600"/>
                <a:gd name="connsiteY12" fmla="*/ 84060 h 173017"/>
                <a:gd name="connsiteX13" fmla="*/ 89985 w 115600"/>
                <a:gd name="connsiteY13" fmla="*/ 137432 h 173017"/>
                <a:gd name="connsiteX14" fmla="*/ 58095 w 115600"/>
                <a:gd name="connsiteY14" fmla="*/ 166016 h 17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600" h="173017">
                  <a:moveTo>
                    <a:pt x="115895" y="87348"/>
                  </a:moveTo>
                  <a:cubicBezTo>
                    <a:pt x="115895" y="59524"/>
                    <a:pt x="112656" y="39541"/>
                    <a:pt x="101196" y="21834"/>
                  </a:cubicBezTo>
                  <a:cubicBezTo>
                    <a:pt x="93473" y="10199"/>
                    <a:pt x="78026" y="81"/>
                    <a:pt x="58095" y="81"/>
                  </a:cubicBezTo>
                  <a:cubicBezTo>
                    <a:pt x="295" y="81"/>
                    <a:pt x="295" y="69136"/>
                    <a:pt x="295" y="87348"/>
                  </a:cubicBezTo>
                  <a:cubicBezTo>
                    <a:pt x="295" y="105561"/>
                    <a:pt x="295" y="173098"/>
                    <a:pt x="58095" y="173098"/>
                  </a:cubicBezTo>
                  <a:cubicBezTo>
                    <a:pt x="115895" y="173098"/>
                    <a:pt x="115895" y="105561"/>
                    <a:pt x="115895" y="87348"/>
                  </a:cubicBezTo>
                  <a:close/>
                  <a:moveTo>
                    <a:pt x="58095" y="166016"/>
                  </a:moveTo>
                  <a:cubicBezTo>
                    <a:pt x="46635" y="166016"/>
                    <a:pt x="31437" y="159186"/>
                    <a:pt x="26455" y="138444"/>
                  </a:cubicBezTo>
                  <a:cubicBezTo>
                    <a:pt x="22967" y="123520"/>
                    <a:pt x="22967" y="102778"/>
                    <a:pt x="22967" y="84060"/>
                  </a:cubicBezTo>
                  <a:cubicBezTo>
                    <a:pt x="22967" y="65595"/>
                    <a:pt x="22967" y="46370"/>
                    <a:pt x="26704" y="32458"/>
                  </a:cubicBezTo>
                  <a:cubicBezTo>
                    <a:pt x="31936" y="12475"/>
                    <a:pt x="47881" y="7163"/>
                    <a:pt x="58095" y="7163"/>
                  </a:cubicBezTo>
                  <a:cubicBezTo>
                    <a:pt x="71549" y="7163"/>
                    <a:pt x="84504" y="15511"/>
                    <a:pt x="88988" y="30182"/>
                  </a:cubicBezTo>
                  <a:cubicBezTo>
                    <a:pt x="92975" y="43841"/>
                    <a:pt x="93224" y="62053"/>
                    <a:pt x="93224" y="84060"/>
                  </a:cubicBezTo>
                  <a:cubicBezTo>
                    <a:pt x="93224" y="102778"/>
                    <a:pt x="93224" y="121497"/>
                    <a:pt x="89985" y="137432"/>
                  </a:cubicBezTo>
                  <a:cubicBezTo>
                    <a:pt x="85002" y="160451"/>
                    <a:pt x="68061" y="166016"/>
                    <a:pt x="58095" y="166016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A48B5FC-F90F-CCC5-E6FA-8F8C041E86AA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16835671" y="4326967"/>
              <a:ext cx="82571" cy="361356"/>
            </a:xfrm>
            <a:custGeom>
              <a:avLst/>
              <a:gdLst>
                <a:gd name="connsiteX0" fmla="*/ 82871 w 82571"/>
                <a:gd name="connsiteY0" fmla="*/ 357823 h 361356"/>
                <a:gd name="connsiteX1" fmla="*/ 76821 w 82571"/>
                <a:gd name="connsiteY1" fmla="*/ 349873 h 361356"/>
                <a:gd name="connsiteX2" fmla="*/ 20943 w 82571"/>
                <a:gd name="connsiteY2" fmla="*/ 180758 h 361356"/>
                <a:gd name="connsiteX3" fmla="*/ 78244 w 82571"/>
                <a:gd name="connsiteY3" fmla="*/ 9836 h 361356"/>
                <a:gd name="connsiteX4" fmla="*/ 82871 w 82571"/>
                <a:gd name="connsiteY4" fmla="*/ 3693 h 361356"/>
                <a:gd name="connsiteX5" fmla="*/ 79312 w 82571"/>
                <a:gd name="connsiteY5" fmla="*/ 79 h 361356"/>
                <a:gd name="connsiteX6" fmla="*/ 22722 w 82571"/>
                <a:gd name="connsiteY6" fmla="*/ 70544 h 361356"/>
                <a:gd name="connsiteX7" fmla="*/ 300 w 82571"/>
                <a:gd name="connsiteY7" fmla="*/ 180758 h 361356"/>
                <a:gd name="connsiteX8" fmla="*/ 23790 w 82571"/>
                <a:gd name="connsiteY8" fmla="*/ 293501 h 361356"/>
                <a:gd name="connsiteX9" fmla="*/ 79312 w 82571"/>
                <a:gd name="connsiteY9" fmla="*/ 361436 h 361356"/>
                <a:gd name="connsiteX10" fmla="*/ 82871 w 82571"/>
                <a:gd name="connsiteY10" fmla="*/ 357823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71" y="357823"/>
                  </a:moveTo>
                  <a:cubicBezTo>
                    <a:pt x="82871" y="356738"/>
                    <a:pt x="82871" y="356016"/>
                    <a:pt x="76821" y="349873"/>
                  </a:cubicBezTo>
                  <a:cubicBezTo>
                    <a:pt x="32332" y="304342"/>
                    <a:pt x="20943" y="236045"/>
                    <a:pt x="20943" y="180758"/>
                  </a:cubicBezTo>
                  <a:cubicBezTo>
                    <a:pt x="20943" y="117882"/>
                    <a:pt x="34467" y="55005"/>
                    <a:pt x="78244" y="9836"/>
                  </a:cubicBezTo>
                  <a:cubicBezTo>
                    <a:pt x="82871" y="5500"/>
                    <a:pt x="82871" y="4777"/>
                    <a:pt x="82871" y="3693"/>
                  </a:cubicBezTo>
                  <a:cubicBezTo>
                    <a:pt x="82871" y="1163"/>
                    <a:pt x="81447" y="79"/>
                    <a:pt x="79312" y="79"/>
                  </a:cubicBezTo>
                  <a:cubicBezTo>
                    <a:pt x="75753" y="79"/>
                    <a:pt x="43721" y="24651"/>
                    <a:pt x="22722" y="70544"/>
                  </a:cubicBezTo>
                  <a:cubicBezTo>
                    <a:pt x="4571" y="110293"/>
                    <a:pt x="300" y="150404"/>
                    <a:pt x="300" y="180758"/>
                  </a:cubicBezTo>
                  <a:cubicBezTo>
                    <a:pt x="300" y="208943"/>
                    <a:pt x="4215" y="252668"/>
                    <a:pt x="23790" y="293501"/>
                  </a:cubicBezTo>
                  <a:cubicBezTo>
                    <a:pt x="45145" y="337948"/>
                    <a:pt x="75753" y="361436"/>
                    <a:pt x="79312" y="361436"/>
                  </a:cubicBezTo>
                  <a:cubicBezTo>
                    <a:pt x="81447" y="361436"/>
                    <a:pt x="82871" y="360352"/>
                    <a:pt x="82871" y="357823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D556C11-A03E-865E-A232-BCCFE6A90622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16947032" y="4371775"/>
              <a:ext cx="109264" cy="230184"/>
            </a:xfrm>
            <a:custGeom>
              <a:avLst/>
              <a:gdLst>
                <a:gd name="connsiteX0" fmla="*/ 65435 w 109264"/>
                <a:gd name="connsiteY0" fmla="*/ 81746 h 230184"/>
                <a:gd name="connsiteX1" fmla="*/ 98891 w 109264"/>
                <a:gd name="connsiteY1" fmla="*/ 81746 h 230184"/>
                <a:gd name="connsiteX2" fmla="*/ 109568 w 109264"/>
                <a:gd name="connsiteY2" fmla="*/ 74519 h 230184"/>
                <a:gd name="connsiteX3" fmla="*/ 99603 w 109264"/>
                <a:gd name="connsiteY3" fmla="*/ 70544 h 230184"/>
                <a:gd name="connsiteX4" fmla="*/ 68283 w 109264"/>
                <a:gd name="connsiteY4" fmla="*/ 70544 h 230184"/>
                <a:gd name="connsiteX5" fmla="*/ 82875 w 109264"/>
                <a:gd name="connsiteY5" fmla="*/ 9836 h 230184"/>
                <a:gd name="connsiteX6" fmla="*/ 72554 w 109264"/>
                <a:gd name="connsiteY6" fmla="*/ 79 h 230184"/>
                <a:gd name="connsiteX7" fmla="*/ 58317 w 109264"/>
                <a:gd name="connsiteY7" fmla="*/ 13088 h 230184"/>
                <a:gd name="connsiteX8" fmla="*/ 44437 w 109264"/>
                <a:gd name="connsiteY8" fmla="*/ 70544 h 230184"/>
                <a:gd name="connsiteX9" fmla="*/ 10981 w 109264"/>
                <a:gd name="connsiteY9" fmla="*/ 70544 h 230184"/>
                <a:gd name="connsiteX10" fmla="*/ 304 w 109264"/>
                <a:gd name="connsiteY10" fmla="*/ 77410 h 230184"/>
                <a:gd name="connsiteX11" fmla="*/ 10269 w 109264"/>
                <a:gd name="connsiteY11" fmla="*/ 81746 h 230184"/>
                <a:gd name="connsiteX12" fmla="*/ 41589 w 109264"/>
                <a:gd name="connsiteY12" fmla="*/ 81746 h 230184"/>
                <a:gd name="connsiteX13" fmla="*/ 14540 w 109264"/>
                <a:gd name="connsiteY13" fmla="*/ 197019 h 230184"/>
                <a:gd name="connsiteX14" fmla="*/ 47284 w 109264"/>
                <a:gd name="connsiteY14" fmla="*/ 230264 h 230184"/>
                <a:gd name="connsiteX15" fmla="*/ 103874 w 109264"/>
                <a:gd name="connsiteY15" fmla="*/ 174615 h 230184"/>
                <a:gd name="connsiteX16" fmla="*/ 99603 w 109264"/>
                <a:gd name="connsiteY16" fmla="*/ 171001 h 230184"/>
                <a:gd name="connsiteX17" fmla="*/ 94264 w 109264"/>
                <a:gd name="connsiteY17" fmla="*/ 176060 h 230184"/>
                <a:gd name="connsiteX18" fmla="*/ 47996 w 109264"/>
                <a:gd name="connsiteY18" fmla="*/ 222314 h 230184"/>
                <a:gd name="connsiteX19" fmla="*/ 36962 w 109264"/>
                <a:gd name="connsiteY19" fmla="*/ 205691 h 230184"/>
                <a:gd name="connsiteX20" fmla="*/ 39098 w 109264"/>
                <a:gd name="connsiteY20" fmla="*/ 188346 h 230184"/>
                <a:gd name="connsiteX21" fmla="*/ 65435 w 109264"/>
                <a:gd name="connsiteY21" fmla="*/ 81746 h 23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9264" h="230184">
                  <a:moveTo>
                    <a:pt x="65435" y="81746"/>
                  </a:moveTo>
                  <a:lnTo>
                    <a:pt x="98891" y="81746"/>
                  </a:lnTo>
                  <a:cubicBezTo>
                    <a:pt x="106009" y="81746"/>
                    <a:pt x="109568" y="81746"/>
                    <a:pt x="109568" y="74519"/>
                  </a:cubicBezTo>
                  <a:cubicBezTo>
                    <a:pt x="109568" y="70544"/>
                    <a:pt x="106009" y="70544"/>
                    <a:pt x="99603" y="70544"/>
                  </a:cubicBezTo>
                  <a:lnTo>
                    <a:pt x="68283" y="70544"/>
                  </a:lnTo>
                  <a:cubicBezTo>
                    <a:pt x="81095" y="19231"/>
                    <a:pt x="82875" y="12004"/>
                    <a:pt x="82875" y="9836"/>
                  </a:cubicBezTo>
                  <a:cubicBezTo>
                    <a:pt x="82875" y="3693"/>
                    <a:pt x="78604" y="79"/>
                    <a:pt x="72554" y="79"/>
                  </a:cubicBezTo>
                  <a:cubicBezTo>
                    <a:pt x="71486" y="79"/>
                    <a:pt x="61520" y="441"/>
                    <a:pt x="58317" y="13088"/>
                  </a:cubicBezTo>
                  <a:lnTo>
                    <a:pt x="44437" y="70544"/>
                  </a:lnTo>
                  <a:lnTo>
                    <a:pt x="10981" y="70544"/>
                  </a:lnTo>
                  <a:cubicBezTo>
                    <a:pt x="3863" y="70544"/>
                    <a:pt x="304" y="70544"/>
                    <a:pt x="304" y="77410"/>
                  </a:cubicBezTo>
                  <a:cubicBezTo>
                    <a:pt x="304" y="81746"/>
                    <a:pt x="3151" y="81746"/>
                    <a:pt x="10269" y="81746"/>
                  </a:cubicBezTo>
                  <a:lnTo>
                    <a:pt x="41589" y="81746"/>
                  </a:lnTo>
                  <a:cubicBezTo>
                    <a:pt x="15964" y="184371"/>
                    <a:pt x="14540" y="190514"/>
                    <a:pt x="14540" y="197019"/>
                  </a:cubicBezTo>
                  <a:cubicBezTo>
                    <a:pt x="14540" y="216532"/>
                    <a:pt x="28065" y="230264"/>
                    <a:pt x="47284" y="230264"/>
                  </a:cubicBezTo>
                  <a:cubicBezTo>
                    <a:pt x="83587" y="230264"/>
                    <a:pt x="103874" y="177505"/>
                    <a:pt x="103874" y="174615"/>
                  </a:cubicBezTo>
                  <a:cubicBezTo>
                    <a:pt x="103874" y="171001"/>
                    <a:pt x="101027" y="171001"/>
                    <a:pt x="99603" y="171001"/>
                  </a:cubicBezTo>
                  <a:cubicBezTo>
                    <a:pt x="96400" y="171001"/>
                    <a:pt x="96044" y="172085"/>
                    <a:pt x="94264" y="176060"/>
                  </a:cubicBezTo>
                  <a:cubicBezTo>
                    <a:pt x="78960" y="213641"/>
                    <a:pt x="60097" y="222314"/>
                    <a:pt x="47996" y="222314"/>
                  </a:cubicBezTo>
                  <a:cubicBezTo>
                    <a:pt x="40522" y="222314"/>
                    <a:pt x="36962" y="217616"/>
                    <a:pt x="36962" y="205691"/>
                  </a:cubicBezTo>
                  <a:cubicBezTo>
                    <a:pt x="36962" y="197019"/>
                    <a:pt x="37674" y="194489"/>
                    <a:pt x="39098" y="188346"/>
                  </a:cubicBezTo>
                  <a:lnTo>
                    <a:pt x="65435" y="81746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7EAC106-D95D-B9D5-8ACB-7A6C3461F2C6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7087657" y="4326967"/>
              <a:ext cx="82571" cy="361356"/>
            </a:xfrm>
            <a:custGeom>
              <a:avLst/>
              <a:gdLst>
                <a:gd name="connsiteX0" fmla="*/ 82879 w 82571"/>
                <a:gd name="connsiteY0" fmla="*/ 180758 h 361356"/>
                <a:gd name="connsiteX1" fmla="*/ 59388 w 82571"/>
                <a:gd name="connsiteY1" fmla="*/ 68014 h 361356"/>
                <a:gd name="connsiteX2" fmla="*/ 3866 w 82571"/>
                <a:gd name="connsiteY2" fmla="*/ 79 h 361356"/>
                <a:gd name="connsiteX3" fmla="*/ 307 w 82571"/>
                <a:gd name="connsiteY3" fmla="*/ 3693 h 361356"/>
                <a:gd name="connsiteX4" fmla="*/ 7069 w 82571"/>
                <a:gd name="connsiteY4" fmla="*/ 12004 h 361356"/>
                <a:gd name="connsiteX5" fmla="*/ 62236 w 82571"/>
                <a:gd name="connsiteY5" fmla="*/ 180758 h 361356"/>
                <a:gd name="connsiteX6" fmla="*/ 4934 w 82571"/>
                <a:gd name="connsiteY6" fmla="*/ 351679 h 361356"/>
                <a:gd name="connsiteX7" fmla="*/ 307 w 82571"/>
                <a:gd name="connsiteY7" fmla="*/ 357823 h 361356"/>
                <a:gd name="connsiteX8" fmla="*/ 3866 w 82571"/>
                <a:gd name="connsiteY8" fmla="*/ 361436 h 361356"/>
                <a:gd name="connsiteX9" fmla="*/ 60456 w 82571"/>
                <a:gd name="connsiteY9" fmla="*/ 290971 h 361356"/>
                <a:gd name="connsiteX10" fmla="*/ 82879 w 82571"/>
                <a:gd name="connsiteY10" fmla="*/ 180758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71" h="361356">
                  <a:moveTo>
                    <a:pt x="82879" y="180758"/>
                  </a:moveTo>
                  <a:cubicBezTo>
                    <a:pt x="82879" y="152572"/>
                    <a:pt x="78964" y="108848"/>
                    <a:pt x="59388" y="68014"/>
                  </a:cubicBezTo>
                  <a:cubicBezTo>
                    <a:pt x="38034" y="23567"/>
                    <a:pt x="7425" y="79"/>
                    <a:pt x="3866" y="79"/>
                  </a:cubicBezTo>
                  <a:cubicBezTo>
                    <a:pt x="1731" y="79"/>
                    <a:pt x="307" y="1525"/>
                    <a:pt x="307" y="3693"/>
                  </a:cubicBezTo>
                  <a:cubicBezTo>
                    <a:pt x="307" y="4777"/>
                    <a:pt x="307" y="5500"/>
                    <a:pt x="7069" y="12004"/>
                  </a:cubicBezTo>
                  <a:cubicBezTo>
                    <a:pt x="41949" y="47778"/>
                    <a:pt x="62236" y="105234"/>
                    <a:pt x="62236" y="180758"/>
                  </a:cubicBezTo>
                  <a:cubicBezTo>
                    <a:pt x="62236" y="242550"/>
                    <a:pt x="49067" y="306148"/>
                    <a:pt x="4934" y="351679"/>
                  </a:cubicBezTo>
                  <a:cubicBezTo>
                    <a:pt x="307" y="356016"/>
                    <a:pt x="307" y="356738"/>
                    <a:pt x="307" y="357823"/>
                  </a:cubicBezTo>
                  <a:cubicBezTo>
                    <a:pt x="307" y="359991"/>
                    <a:pt x="1731" y="361436"/>
                    <a:pt x="3866" y="361436"/>
                  </a:cubicBezTo>
                  <a:cubicBezTo>
                    <a:pt x="7425" y="361436"/>
                    <a:pt x="39457" y="336864"/>
                    <a:pt x="60456" y="290971"/>
                  </a:cubicBezTo>
                  <a:cubicBezTo>
                    <a:pt x="78608" y="251222"/>
                    <a:pt x="82879" y="211112"/>
                    <a:pt x="82879" y="180758"/>
                  </a:cubicBez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1C7252F-AD5F-4B01-F836-7D031279ACA8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17225353" y="4326967"/>
              <a:ext cx="79368" cy="361356"/>
            </a:xfrm>
            <a:custGeom>
              <a:avLst/>
              <a:gdLst>
                <a:gd name="connsiteX0" fmla="*/ 77900 w 79368"/>
                <a:gd name="connsiteY0" fmla="*/ 186901 h 361356"/>
                <a:gd name="connsiteX1" fmla="*/ 79679 w 79368"/>
                <a:gd name="connsiteY1" fmla="*/ 180758 h 361356"/>
                <a:gd name="connsiteX2" fmla="*/ 77900 w 79368"/>
                <a:gd name="connsiteY2" fmla="*/ 174615 h 361356"/>
                <a:gd name="connsiteX3" fmla="*/ 15615 w 79368"/>
                <a:gd name="connsiteY3" fmla="*/ 8390 h 361356"/>
                <a:gd name="connsiteX4" fmla="*/ 7429 w 79368"/>
                <a:gd name="connsiteY4" fmla="*/ 79 h 361356"/>
                <a:gd name="connsiteX5" fmla="*/ 311 w 79368"/>
                <a:gd name="connsiteY5" fmla="*/ 7306 h 361356"/>
                <a:gd name="connsiteX6" fmla="*/ 2091 w 79368"/>
                <a:gd name="connsiteY6" fmla="*/ 13088 h 361356"/>
                <a:gd name="connsiteX7" fmla="*/ 65087 w 79368"/>
                <a:gd name="connsiteY7" fmla="*/ 180758 h 361356"/>
                <a:gd name="connsiteX8" fmla="*/ 2091 w 79368"/>
                <a:gd name="connsiteY8" fmla="*/ 347705 h 361356"/>
                <a:gd name="connsiteX9" fmla="*/ 311 w 79368"/>
                <a:gd name="connsiteY9" fmla="*/ 354209 h 361356"/>
                <a:gd name="connsiteX10" fmla="*/ 7429 w 79368"/>
                <a:gd name="connsiteY10" fmla="*/ 361436 h 361356"/>
                <a:gd name="connsiteX11" fmla="*/ 14903 w 79368"/>
                <a:gd name="connsiteY11" fmla="*/ 354209 h 361356"/>
                <a:gd name="connsiteX12" fmla="*/ 77900 w 79368"/>
                <a:gd name="connsiteY12" fmla="*/ 186901 h 36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368" h="361356">
                  <a:moveTo>
                    <a:pt x="77900" y="186901"/>
                  </a:moveTo>
                  <a:cubicBezTo>
                    <a:pt x="79679" y="182564"/>
                    <a:pt x="79679" y="181842"/>
                    <a:pt x="79679" y="180758"/>
                  </a:cubicBezTo>
                  <a:cubicBezTo>
                    <a:pt x="79679" y="179674"/>
                    <a:pt x="79679" y="178951"/>
                    <a:pt x="77900" y="174615"/>
                  </a:cubicBezTo>
                  <a:lnTo>
                    <a:pt x="15615" y="8390"/>
                  </a:lnTo>
                  <a:cubicBezTo>
                    <a:pt x="13480" y="2247"/>
                    <a:pt x="11344" y="79"/>
                    <a:pt x="7429" y="79"/>
                  </a:cubicBezTo>
                  <a:cubicBezTo>
                    <a:pt x="3514" y="79"/>
                    <a:pt x="311" y="3331"/>
                    <a:pt x="311" y="7306"/>
                  </a:cubicBezTo>
                  <a:cubicBezTo>
                    <a:pt x="311" y="8390"/>
                    <a:pt x="311" y="9113"/>
                    <a:pt x="2091" y="13088"/>
                  </a:cubicBezTo>
                  <a:lnTo>
                    <a:pt x="65087" y="180758"/>
                  </a:lnTo>
                  <a:lnTo>
                    <a:pt x="2091" y="347705"/>
                  </a:lnTo>
                  <a:cubicBezTo>
                    <a:pt x="311" y="351679"/>
                    <a:pt x="311" y="352402"/>
                    <a:pt x="311" y="354209"/>
                  </a:cubicBezTo>
                  <a:cubicBezTo>
                    <a:pt x="311" y="358184"/>
                    <a:pt x="3514" y="361436"/>
                    <a:pt x="7429" y="361436"/>
                  </a:cubicBezTo>
                  <a:cubicBezTo>
                    <a:pt x="12056" y="361436"/>
                    <a:pt x="13480" y="357823"/>
                    <a:pt x="14903" y="354209"/>
                  </a:cubicBezTo>
                  <a:lnTo>
                    <a:pt x="77900" y="186901"/>
                  </a:lnTo>
                  <a:close/>
                </a:path>
              </a:pathLst>
            </a:custGeom>
            <a:solidFill>
              <a:srgbClr val="000000"/>
            </a:solidFill>
            <a:ln w="354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DF7089C-2474-D275-C6D6-27773420B40A}"/>
              </a:ext>
            </a:extLst>
          </p:cNvPr>
          <p:cNvGrpSpPr/>
          <p:nvPr/>
        </p:nvGrpSpPr>
        <p:grpSpPr>
          <a:xfrm>
            <a:off x="559767" y="4494583"/>
            <a:ext cx="5249705" cy="641527"/>
            <a:chOff x="198222" y="5418931"/>
            <a:chExt cx="5249705" cy="635175"/>
          </a:xfrm>
        </p:grpSpPr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850CEFC0-BAB2-266C-85B2-21390A263AF7}"/>
                </a:ext>
              </a:extLst>
            </p:cNvPr>
            <p:cNvGrpSpPr/>
            <p:nvPr/>
          </p:nvGrpSpPr>
          <p:grpSpPr>
            <a:xfrm>
              <a:off x="198222" y="5418931"/>
              <a:ext cx="5249705" cy="635175"/>
              <a:chOff x="198222" y="5418931"/>
              <a:chExt cx="5249705" cy="635175"/>
            </a:xfrm>
          </p:grpSpPr>
          <p:grpSp>
            <p:nvGrpSpPr>
              <p:cNvPr id="535" name="Group 534" descr="\documentclass{article}&#10;\usepackage{amsmath}&#10;\usepackage{braket}&#10;\pagestyle{empty}&#10;\begin{document}&#10;$$&#10;G_n = \int_{t_0}^{t_f} dt \braket{\chi_n(t)|\left[ H_s(\vec{\lambda}_0;t) - H_0(\vec{\lambda}_0;t)\right]|\chi_0(t)}&#10;$$&#10;&#10;&#10;&#10;\end{document}" title="IguanaTex Vector Display">
                <a:extLst>
                  <a:ext uri="{FF2B5EF4-FFF2-40B4-BE49-F238E27FC236}">
                    <a16:creationId xmlns:a16="http://schemas.microsoft.com/office/drawing/2014/main" id="{D73210BD-3C30-39CC-A05B-A83BE463B3F2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7"/>
                </p:custDataLst>
              </p:nvPr>
            </p:nvGrpSpPr>
            <p:grpSpPr>
              <a:xfrm>
                <a:off x="198222" y="5418931"/>
                <a:ext cx="5249705" cy="635175"/>
                <a:chOff x="5654052" y="7021874"/>
                <a:chExt cx="7686093" cy="929960"/>
              </a:xfrm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622F080F-726A-B911-7BFD-63CD6BF7FAF9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654052" y="7327728"/>
                  <a:ext cx="252112" cy="262706"/>
                </a:xfrm>
                <a:custGeom>
                  <a:avLst/>
                  <a:gdLst>
                    <a:gd name="connsiteX0" fmla="*/ 252237 w 252112"/>
                    <a:gd name="connsiteY0" fmla="*/ 3693 h 262706"/>
                    <a:gd name="connsiteX1" fmla="*/ 248331 w 252112"/>
                    <a:gd name="connsiteY1" fmla="*/ 79 h 262706"/>
                    <a:gd name="connsiteX2" fmla="*/ 243005 w 252112"/>
                    <a:gd name="connsiteY2" fmla="*/ 4415 h 262706"/>
                    <a:gd name="connsiteX3" fmla="*/ 218149 w 252112"/>
                    <a:gd name="connsiteY3" fmla="*/ 32240 h 262706"/>
                    <a:gd name="connsiteX4" fmla="*/ 159204 w 252112"/>
                    <a:gd name="connsiteY4" fmla="*/ 79 h 262706"/>
                    <a:gd name="connsiteX5" fmla="*/ 125 w 252112"/>
                    <a:gd name="connsiteY5" fmla="*/ 163774 h 262706"/>
                    <a:gd name="connsiteX6" fmla="*/ 97064 w 252112"/>
                    <a:gd name="connsiteY6" fmla="*/ 262786 h 262706"/>
                    <a:gd name="connsiteX7" fmla="*/ 141450 w 252112"/>
                    <a:gd name="connsiteY7" fmla="*/ 254113 h 262706"/>
                    <a:gd name="connsiteX8" fmla="*/ 172343 w 252112"/>
                    <a:gd name="connsiteY8" fmla="*/ 232070 h 262706"/>
                    <a:gd name="connsiteX9" fmla="*/ 188322 w 252112"/>
                    <a:gd name="connsiteY9" fmla="*/ 254474 h 262706"/>
                    <a:gd name="connsiteX10" fmla="*/ 190807 w 252112"/>
                    <a:gd name="connsiteY10" fmla="*/ 253029 h 262706"/>
                    <a:gd name="connsiteX11" fmla="*/ 196844 w 252112"/>
                    <a:gd name="connsiteY11" fmla="*/ 230986 h 262706"/>
                    <a:gd name="connsiteX12" fmla="*/ 203590 w 252112"/>
                    <a:gd name="connsiteY12" fmla="*/ 203162 h 262706"/>
                    <a:gd name="connsiteX13" fmla="*/ 208206 w 252112"/>
                    <a:gd name="connsiteY13" fmla="*/ 184733 h 262706"/>
                    <a:gd name="connsiteX14" fmla="*/ 232708 w 252112"/>
                    <a:gd name="connsiteY14" fmla="*/ 167387 h 262706"/>
                    <a:gd name="connsiteX15" fmla="*/ 238389 w 252112"/>
                    <a:gd name="connsiteY15" fmla="*/ 160160 h 262706"/>
                    <a:gd name="connsiteX16" fmla="*/ 233773 w 252112"/>
                    <a:gd name="connsiteY16" fmla="*/ 156185 h 262706"/>
                    <a:gd name="connsiteX17" fmla="*/ 196489 w 252112"/>
                    <a:gd name="connsiteY17" fmla="*/ 157269 h 262706"/>
                    <a:gd name="connsiteX18" fmla="*/ 146776 w 252112"/>
                    <a:gd name="connsiteY18" fmla="*/ 156185 h 262706"/>
                    <a:gd name="connsiteX19" fmla="*/ 139319 w 252112"/>
                    <a:gd name="connsiteY19" fmla="*/ 163412 h 262706"/>
                    <a:gd name="connsiteX20" fmla="*/ 149972 w 252112"/>
                    <a:gd name="connsiteY20" fmla="*/ 167387 h 262706"/>
                    <a:gd name="connsiteX21" fmla="*/ 168792 w 252112"/>
                    <a:gd name="connsiteY21" fmla="*/ 168110 h 262706"/>
                    <a:gd name="connsiteX22" fmla="*/ 179799 w 252112"/>
                    <a:gd name="connsiteY22" fmla="*/ 174976 h 262706"/>
                    <a:gd name="connsiteX23" fmla="*/ 172343 w 252112"/>
                    <a:gd name="connsiteY23" fmla="*/ 207859 h 262706"/>
                    <a:gd name="connsiteX24" fmla="*/ 103811 w 252112"/>
                    <a:gd name="connsiteY24" fmla="*/ 251584 h 262706"/>
                    <a:gd name="connsiteX25" fmla="*/ 32438 w 252112"/>
                    <a:gd name="connsiteY25" fmla="*/ 175699 h 262706"/>
                    <a:gd name="connsiteX26" fmla="*/ 73273 w 252112"/>
                    <a:gd name="connsiteY26" fmla="*/ 57896 h 262706"/>
                    <a:gd name="connsiteX27" fmla="*/ 162045 w 252112"/>
                    <a:gd name="connsiteY27" fmla="*/ 11281 h 262706"/>
                    <a:gd name="connsiteX28" fmla="*/ 219214 w 252112"/>
                    <a:gd name="connsiteY28" fmla="*/ 81023 h 262706"/>
                    <a:gd name="connsiteX29" fmla="*/ 218149 w 252112"/>
                    <a:gd name="connsiteY29" fmla="*/ 99452 h 262706"/>
                    <a:gd name="connsiteX30" fmla="*/ 223475 w 252112"/>
                    <a:gd name="connsiteY30" fmla="*/ 103066 h 262706"/>
                    <a:gd name="connsiteX31" fmla="*/ 229867 w 252112"/>
                    <a:gd name="connsiteY31" fmla="*/ 95839 h 262706"/>
                    <a:gd name="connsiteX32" fmla="*/ 252237 w 252112"/>
                    <a:gd name="connsiteY32" fmla="*/ 3693 h 26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52112" h="262706">
                      <a:moveTo>
                        <a:pt x="252237" y="3693"/>
                      </a:moveTo>
                      <a:cubicBezTo>
                        <a:pt x="252237" y="2609"/>
                        <a:pt x="251527" y="79"/>
                        <a:pt x="248331" y="79"/>
                      </a:cubicBezTo>
                      <a:cubicBezTo>
                        <a:pt x="247266" y="79"/>
                        <a:pt x="246911" y="440"/>
                        <a:pt x="243005" y="4415"/>
                      </a:cubicBezTo>
                      <a:lnTo>
                        <a:pt x="218149" y="32240"/>
                      </a:lnTo>
                      <a:cubicBezTo>
                        <a:pt x="214953" y="27181"/>
                        <a:pt x="198619" y="79"/>
                        <a:pt x="159204" y="79"/>
                      </a:cubicBezTo>
                      <a:cubicBezTo>
                        <a:pt x="80020" y="79"/>
                        <a:pt x="125" y="79939"/>
                        <a:pt x="125" y="163774"/>
                      </a:cubicBezTo>
                      <a:cubicBezTo>
                        <a:pt x="125" y="221230"/>
                        <a:pt x="39540" y="262786"/>
                        <a:pt x="97064" y="262786"/>
                      </a:cubicBezTo>
                      <a:cubicBezTo>
                        <a:pt x="112688" y="262786"/>
                        <a:pt x="128667" y="259533"/>
                        <a:pt x="141450" y="254113"/>
                      </a:cubicBezTo>
                      <a:cubicBezTo>
                        <a:pt x="159204" y="246886"/>
                        <a:pt x="165951" y="239297"/>
                        <a:pt x="172343" y="232070"/>
                      </a:cubicBezTo>
                      <a:cubicBezTo>
                        <a:pt x="175538" y="241104"/>
                        <a:pt x="184771" y="254474"/>
                        <a:pt x="188322" y="254474"/>
                      </a:cubicBezTo>
                      <a:cubicBezTo>
                        <a:pt x="190097" y="254474"/>
                        <a:pt x="190807" y="253390"/>
                        <a:pt x="190807" y="253029"/>
                      </a:cubicBezTo>
                      <a:cubicBezTo>
                        <a:pt x="191517" y="252306"/>
                        <a:pt x="195068" y="238575"/>
                        <a:pt x="196844" y="230986"/>
                      </a:cubicBezTo>
                      <a:lnTo>
                        <a:pt x="203590" y="203162"/>
                      </a:lnTo>
                      <a:cubicBezTo>
                        <a:pt x="205011" y="197019"/>
                        <a:pt x="206786" y="190876"/>
                        <a:pt x="208206" y="184733"/>
                      </a:cubicBezTo>
                      <a:cubicBezTo>
                        <a:pt x="212112" y="168471"/>
                        <a:pt x="212468" y="167749"/>
                        <a:pt x="232708" y="167387"/>
                      </a:cubicBezTo>
                      <a:cubicBezTo>
                        <a:pt x="234483" y="167387"/>
                        <a:pt x="238389" y="167026"/>
                        <a:pt x="238389" y="160160"/>
                      </a:cubicBezTo>
                      <a:cubicBezTo>
                        <a:pt x="238389" y="157631"/>
                        <a:pt x="236613" y="156185"/>
                        <a:pt x="233773" y="156185"/>
                      </a:cubicBezTo>
                      <a:cubicBezTo>
                        <a:pt x="225606" y="156185"/>
                        <a:pt x="204656" y="157269"/>
                        <a:pt x="196489" y="157269"/>
                      </a:cubicBezTo>
                      <a:cubicBezTo>
                        <a:pt x="185481" y="157269"/>
                        <a:pt x="157784" y="156185"/>
                        <a:pt x="146776" y="156185"/>
                      </a:cubicBezTo>
                      <a:cubicBezTo>
                        <a:pt x="143580" y="156185"/>
                        <a:pt x="139319" y="156185"/>
                        <a:pt x="139319" y="163412"/>
                      </a:cubicBezTo>
                      <a:cubicBezTo>
                        <a:pt x="139319" y="167387"/>
                        <a:pt x="142160" y="167387"/>
                        <a:pt x="149972" y="167387"/>
                      </a:cubicBezTo>
                      <a:cubicBezTo>
                        <a:pt x="150327" y="167387"/>
                        <a:pt x="160625" y="167387"/>
                        <a:pt x="168792" y="168110"/>
                      </a:cubicBezTo>
                      <a:cubicBezTo>
                        <a:pt x="178024" y="169194"/>
                        <a:pt x="179799" y="170278"/>
                        <a:pt x="179799" y="174976"/>
                      </a:cubicBezTo>
                      <a:cubicBezTo>
                        <a:pt x="179799" y="178228"/>
                        <a:pt x="175893" y="194489"/>
                        <a:pt x="172343" y="207859"/>
                      </a:cubicBezTo>
                      <a:cubicBezTo>
                        <a:pt x="162400" y="247609"/>
                        <a:pt x="116239" y="251584"/>
                        <a:pt x="103811" y="251584"/>
                      </a:cubicBezTo>
                      <a:cubicBezTo>
                        <a:pt x="69722" y="251584"/>
                        <a:pt x="32438" y="230986"/>
                        <a:pt x="32438" y="175699"/>
                      </a:cubicBezTo>
                      <a:cubicBezTo>
                        <a:pt x="32438" y="164497"/>
                        <a:pt x="35989" y="104873"/>
                        <a:pt x="73273" y="57896"/>
                      </a:cubicBezTo>
                      <a:cubicBezTo>
                        <a:pt x="92448" y="33324"/>
                        <a:pt x="126891" y="11281"/>
                        <a:pt x="162045" y="11281"/>
                      </a:cubicBezTo>
                      <a:cubicBezTo>
                        <a:pt x="198264" y="11281"/>
                        <a:pt x="219214" y="39106"/>
                        <a:pt x="219214" y="81023"/>
                      </a:cubicBezTo>
                      <a:cubicBezTo>
                        <a:pt x="219214" y="95477"/>
                        <a:pt x="218149" y="95839"/>
                        <a:pt x="218149" y="99452"/>
                      </a:cubicBezTo>
                      <a:cubicBezTo>
                        <a:pt x="218149" y="103066"/>
                        <a:pt x="222055" y="103066"/>
                        <a:pt x="223475" y="103066"/>
                      </a:cubicBezTo>
                      <a:cubicBezTo>
                        <a:pt x="228091" y="103066"/>
                        <a:pt x="228091" y="102343"/>
                        <a:pt x="229867" y="95839"/>
                      </a:cubicBezTo>
                      <a:lnTo>
                        <a:pt x="252237" y="3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F8A9299A-1E22-20BC-B8FE-4159236FAA21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27167" y="7525136"/>
                  <a:ext cx="151871" cy="114080"/>
                </a:xfrm>
                <a:custGeom>
                  <a:avLst/>
                  <a:gdLst>
                    <a:gd name="connsiteX0" fmla="*/ 18775 w 151871"/>
                    <a:gd name="connsiteY0" fmla="*/ 95696 h 114080"/>
                    <a:gd name="connsiteX1" fmla="*/ 16289 w 151871"/>
                    <a:gd name="connsiteY1" fmla="*/ 106067 h 114080"/>
                    <a:gd name="connsiteX2" fmla="*/ 24740 w 151871"/>
                    <a:gd name="connsiteY2" fmla="*/ 114161 h 114080"/>
                    <a:gd name="connsiteX3" fmla="*/ 34434 w 151871"/>
                    <a:gd name="connsiteY3" fmla="*/ 108596 h 114080"/>
                    <a:gd name="connsiteX4" fmla="*/ 38908 w 151871"/>
                    <a:gd name="connsiteY4" fmla="*/ 92913 h 114080"/>
                    <a:gd name="connsiteX5" fmla="*/ 44377 w 151871"/>
                    <a:gd name="connsiteY5" fmla="*/ 70148 h 114080"/>
                    <a:gd name="connsiteX6" fmla="*/ 48602 w 151871"/>
                    <a:gd name="connsiteY6" fmla="*/ 53200 h 114080"/>
                    <a:gd name="connsiteX7" fmla="*/ 59042 w 151871"/>
                    <a:gd name="connsiteY7" fmla="*/ 30435 h 114080"/>
                    <a:gd name="connsiteX8" fmla="*/ 96326 w 151871"/>
                    <a:gd name="connsiteY8" fmla="*/ 7163 h 114080"/>
                    <a:gd name="connsiteX9" fmla="*/ 110991 w 151871"/>
                    <a:gd name="connsiteY9" fmla="*/ 24870 h 114080"/>
                    <a:gd name="connsiteX10" fmla="*/ 96326 w 151871"/>
                    <a:gd name="connsiteY10" fmla="*/ 78748 h 114080"/>
                    <a:gd name="connsiteX11" fmla="*/ 92598 w 151871"/>
                    <a:gd name="connsiteY11" fmla="*/ 92407 h 114080"/>
                    <a:gd name="connsiteX12" fmla="*/ 116211 w 151871"/>
                    <a:gd name="connsiteY12" fmla="*/ 114161 h 114080"/>
                    <a:gd name="connsiteX13" fmla="*/ 152004 w 151871"/>
                    <a:gd name="connsiteY13" fmla="*/ 75460 h 114080"/>
                    <a:gd name="connsiteX14" fmla="*/ 148027 w 151871"/>
                    <a:gd name="connsiteY14" fmla="*/ 72171 h 114080"/>
                    <a:gd name="connsiteX15" fmla="*/ 143304 w 151871"/>
                    <a:gd name="connsiteY15" fmla="*/ 76471 h 114080"/>
                    <a:gd name="connsiteX16" fmla="*/ 116957 w 151871"/>
                    <a:gd name="connsiteY16" fmla="*/ 107078 h 114080"/>
                    <a:gd name="connsiteX17" fmla="*/ 110743 w 151871"/>
                    <a:gd name="connsiteY17" fmla="*/ 98225 h 114080"/>
                    <a:gd name="connsiteX18" fmla="*/ 116460 w 151871"/>
                    <a:gd name="connsiteY18" fmla="*/ 77736 h 114080"/>
                    <a:gd name="connsiteX19" fmla="*/ 129633 w 151871"/>
                    <a:gd name="connsiteY19" fmla="*/ 28917 h 114080"/>
                    <a:gd name="connsiteX20" fmla="*/ 97320 w 151871"/>
                    <a:gd name="connsiteY20" fmla="*/ 81 h 114080"/>
                    <a:gd name="connsiteX21" fmla="*/ 55313 w 151871"/>
                    <a:gd name="connsiteY21" fmla="*/ 23099 h 114080"/>
                    <a:gd name="connsiteX22" fmla="*/ 28717 w 151871"/>
                    <a:gd name="connsiteY22" fmla="*/ 81 h 114080"/>
                    <a:gd name="connsiteX23" fmla="*/ 9081 w 151871"/>
                    <a:gd name="connsiteY23" fmla="*/ 13740 h 114080"/>
                    <a:gd name="connsiteX24" fmla="*/ 133 w 151871"/>
                    <a:gd name="connsiteY24" fmla="*/ 38782 h 114080"/>
                    <a:gd name="connsiteX25" fmla="*/ 4358 w 151871"/>
                    <a:gd name="connsiteY25" fmla="*/ 42070 h 114080"/>
                    <a:gd name="connsiteX26" fmla="*/ 9827 w 151871"/>
                    <a:gd name="connsiteY26" fmla="*/ 34482 h 114080"/>
                    <a:gd name="connsiteX27" fmla="*/ 27972 w 151871"/>
                    <a:gd name="connsiteY27" fmla="*/ 7163 h 114080"/>
                    <a:gd name="connsiteX28" fmla="*/ 36174 w 151871"/>
                    <a:gd name="connsiteY28" fmla="*/ 19558 h 114080"/>
                    <a:gd name="connsiteX29" fmla="*/ 32197 w 151871"/>
                    <a:gd name="connsiteY29" fmla="*/ 40553 h 114080"/>
                    <a:gd name="connsiteX30" fmla="*/ 26729 w 151871"/>
                    <a:gd name="connsiteY30" fmla="*/ 63318 h 114080"/>
                    <a:gd name="connsiteX31" fmla="*/ 18775 w 151871"/>
                    <a:gd name="connsiteY31" fmla="*/ 95696 h 11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1871" h="114080">
                      <a:moveTo>
                        <a:pt x="18775" y="95696"/>
                      </a:moveTo>
                      <a:cubicBezTo>
                        <a:pt x="17781" y="98984"/>
                        <a:pt x="16289" y="105308"/>
                        <a:pt x="16289" y="106067"/>
                      </a:cubicBezTo>
                      <a:cubicBezTo>
                        <a:pt x="16289" y="111632"/>
                        <a:pt x="20763" y="114161"/>
                        <a:pt x="24740" y="114161"/>
                      </a:cubicBezTo>
                      <a:cubicBezTo>
                        <a:pt x="29215" y="114161"/>
                        <a:pt x="33192" y="110873"/>
                        <a:pt x="34434" y="108596"/>
                      </a:cubicBezTo>
                      <a:cubicBezTo>
                        <a:pt x="35677" y="106320"/>
                        <a:pt x="37666" y="98225"/>
                        <a:pt x="38908" y="92913"/>
                      </a:cubicBezTo>
                      <a:cubicBezTo>
                        <a:pt x="40151" y="88107"/>
                        <a:pt x="42885" y="76471"/>
                        <a:pt x="44377" y="70148"/>
                      </a:cubicBezTo>
                      <a:cubicBezTo>
                        <a:pt x="45868" y="64583"/>
                        <a:pt x="47360" y="59018"/>
                        <a:pt x="48602" y="53200"/>
                      </a:cubicBezTo>
                      <a:cubicBezTo>
                        <a:pt x="51337" y="42829"/>
                        <a:pt x="51834" y="40806"/>
                        <a:pt x="59042" y="30435"/>
                      </a:cubicBezTo>
                      <a:cubicBezTo>
                        <a:pt x="66002" y="20317"/>
                        <a:pt x="77684" y="7163"/>
                        <a:pt x="96326" y="7163"/>
                      </a:cubicBezTo>
                      <a:cubicBezTo>
                        <a:pt x="110743" y="7163"/>
                        <a:pt x="110991" y="20064"/>
                        <a:pt x="110991" y="24870"/>
                      </a:cubicBezTo>
                      <a:cubicBezTo>
                        <a:pt x="110991" y="40047"/>
                        <a:pt x="100303" y="68124"/>
                        <a:pt x="96326" y="78748"/>
                      </a:cubicBezTo>
                      <a:cubicBezTo>
                        <a:pt x="93592" y="85831"/>
                        <a:pt x="92598" y="88107"/>
                        <a:pt x="92598" y="92407"/>
                      </a:cubicBezTo>
                      <a:cubicBezTo>
                        <a:pt x="92598" y="105814"/>
                        <a:pt x="103534" y="114161"/>
                        <a:pt x="116211" y="114161"/>
                      </a:cubicBezTo>
                      <a:cubicBezTo>
                        <a:pt x="141067" y="114161"/>
                        <a:pt x="152004" y="79254"/>
                        <a:pt x="152004" y="75460"/>
                      </a:cubicBezTo>
                      <a:cubicBezTo>
                        <a:pt x="152004" y="72171"/>
                        <a:pt x="148773" y="72171"/>
                        <a:pt x="148027" y="72171"/>
                      </a:cubicBezTo>
                      <a:cubicBezTo>
                        <a:pt x="144547" y="72171"/>
                        <a:pt x="144298" y="73689"/>
                        <a:pt x="143304" y="76471"/>
                      </a:cubicBezTo>
                      <a:cubicBezTo>
                        <a:pt x="137587" y="96707"/>
                        <a:pt x="126899" y="107078"/>
                        <a:pt x="116957" y="107078"/>
                      </a:cubicBezTo>
                      <a:cubicBezTo>
                        <a:pt x="111737" y="107078"/>
                        <a:pt x="110743" y="103537"/>
                        <a:pt x="110743" y="98225"/>
                      </a:cubicBezTo>
                      <a:cubicBezTo>
                        <a:pt x="110743" y="92407"/>
                        <a:pt x="111985" y="89119"/>
                        <a:pt x="116460" y="77736"/>
                      </a:cubicBezTo>
                      <a:cubicBezTo>
                        <a:pt x="119442" y="69895"/>
                        <a:pt x="129633" y="43082"/>
                        <a:pt x="129633" y="28917"/>
                      </a:cubicBezTo>
                      <a:cubicBezTo>
                        <a:pt x="129633" y="4381"/>
                        <a:pt x="110494" y="81"/>
                        <a:pt x="97320" y="81"/>
                      </a:cubicBezTo>
                      <a:cubicBezTo>
                        <a:pt x="76690" y="81"/>
                        <a:pt x="62770" y="12981"/>
                        <a:pt x="55313" y="23099"/>
                      </a:cubicBezTo>
                      <a:cubicBezTo>
                        <a:pt x="53574" y="5646"/>
                        <a:pt x="38908" y="81"/>
                        <a:pt x="28717" y="81"/>
                      </a:cubicBezTo>
                      <a:cubicBezTo>
                        <a:pt x="18029" y="81"/>
                        <a:pt x="12312" y="7922"/>
                        <a:pt x="9081" y="13740"/>
                      </a:cubicBezTo>
                      <a:cubicBezTo>
                        <a:pt x="3613" y="23099"/>
                        <a:pt x="133" y="37517"/>
                        <a:pt x="133" y="38782"/>
                      </a:cubicBezTo>
                      <a:cubicBezTo>
                        <a:pt x="133" y="42070"/>
                        <a:pt x="3613" y="42070"/>
                        <a:pt x="4358" y="42070"/>
                      </a:cubicBezTo>
                      <a:cubicBezTo>
                        <a:pt x="7838" y="42070"/>
                        <a:pt x="8087" y="41311"/>
                        <a:pt x="9827" y="34482"/>
                      </a:cubicBezTo>
                      <a:cubicBezTo>
                        <a:pt x="13555" y="19558"/>
                        <a:pt x="18278" y="7163"/>
                        <a:pt x="27972" y="7163"/>
                      </a:cubicBezTo>
                      <a:cubicBezTo>
                        <a:pt x="34434" y="7163"/>
                        <a:pt x="36174" y="12728"/>
                        <a:pt x="36174" y="19558"/>
                      </a:cubicBezTo>
                      <a:cubicBezTo>
                        <a:pt x="36174" y="24364"/>
                        <a:pt x="33937" y="33723"/>
                        <a:pt x="32197" y="40553"/>
                      </a:cubicBezTo>
                      <a:cubicBezTo>
                        <a:pt x="30457" y="47382"/>
                        <a:pt x="27972" y="57753"/>
                        <a:pt x="26729" y="63318"/>
                      </a:cubicBezTo>
                      <a:lnTo>
                        <a:pt x="18775" y="95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3CCC8FF8-B294-A8C1-C62C-79250AEBA350}"/>
                    </a:ext>
                  </a:extLst>
                </p:cNvPr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6227289" y="7449866"/>
                  <a:ext cx="236133" cy="84557"/>
                </a:xfrm>
                <a:custGeom>
                  <a:avLst/>
                  <a:gdLst>
                    <a:gd name="connsiteX0" fmla="*/ 224201 w 236133"/>
                    <a:gd name="connsiteY0" fmla="*/ 14533 h 84557"/>
                    <a:gd name="connsiteX1" fmla="*/ 236274 w 236133"/>
                    <a:gd name="connsiteY1" fmla="*/ 7306 h 84557"/>
                    <a:gd name="connsiteX2" fmla="*/ 224557 w 236133"/>
                    <a:gd name="connsiteY2" fmla="*/ 79 h 84557"/>
                    <a:gd name="connsiteX3" fmla="*/ 11859 w 236133"/>
                    <a:gd name="connsiteY3" fmla="*/ 79 h 84557"/>
                    <a:gd name="connsiteX4" fmla="*/ 141 w 236133"/>
                    <a:gd name="connsiteY4" fmla="*/ 7306 h 84557"/>
                    <a:gd name="connsiteX5" fmla="*/ 12214 w 236133"/>
                    <a:gd name="connsiteY5" fmla="*/ 14533 h 84557"/>
                    <a:gd name="connsiteX6" fmla="*/ 224201 w 236133"/>
                    <a:gd name="connsiteY6" fmla="*/ 14533 h 84557"/>
                    <a:gd name="connsiteX7" fmla="*/ 224557 w 236133"/>
                    <a:gd name="connsiteY7" fmla="*/ 84637 h 84557"/>
                    <a:gd name="connsiteX8" fmla="*/ 236274 w 236133"/>
                    <a:gd name="connsiteY8" fmla="*/ 77410 h 84557"/>
                    <a:gd name="connsiteX9" fmla="*/ 224201 w 236133"/>
                    <a:gd name="connsiteY9" fmla="*/ 70182 h 84557"/>
                    <a:gd name="connsiteX10" fmla="*/ 12214 w 236133"/>
                    <a:gd name="connsiteY10" fmla="*/ 70182 h 84557"/>
                    <a:gd name="connsiteX11" fmla="*/ 141 w 236133"/>
                    <a:gd name="connsiteY11" fmla="*/ 77410 h 84557"/>
                    <a:gd name="connsiteX12" fmla="*/ 11859 w 236133"/>
                    <a:gd name="connsiteY12" fmla="*/ 84637 h 84557"/>
                    <a:gd name="connsiteX13" fmla="*/ 224557 w 236133"/>
                    <a:gd name="connsiteY13" fmla="*/ 84637 h 84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6133" h="84557">
                      <a:moveTo>
                        <a:pt x="224201" y="14533"/>
                      </a:moveTo>
                      <a:cubicBezTo>
                        <a:pt x="229528" y="14533"/>
                        <a:pt x="236274" y="14533"/>
                        <a:pt x="236274" y="7306"/>
                      </a:cubicBezTo>
                      <a:cubicBezTo>
                        <a:pt x="236274" y="79"/>
                        <a:pt x="229528" y="79"/>
                        <a:pt x="224557" y="79"/>
                      </a:cubicBezTo>
                      <a:lnTo>
                        <a:pt x="11859" y="79"/>
                      </a:lnTo>
                      <a:cubicBezTo>
                        <a:pt x="6888" y="79"/>
                        <a:pt x="141" y="79"/>
                        <a:pt x="141" y="7306"/>
                      </a:cubicBezTo>
                      <a:cubicBezTo>
                        <a:pt x="141" y="14533"/>
                        <a:pt x="6888" y="14533"/>
                        <a:pt x="12214" y="14533"/>
                      </a:cubicBezTo>
                      <a:lnTo>
                        <a:pt x="224201" y="14533"/>
                      </a:lnTo>
                      <a:close/>
                      <a:moveTo>
                        <a:pt x="224557" y="84637"/>
                      </a:moveTo>
                      <a:cubicBezTo>
                        <a:pt x="229528" y="84637"/>
                        <a:pt x="236274" y="84637"/>
                        <a:pt x="236274" y="77410"/>
                      </a:cubicBezTo>
                      <a:cubicBezTo>
                        <a:pt x="236274" y="70182"/>
                        <a:pt x="229528" y="70182"/>
                        <a:pt x="224201" y="70182"/>
                      </a:cubicBezTo>
                      <a:lnTo>
                        <a:pt x="12214" y="70182"/>
                      </a:lnTo>
                      <a:cubicBezTo>
                        <a:pt x="6888" y="70182"/>
                        <a:pt x="141" y="70182"/>
                        <a:pt x="141" y="77410"/>
                      </a:cubicBezTo>
                      <a:cubicBezTo>
                        <a:pt x="141" y="84637"/>
                        <a:pt x="6888" y="84637"/>
                        <a:pt x="11859" y="84637"/>
                      </a:cubicBezTo>
                      <a:lnTo>
                        <a:pt x="224557" y="846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889E005-4C2C-41BD-7943-5A0A681E5652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6602103" y="7090633"/>
                  <a:ext cx="314962" cy="802935"/>
                </a:xfrm>
                <a:custGeom>
                  <a:avLst/>
                  <a:gdLst>
                    <a:gd name="connsiteX0" fmla="*/ 17196 w 314962"/>
                    <a:gd name="connsiteY0" fmla="*/ 786740 h 802935"/>
                    <a:gd name="connsiteX1" fmla="*/ 34595 w 314962"/>
                    <a:gd name="connsiteY1" fmla="*/ 769033 h 802935"/>
                    <a:gd name="connsiteX2" fmla="*/ 17551 w 314962"/>
                    <a:gd name="connsiteY2" fmla="*/ 751327 h 802935"/>
                    <a:gd name="connsiteX3" fmla="*/ 152 w 314962"/>
                    <a:gd name="connsiteY3" fmla="*/ 769394 h 802935"/>
                    <a:gd name="connsiteX4" fmla="*/ 39566 w 314962"/>
                    <a:gd name="connsiteY4" fmla="*/ 803001 h 802935"/>
                    <a:gd name="connsiteX5" fmla="*/ 138991 w 314962"/>
                    <a:gd name="connsiteY5" fmla="*/ 613650 h 802935"/>
                    <a:gd name="connsiteX6" fmla="*/ 208588 w 314962"/>
                    <a:gd name="connsiteY6" fmla="*/ 268192 h 802935"/>
                    <a:gd name="connsiteX7" fmla="*/ 246938 w 314962"/>
                    <a:gd name="connsiteY7" fmla="*/ 72337 h 802935"/>
                    <a:gd name="connsiteX8" fmla="*/ 277120 w 314962"/>
                    <a:gd name="connsiteY8" fmla="*/ 8015 h 802935"/>
                    <a:gd name="connsiteX9" fmla="*/ 298425 w 314962"/>
                    <a:gd name="connsiteY9" fmla="*/ 16327 h 802935"/>
                    <a:gd name="connsiteX10" fmla="*/ 280671 w 314962"/>
                    <a:gd name="connsiteY10" fmla="*/ 34033 h 802935"/>
                    <a:gd name="connsiteX11" fmla="*/ 297715 w 314962"/>
                    <a:gd name="connsiteY11" fmla="*/ 51740 h 802935"/>
                    <a:gd name="connsiteX12" fmla="*/ 315114 w 314962"/>
                    <a:gd name="connsiteY12" fmla="*/ 33672 h 802935"/>
                    <a:gd name="connsiteX13" fmla="*/ 276410 w 314962"/>
                    <a:gd name="connsiteY13" fmla="*/ 66 h 802935"/>
                    <a:gd name="connsiteX14" fmla="*/ 210008 w 314962"/>
                    <a:gd name="connsiteY14" fmla="*/ 113170 h 802935"/>
                    <a:gd name="connsiteX15" fmla="*/ 121592 w 314962"/>
                    <a:gd name="connsiteY15" fmla="*/ 534874 h 802935"/>
                    <a:gd name="connsiteX16" fmla="*/ 90344 w 314962"/>
                    <a:gd name="connsiteY16" fmla="*/ 700737 h 802935"/>
                    <a:gd name="connsiteX17" fmla="*/ 38856 w 314962"/>
                    <a:gd name="connsiteY17" fmla="*/ 795051 h 802935"/>
                    <a:gd name="connsiteX18" fmla="*/ 17196 w 314962"/>
                    <a:gd name="connsiteY18" fmla="*/ 786740 h 80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4962" h="802935">
                      <a:moveTo>
                        <a:pt x="17196" y="786740"/>
                      </a:moveTo>
                      <a:cubicBezTo>
                        <a:pt x="28559" y="786017"/>
                        <a:pt x="34595" y="778067"/>
                        <a:pt x="34595" y="769033"/>
                      </a:cubicBezTo>
                      <a:cubicBezTo>
                        <a:pt x="34595" y="757108"/>
                        <a:pt x="25718" y="751327"/>
                        <a:pt x="17551" y="751327"/>
                      </a:cubicBezTo>
                      <a:cubicBezTo>
                        <a:pt x="9029" y="751327"/>
                        <a:pt x="152" y="756747"/>
                        <a:pt x="152" y="769394"/>
                      </a:cubicBezTo>
                      <a:cubicBezTo>
                        <a:pt x="152" y="787824"/>
                        <a:pt x="17906" y="803001"/>
                        <a:pt x="39566" y="803001"/>
                      </a:cubicBezTo>
                      <a:cubicBezTo>
                        <a:pt x="93540" y="803001"/>
                        <a:pt x="113780" y="718443"/>
                        <a:pt x="138991" y="613650"/>
                      </a:cubicBezTo>
                      <a:cubicBezTo>
                        <a:pt x="166333" y="499461"/>
                        <a:pt x="189413" y="384188"/>
                        <a:pt x="208588" y="268192"/>
                      </a:cubicBezTo>
                      <a:cubicBezTo>
                        <a:pt x="221726" y="191223"/>
                        <a:pt x="234865" y="118952"/>
                        <a:pt x="246938" y="72337"/>
                      </a:cubicBezTo>
                      <a:cubicBezTo>
                        <a:pt x="251199" y="54630"/>
                        <a:pt x="263272" y="8015"/>
                        <a:pt x="277120" y="8015"/>
                      </a:cubicBezTo>
                      <a:cubicBezTo>
                        <a:pt x="288128" y="8015"/>
                        <a:pt x="297005" y="14881"/>
                        <a:pt x="298425" y="16327"/>
                      </a:cubicBezTo>
                      <a:cubicBezTo>
                        <a:pt x="286707" y="17049"/>
                        <a:pt x="280671" y="24999"/>
                        <a:pt x="280671" y="34033"/>
                      </a:cubicBezTo>
                      <a:cubicBezTo>
                        <a:pt x="280671" y="45958"/>
                        <a:pt x="289548" y="51740"/>
                        <a:pt x="297715" y="51740"/>
                      </a:cubicBezTo>
                      <a:cubicBezTo>
                        <a:pt x="306237" y="51740"/>
                        <a:pt x="315114" y="46319"/>
                        <a:pt x="315114" y="33672"/>
                      </a:cubicBezTo>
                      <a:cubicBezTo>
                        <a:pt x="315114" y="14159"/>
                        <a:pt x="295940" y="66"/>
                        <a:pt x="276410" y="66"/>
                      </a:cubicBezTo>
                      <a:cubicBezTo>
                        <a:pt x="249423" y="66"/>
                        <a:pt x="229538" y="39453"/>
                        <a:pt x="210008" y="113170"/>
                      </a:cubicBezTo>
                      <a:cubicBezTo>
                        <a:pt x="208943" y="117145"/>
                        <a:pt x="160651" y="298546"/>
                        <a:pt x="121592" y="534874"/>
                      </a:cubicBezTo>
                      <a:cubicBezTo>
                        <a:pt x="112359" y="590161"/>
                        <a:pt x="102062" y="650508"/>
                        <a:pt x="90344" y="700737"/>
                      </a:cubicBezTo>
                      <a:cubicBezTo>
                        <a:pt x="83952" y="727116"/>
                        <a:pt x="67618" y="795051"/>
                        <a:pt x="38856" y="795051"/>
                      </a:cubicBezTo>
                      <a:cubicBezTo>
                        <a:pt x="26073" y="795051"/>
                        <a:pt x="17551" y="786740"/>
                        <a:pt x="17196" y="7867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8061934E-9C1D-C02B-A1BE-ABE96FBC47A6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6947746" y="7021874"/>
                  <a:ext cx="84013" cy="160623"/>
                </a:xfrm>
                <a:custGeom>
                  <a:avLst/>
                  <a:gdLst>
                    <a:gd name="connsiteX0" fmla="*/ 50868 w 84013"/>
                    <a:gd name="connsiteY0" fmla="*/ 58247 h 160623"/>
                    <a:gd name="connsiteX1" fmla="*/ 76221 w 84013"/>
                    <a:gd name="connsiteY1" fmla="*/ 58247 h 160623"/>
                    <a:gd name="connsiteX2" fmla="*/ 84175 w 84013"/>
                    <a:gd name="connsiteY2" fmla="*/ 52682 h 160623"/>
                    <a:gd name="connsiteX3" fmla="*/ 76718 w 84013"/>
                    <a:gd name="connsiteY3" fmla="*/ 49140 h 160623"/>
                    <a:gd name="connsiteX4" fmla="*/ 53105 w 84013"/>
                    <a:gd name="connsiteY4" fmla="*/ 49140 h 160623"/>
                    <a:gd name="connsiteX5" fmla="*/ 62302 w 84013"/>
                    <a:gd name="connsiteY5" fmla="*/ 11704 h 160623"/>
                    <a:gd name="connsiteX6" fmla="*/ 63048 w 84013"/>
                    <a:gd name="connsiteY6" fmla="*/ 8162 h 160623"/>
                    <a:gd name="connsiteX7" fmla="*/ 54596 w 84013"/>
                    <a:gd name="connsiteY7" fmla="*/ 68 h 160623"/>
                    <a:gd name="connsiteX8" fmla="*/ 42914 w 84013"/>
                    <a:gd name="connsiteY8" fmla="*/ 10945 h 160623"/>
                    <a:gd name="connsiteX9" fmla="*/ 33469 w 84013"/>
                    <a:gd name="connsiteY9" fmla="*/ 49140 h 160623"/>
                    <a:gd name="connsiteX10" fmla="*/ 8115 w 84013"/>
                    <a:gd name="connsiteY10" fmla="*/ 49140 h 160623"/>
                    <a:gd name="connsiteX11" fmla="*/ 162 w 84013"/>
                    <a:gd name="connsiteY11" fmla="*/ 54705 h 160623"/>
                    <a:gd name="connsiteX12" fmla="*/ 7618 w 84013"/>
                    <a:gd name="connsiteY12" fmla="*/ 58247 h 160623"/>
                    <a:gd name="connsiteX13" fmla="*/ 31232 w 84013"/>
                    <a:gd name="connsiteY13" fmla="*/ 58247 h 160623"/>
                    <a:gd name="connsiteX14" fmla="*/ 16567 w 84013"/>
                    <a:gd name="connsiteY14" fmla="*/ 117943 h 160623"/>
                    <a:gd name="connsiteX15" fmla="*/ 12838 w 84013"/>
                    <a:gd name="connsiteY15" fmla="*/ 136661 h 160623"/>
                    <a:gd name="connsiteX16" fmla="*/ 39434 w 84013"/>
                    <a:gd name="connsiteY16" fmla="*/ 160691 h 160623"/>
                    <a:gd name="connsiteX17" fmla="*/ 82684 w 84013"/>
                    <a:gd name="connsiteY17" fmla="*/ 121990 h 160623"/>
                    <a:gd name="connsiteX18" fmla="*/ 78707 w 84013"/>
                    <a:gd name="connsiteY18" fmla="*/ 118702 h 160623"/>
                    <a:gd name="connsiteX19" fmla="*/ 73487 w 84013"/>
                    <a:gd name="connsiteY19" fmla="*/ 123508 h 160623"/>
                    <a:gd name="connsiteX20" fmla="*/ 40180 w 84013"/>
                    <a:gd name="connsiteY20" fmla="*/ 153609 h 160623"/>
                    <a:gd name="connsiteX21" fmla="*/ 31480 w 84013"/>
                    <a:gd name="connsiteY21" fmla="*/ 141214 h 160623"/>
                    <a:gd name="connsiteX22" fmla="*/ 32972 w 84013"/>
                    <a:gd name="connsiteY22" fmla="*/ 130843 h 160623"/>
                    <a:gd name="connsiteX23" fmla="*/ 50868 w 84013"/>
                    <a:gd name="connsiteY23" fmla="*/ 58247 h 160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4013" h="160623">
                      <a:moveTo>
                        <a:pt x="50868" y="58247"/>
                      </a:moveTo>
                      <a:lnTo>
                        <a:pt x="76221" y="58247"/>
                      </a:lnTo>
                      <a:cubicBezTo>
                        <a:pt x="80944" y="58247"/>
                        <a:pt x="84175" y="58247"/>
                        <a:pt x="84175" y="52682"/>
                      </a:cubicBezTo>
                      <a:cubicBezTo>
                        <a:pt x="84175" y="49140"/>
                        <a:pt x="80944" y="49140"/>
                        <a:pt x="76718" y="49140"/>
                      </a:cubicBezTo>
                      <a:lnTo>
                        <a:pt x="53105" y="49140"/>
                      </a:lnTo>
                      <a:lnTo>
                        <a:pt x="62302" y="11704"/>
                      </a:lnTo>
                      <a:cubicBezTo>
                        <a:pt x="62550" y="10439"/>
                        <a:pt x="63048" y="9174"/>
                        <a:pt x="63048" y="8162"/>
                      </a:cubicBezTo>
                      <a:cubicBezTo>
                        <a:pt x="63048" y="3609"/>
                        <a:pt x="59568" y="68"/>
                        <a:pt x="54596" y="68"/>
                      </a:cubicBezTo>
                      <a:cubicBezTo>
                        <a:pt x="48382" y="68"/>
                        <a:pt x="44654" y="4368"/>
                        <a:pt x="42914" y="10945"/>
                      </a:cubicBezTo>
                      <a:cubicBezTo>
                        <a:pt x="41174" y="17269"/>
                        <a:pt x="44405" y="5127"/>
                        <a:pt x="33469" y="49140"/>
                      </a:cubicBezTo>
                      <a:lnTo>
                        <a:pt x="8115" y="49140"/>
                      </a:lnTo>
                      <a:cubicBezTo>
                        <a:pt x="3393" y="49140"/>
                        <a:pt x="162" y="49140"/>
                        <a:pt x="162" y="54705"/>
                      </a:cubicBezTo>
                      <a:cubicBezTo>
                        <a:pt x="162" y="58247"/>
                        <a:pt x="3144" y="58247"/>
                        <a:pt x="7618" y="58247"/>
                      </a:cubicBezTo>
                      <a:lnTo>
                        <a:pt x="31232" y="58247"/>
                      </a:lnTo>
                      <a:lnTo>
                        <a:pt x="16567" y="117943"/>
                      </a:lnTo>
                      <a:cubicBezTo>
                        <a:pt x="15075" y="124266"/>
                        <a:pt x="12838" y="133373"/>
                        <a:pt x="12838" y="136661"/>
                      </a:cubicBezTo>
                      <a:cubicBezTo>
                        <a:pt x="12838" y="151585"/>
                        <a:pt x="25266" y="160691"/>
                        <a:pt x="39434" y="160691"/>
                      </a:cubicBezTo>
                      <a:cubicBezTo>
                        <a:pt x="67025" y="160691"/>
                        <a:pt x="82684" y="125278"/>
                        <a:pt x="82684" y="121990"/>
                      </a:cubicBezTo>
                      <a:cubicBezTo>
                        <a:pt x="82684" y="118702"/>
                        <a:pt x="79453" y="118702"/>
                        <a:pt x="78707" y="118702"/>
                      </a:cubicBezTo>
                      <a:cubicBezTo>
                        <a:pt x="75724" y="118702"/>
                        <a:pt x="75476" y="119207"/>
                        <a:pt x="73487" y="123508"/>
                      </a:cubicBezTo>
                      <a:cubicBezTo>
                        <a:pt x="66527" y="139443"/>
                        <a:pt x="53851" y="153609"/>
                        <a:pt x="40180" y="153609"/>
                      </a:cubicBezTo>
                      <a:cubicBezTo>
                        <a:pt x="34960" y="153609"/>
                        <a:pt x="31480" y="150320"/>
                        <a:pt x="31480" y="141214"/>
                      </a:cubicBezTo>
                      <a:cubicBezTo>
                        <a:pt x="31480" y="138685"/>
                        <a:pt x="32474" y="133373"/>
                        <a:pt x="32972" y="130843"/>
                      </a:cubicBezTo>
                      <a:lnTo>
                        <a:pt x="50868" y="58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9943DC01-563A-7325-0FEF-93A30732309D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7065878" y="7090934"/>
                  <a:ext cx="101555" cy="164417"/>
                </a:xfrm>
                <a:custGeom>
                  <a:avLst/>
                  <a:gdLst>
                    <a:gd name="connsiteX0" fmla="*/ 63370 w 101555"/>
                    <a:gd name="connsiteY0" fmla="*/ 57706 h 164417"/>
                    <a:gd name="connsiteX1" fmla="*/ 83255 w 101555"/>
                    <a:gd name="connsiteY1" fmla="*/ 57706 h 164417"/>
                    <a:gd name="connsiteX2" fmla="*/ 88049 w 101555"/>
                    <a:gd name="connsiteY2" fmla="*/ 56802 h 164417"/>
                    <a:gd name="connsiteX3" fmla="*/ 89469 w 101555"/>
                    <a:gd name="connsiteY3" fmla="*/ 52647 h 164417"/>
                    <a:gd name="connsiteX4" fmla="*/ 83788 w 101555"/>
                    <a:gd name="connsiteY4" fmla="*/ 49575 h 164417"/>
                    <a:gd name="connsiteX5" fmla="*/ 64791 w 101555"/>
                    <a:gd name="connsiteY5" fmla="*/ 49575 h 164417"/>
                    <a:gd name="connsiteX6" fmla="*/ 72780 w 101555"/>
                    <a:gd name="connsiteY6" fmla="*/ 10548 h 164417"/>
                    <a:gd name="connsiteX7" fmla="*/ 81302 w 101555"/>
                    <a:gd name="connsiteY7" fmla="*/ 6212 h 164417"/>
                    <a:gd name="connsiteX8" fmla="*/ 90002 w 101555"/>
                    <a:gd name="connsiteY8" fmla="*/ 8200 h 164417"/>
                    <a:gd name="connsiteX9" fmla="*/ 82900 w 101555"/>
                    <a:gd name="connsiteY9" fmla="*/ 18498 h 164417"/>
                    <a:gd name="connsiteX10" fmla="*/ 90712 w 101555"/>
                    <a:gd name="connsiteY10" fmla="*/ 25906 h 164417"/>
                    <a:gd name="connsiteX11" fmla="*/ 101720 w 101555"/>
                    <a:gd name="connsiteY11" fmla="*/ 13981 h 164417"/>
                    <a:gd name="connsiteX12" fmla="*/ 81480 w 101555"/>
                    <a:gd name="connsiteY12" fmla="*/ 69 h 164417"/>
                    <a:gd name="connsiteX13" fmla="*/ 52895 w 101555"/>
                    <a:gd name="connsiteY13" fmla="*/ 29700 h 164417"/>
                    <a:gd name="connsiteX14" fmla="*/ 49344 w 101555"/>
                    <a:gd name="connsiteY14" fmla="*/ 49575 h 164417"/>
                    <a:gd name="connsiteX15" fmla="*/ 33188 w 101555"/>
                    <a:gd name="connsiteY15" fmla="*/ 49575 h 164417"/>
                    <a:gd name="connsiteX16" fmla="*/ 26974 w 101555"/>
                    <a:gd name="connsiteY16" fmla="*/ 54634 h 164417"/>
                    <a:gd name="connsiteX17" fmla="*/ 32655 w 101555"/>
                    <a:gd name="connsiteY17" fmla="*/ 57706 h 164417"/>
                    <a:gd name="connsiteX18" fmla="*/ 48101 w 101555"/>
                    <a:gd name="connsiteY18" fmla="*/ 57706 h 164417"/>
                    <a:gd name="connsiteX19" fmla="*/ 32300 w 101555"/>
                    <a:gd name="connsiteY19" fmla="*/ 144793 h 164417"/>
                    <a:gd name="connsiteX20" fmla="*/ 20049 w 101555"/>
                    <a:gd name="connsiteY20" fmla="*/ 158343 h 164417"/>
                    <a:gd name="connsiteX21" fmla="*/ 11882 w 101555"/>
                    <a:gd name="connsiteY21" fmla="*/ 156537 h 164417"/>
                    <a:gd name="connsiteX22" fmla="*/ 18984 w 101555"/>
                    <a:gd name="connsiteY22" fmla="*/ 146057 h 164417"/>
                    <a:gd name="connsiteX23" fmla="*/ 11172 w 101555"/>
                    <a:gd name="connsiteY23" fmla="*/ 138650 h 164417"/>
                    <a:gd name="connsiteX24" fmla="*/ 165 w 101555"/>
                    <a:gd name="connsiteY24" fmla="*/ 150574 h 164417"/>
                    <a:gd name="connsiteX25" fmla="*/ 19872 w 101555"/>
                    <a:gd name="connsiteY25" fmla="*/ 164487 h 164417"/>
                    <a:gd name="connsiteX26" fmla="*/ 42065 w 101555"/>
                    <a:gd name="connsiteY26" fmla="*/ 150574 h 164417"/>
                    <a:gd name="connsiteX27" fmla="*/ 53428 w 101555"/>
                    <a:gd name="connsiteY27" fmla="*/ 115884 h 164417"/>
                    <a:gd name="connsiteX28" fmla="*/ 63370 w 101555"/>
                    <a:gd name="connsiteY28" fmla="*/ 57706 h 164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01555" h="164417">
                      <a:moveTo>
                        <a:pt x="63370" y="57706"/>
                      </a:moveTo>
                      <a:lnTo>
                        <a:pt x="83255" y="57706"/>
                      </a:lnTo>
                      <a:cubicBezTo>
                        <a:pt x="86984" y="57706"/>
                        <a:pt x="87161" y="57525"/>
                        <a:pt x="88049" y="56802"/>
                      </a:cubicBezTo>
                      <a:cubicBezTo>
                        <a:pt x="88937" y="56079"/>
                        <a:pt x="89469" y="53731"/>
                        <a:pt x="89469" y="52647"/>
                      </a:cubicBezTo>
                      <a:cubicBezTo>
                        <a:pt x="89469" y="49575"/>
                        <a:pt x="86806" y="49575"/>
                        <a:pt x="83788" y="49575"/>
                      </a:cubicBezTo>
                      <a:lnTo>
                        <a:pt x="64791" y="49575"/>
                      </a:lnTo>
                      <a:cubicBezTo>
                        <a:pt x="66921" y="36205"/>
                        <a:pt x="70472" y="13259"/>
                        <a:pt x="72780" y="10548"/>
                      </a:cubicBezTo>
                      <a:cubicBezTo>
                        <a:pt x="75443" y="7658"/>
                        <a:pt x="78284" y="6212"/>
                        <a:pt x="81302" y="6212"/>
                      </a:cubicBezTo>
                      <a:cubicBezTo>
                        <a:pt x="82367" y="6212"/>
                        <a:pt x="86273" y="6212"/>
                        <a:pt x="90002" y="8200"/>
                      </a:cubicBezTo>
                      <a:cubicBezTo>
                        <a:pt x="82900" y="11271"/>
                        <a:pt x="82900" y="17776"/>
                        <a:pt x="82900" y="18498"/>
                      </a:cubicBezTo>
                      <a:cubicBezTo>
                        <a:pt x="82900" y="23015"/>
                        <a:pt x="86273" y="25906"/>
                        <a:pt x="90712" y="25906"/>
                      </a:cubicBezTo>
                      <a:cubicBezTo>
                        <a:pt x="95328" y="25906"/>
                        <a:pt x="101720" y="21931"/>
                        <a:pt x="101720" y="13981"/>
                      </a:cubicBezTo>
                      <a:cubicBezTo>
                        <a:pt x="101720" y="3502"/>
                        <a:pt x="90002" y="69"/>
                        <a:pt x="81480" y="69"/>
                      </a:cubicBezTo>
                      <a:cubicBezTo>
                        <a:pt x="58932" y="69"/>
                        <a:pt x="54493" y="21931"/>
                        <a:pt x="52895" y="29700"/>
                      </a:cubicBezTo>
                      <a:cubicBezTo>
                        <a:pt x="51297" y="37470"/>
                        <a:pt x="52362" y="32591"/>
                        <a:pt x="49344" y="49575"/>
                      </a:cubicBezTo>
                      <a:lnTo>
                        <a:pt x="33188" y="49575"/>
                      </a:lnTo>
                      <a:cubicBezTo>
                        <a:pt x="29814" y="49575"/>
                        <a:pt x="26974" y="49575"/>
                        <a:pt x="26974" y="54634"/>
                      </a:cubicBezTo>
                      <a:cubicBezTo>
                        <a:pt x="26974" y="57706"/>
                        <a:pt x="29637" y="57706"/>
                        <a:pt x="32655" y="57706"/>
                      </a:cubicBezTo>
                      <a:lnTo>
                        <a:pt x="48101" y="57706"/>
                      </a:lnTo>
                      <a:cubicBezTo>
                        <a:pt x="44728" y="75412"/>
                        <a:pt x="37271" y="125641"/>
                        <a:pt x="32300" y="144793"/>
                      </a:cubicBezTo>
                      <a:cubicBezTo>
                        <a:pt x="31235" y="149129"/>
                        <a:pt x="26974" y="158343"/>
                        <a:pt x="20049" y="158343"/>
                      </a:cubicBezTo>
                      <a:cubicBezTo>
                        <a:pt x="18984" y="158343"/>
                        <a:pt x="15078" y="158163"/>
                        <a:pt x="11882" y="156537"/>
                      </a:cubicBezTo>
                      <a:cubicBezTo>
                        <a:pt x="16676" y="154369"/>
                        <a:pt x="18984" y="149852"/>
                        <a:pt x="18984" y="146057"/>
                      </a:cubicBezTo>
                      <a:cubicBezTo>
                        <a:pt x="18984" y="141540"/>
                        <a:pt x="15611" y="138650"/>
                        <a:pt x="11172" y="138650"/>
                      </a:cubicBezTo>
                      <a:cubicBezTo>
                        <a:pt x="6556" y="138650"/>
                        <a:pt x="165" y="142624"/>
                        <a:pt x="165" y="150574"/>
                      </a:cubicBezTo>
                      <a:cubicBezTo>
                        <a:pt x="165" y="161596"/>
                        <a:pt x="12948" y="164487"/>
                        <a:pt x="19872" y="164487"/>
                      </a:cubicBezTo>
                      <a:cubicBezTo>
                        <a:pt x="30169" y="164487"/>
                        <a:pt x="37981" y="156175"/>
                        <a:pt x="42065" y="150574"/>
                      </a:cubicBezTo>
                      <a:cubicBezTo>
                        <a:pt x="49167" y="140456"/>
                        <a:pt x="53250" y="116426"/>
                        <a:pt x="53428" y="115884"/>
                      </a:cubicBezTo>
                      <a:lnTo>
                        <a:pt x="63370" y="57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6A80E2C-C9AD-94DB-8C50-2AEFF1228F4C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6789929" y="7753631"/>
                  <a:ext cx="84013" cy="160623"/>
                </a:xfrm>
                <a:custGeom>
                  <a:avLst/>
                  <a:gdLst>
                    <a:gd name="connsiteX0" fmla="*/ 50864 w 84013"/>
                    <a:gd name="connsiteY0" fmla="*/ 58267 h 160623"/>
                    <a:gd name="connsiteX1" fmla="*/ 76217 w 84013"/>
                    <a:gd name="connsiteY1" fmla="*/ 58267 h 160623"/>
                    <a:gd name="connsiteX2" fmla="*/ 84171 w 84013"/>
                    <a:gd name="connsiteY2" fmla="*/ 52702 h 160623"/>
                    <a:gd name="connsiteX3" fmla="*/ 76714 w 84013"/>
                    <a:gd name="connsiteY3" fmla="*/ 49160 h 160623"/>
                    <a:gd name="connsiteX4" fmla="*/ 53101 w 84013"/>
                    <a:gd name="connsiteY4" fmla="*/ 49160 h 160623"/>
                    <a:gd name="connsiteX5" fmla="*/ 62297 w 84013"/>
                    <a:gd name="connsiteY5" fmla="*/ 11724 h 160623"/>
                    <a:gd name="connsiteX6" fmla="*/ 63043 w 84013"/>
                    <a:gd name="connsiteY6" fmla="*/ 8183 h 160623"/>
                    <a:gd name="connsiteX7" fmla="*/ 54592 w 84013"/>
                    <a:gd name="connsiteY7" fmla="*/ 88 h 160623"/>
                    <a:gd name="connsiteX8" fmla="*/ 42910 w 84013"/>
                    <a:gd name="connsiteY8" fmla="*/ 10965 h 160623"/>
                    <a:gd name="connsiteX9" fmla="*/ 33464 w 84013"/>
                    <a:gd name="connsiteY9" fmla="*/ 49160 h 160623"/>
                    <a:gd name="connsiteX10" fmla="*/ 8111 w 84013"/>
                    <a:gd name="connsiteY10" fmla="*/ 49160 h 160623"/>
                    <a:gd name="connsiteX11" fmla="*/ 157 w 84013"/>
                    <a:gd name="connsiteY11" fmla="*/ 54725 h 160623"/>
                    <a:gd name="connsiteX12" fmla="*/ 7614 w 84013"/>
                    <a:gd name="connsiteY12" fmla="*/ 58267 h 160623"/>
                    <a:gd name="connsiteX13" fmla="*/ 31227 w 84013"/>
                    <a:gd name="connsiteY13" fmla="*/ 58267 h 160623"/>
                    <a:gd name="connsiteX14" fmla="*/ 16562 w 84013"/>
                    <a:gd name="connsiteY14" fmla="*/ 117963 h 160623"/>
                    <a:gd name="connsiteX15" fmla="*/ 12834 w 84013"/>
                    <a:gd name="connsiteY15" fmla="*/ 136681 h 160623"/>
                    <a:gd name="connsiteX16" fmla="*/ 39430 w 84013"/>
                    <a:gd name="connsiteY16" fmla="*/ 160711 h 160623"/>
                    <a:gd name="connsiteX17" fmla="*/ 82679 w 84013"/>
                    <a:gd name="connsiteY17" fmla="*/ 122010 h 160623"/>
                    <a:gd name="connsiteX18" fmla="*/ 78703 w 84013"/>
                    <a:gd name="connsiteY18" fmla="*/ 118722 h 160623"/>
                    <a:gd name="connsiteX19" fmla="*/ 73483 w 84013"/>
                    <a:gd name="connsiteY19" fmla="*/ 123528 h 160623"/>
                    <a:gd name="connsiteX20" fmla="*/ 40175 w 84013"/>
                    <a:gd name="connsiteY20" fmla="*/ 153629 h 160623"/>
                    <a:gd name="connsiteX21" fmla="*/ 31476 w 84013"/>
                    <a:gd name="connsiteY21" fmla="*/ 141234 h 160623"/>
                    <a:gd name="connsiteX22" fmla="*/ 32967 w 84013"/>
                    <a:gd name="connsiteY22" fmla="*/ 130863 h 160623"/>
                    <a:gd name="connsiteX23" fmla="*/ 50864 w 84013"/>
                    <a:gd name="connsiteY23" fmla="*/ 58267 h 160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4013" h="160623">
                      <a:moveTo>
                        <a:pt x="50864" y="58267"/>
                      </a:moveTo>
                      <a:lnTo>
                        <a:pt x="76217" y="58267"/>
                      </a:lnTo>
                      <a:cubicBezTo>
                        <a:pt x="80940" y="58267"/>
                        <a:pt x="84171" y="58267"/>
                        <a:pt x="84171" y="52702"/>
                      </a:cubicBezTo>
                      <a:cubicBezTo>
                        <a:pt x="84171" y="49160"/>
                        <a:pt x="80940" y="49160"/>
                        <a:pt x="76714" y="49160"/>
                      </a:cubicBezTo>
                      <a:lnTo>
                        <a:pt x="53101" y="49160"/>
                      </a:lnTo>
                      <a:lnTo>
                        <a:pt x="62297" y="11724"/>
                      </a:lnTo>
                      <a:cubicBezTo>
                        <a:pt x="62546" y="10459"/>
                        <a:pt x="63043" y="9194"/>
                        <a:pt x="63043" y="8183"/>
                      </a:cubicBezTo>
                      <a:cubicBezTo>
                        <a:pt x="63043" y="3630"/>
                        <a:pt x="59563" y="88"/>
                        <a:pt x="54592" y="88"/>
                      </a:cubicBezTo>
                      <a:cubicBezTo>
                        <a:pt x="48378" y="88"/>
                        <a:pt x="44650" y="4388"/>
                        <a:pt x="42910" y="10965"/>
                      </a:cubicBezTo>
                      <a:cubicBezTo>
                        <a:pt x="41170" y="17289"/>
                        <a:pt x="44401" y="5147"/>
                        <a:pt x="33464" y="49160"/>
                      </a:cubicBezTo>
                      <a:lnTo>
                        <a:pt x="8111" y="49160"/>
                      </a:lnTo>
                      <a:cubicBezTo>
                        <a:pt x="3388" y="49160"/>
                        <a:pt x="157" y="49160"/>
                        <a:pt x="157" y="54725"/>
                      </a:cubicBezTo>
                      <a:cubicBezTo>
                        <a:pt x="157" y="58267"/>
                        <a:pt x="3140" y="58267"/>
                        <a:pt x="7614" y="58267"/>
                      </a:cubicBezTo>
                      <a:lnTo>
                        <a:pt x="31227" y="58267"/>
                      </a:lnTo>
                      <a:lnTo>
                        <a:pt x="16562" y="117963"/>
                      </a:lnTo>
                      <a:cubicBezTo>
                        <a:pt x="15071" y="124287"/>
                        <a:pt x="12834" y="133393"/>
                        <a:pt x="12834" y="136681"/>
                      </a:cubicBezTo>
                      <a:cubicBezTo>
                        <a:pt x="12834" y="151605"/>
                        <a:pt x="25262" y="160711"/>
                        <a:pt x="39430" y="160711"/>
                      </a:cubicBezTo>
                      <a:cubicBezTo>
                        <a:pt x="67020" y="160711"/>
                        <a:pt x="82679" y="125298"/>
                        <a:pt x="82679" y="122010"/>
                      </a:cubicBezTo>
                      <a:cubicBezTo>
                        <a:pt x="82679" y="118722"/>
                        <a:pt x="79448" y="118722"/>
                        <a:pt x="78703" y="118722"/>
                      </a:cubicBezTo>
                      <a:cubicBezTo>
                        <a:pt x="75720" y="118722"/>
                        <a:pt x="75471" y="119228"/>
                        <a:pt x="73483" y="123528"/>
                      </a:cubicBezTo>
                      <a:cubicBezTo>
                        <a:pt x="66523" y="139464"/>
                        <a:pt x="53846" y="153629"/>
                        <a:pt x="40175" y="153629"/>
                      </a:cubicBezTo>
                      <a:cubicBezTo>
                        <a:pt x="34956" y="153629"/>
                        <a:pt x="31476" y="150340"/>
                        <a:pt x="31476" y="141234"/>
                      </a:cubicBezTo>
                      <a:cubicBezTo>
                        <a:pt x="31476" y="138705"/>
                        <a:pt x="32470" y="133393"/>
                        <a:pt x="32967" y="130863"/>
                      </a:cubicBezTo>
                      <a:lnTo>
                        <a:pt x="50864" y="582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8C00FD66-0BB1-BD52-9079-DC15056937BF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6900782" y="7827528"/>
                  <a:ext cx="92677" cy="124306"/>
                </a:xfrm>
                <a:custGeom>
                  <a:avLst/>
                  <a:gdLst>
                    <a:gd name="connsiteX0" fmla="*/ 92838 w 92677"/>
                    <a:gd name="connsiteY0" fmla="*/ 62604 h 124306"/>
                    <a:gd name="connsiteX1" fmla="*/ 46499 w 92677"/>
                    <a:gd name="connsiteY1" fmla="*/ 89 h 124306"/>
                    <a:gd name="connsiteX2" fmla="*/ 160 w 92677"/>
                    <a:gd name="connsiteY2" fmla="*/ 62604 h 124306"/>
                    <a:gd name="connsiteX3" fmla="*/ 46499 w 92677"/>
                    <a:gd name="connsiteY3" fmla="*/ 124396 h 124306"/>
                    <a:gd name="connsiteX4" fmla="*/ 92838 w 92677"/>
                    <a:gd name="connsiteY4" fmla="*/ 62604 h 124306"/>
                    <a:gd name="connsiteX5" fmla="*/ 46499 w 92677"/>
                    <a:gd name="connsiteY5" fmla="*/ 118434 h 124306"/>
                    <a:gd name="connsiteX6" fmla="*/ 20578 w 92677"/>
                    <a:gd name="connsiteY6" fmla="*/ 97836 h 124306"/>
                    <a:gd name="connsiteX7" fmla="*/ 17914 w 92677"/>
                    <a:gd name="connsiteY7" fmla="*/ 60436 h 124306"/>
                    <a:gd name="connsiteX8" fmla="*/ 20755 w 92677"/>
                    <a:gd name="connsiteY8" fmla="*/ 24300 h 124306"/>
                    <a:gd name="connsiteX9" fmla="*/ 46499 w 92677"/>
                    <a:gd name="connsiteY9" fmla="*/ 6052 h 124306"/>
                    <a:gd name="connsiteX10" fmla="*/ 72598 w 92677"/>
                    <a:gd name="connsiteY10" fmla="*/ 25565 h 124306"/>
                    <a:gd name="connsiteX11" fmla="*/ 75084 w 92677"/>
                    <a:gd name="connsiteY11" fmla="*/ 60436 h 124306"/>
                    <a:gd name="connsiteX12" fmla="*/ 72420 w 92677"/>
                    <a:gd name="connsiteY12" fmla="*/ 98198 h 124306"/>
                    <a:gd name="connsiteX13" fmla="*/ 46499 w 92677"/>
                    <a:gd name="connsiteY13" fmla="*/ 118434 h 124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2677" h="124306">
                      <a:moveTo>
                        <a:pt x="92838" y="62604"/>
                      </a:moveTo>
                      <a:cubicBezTo>
                        <a:pt x="92838" y="49595"/>
                        <a:pt x="92838" y="89"/>
                        <a:pt x="46499" y="89"/>
                      </a:cubicBezTo>
                      <a:cubicBezTo>
                        <a:pt x="160" y="89"/>
                        <a:pt x="160" y="49595"/>
                        <a:pt x="160" y="62604"/>
                      </a:cubicBezTo>
                      <a:cubicBezTo>
                        <a:pt x="160" y="75793"/>
                        <a:pt x="160" y="124396"/>
                        <a:pt x="46499" y="124396"/>
                      </a:cubicBezTo>
                      <a:cubicBezTo>
                        <a:pt x="92838" y="124396"/>
                        <a:pt x="92838" y="75793"/>
                        <a:pt x="92838" y="62604"/>
                      </a:cubicBezTo>
                      <a:close/>
                      <a:moveTo>
                        <a:pt x="46499" y="118434"/>
                      </a:moveTo>
                      <a:cubicBezTo>
                        <a:pt x="39930" y="118434"/>
                        <a:pt x="25016" y="116085"/>
                        <a:pt x="20578" y="97836"/>
                      </a:cubicBezTo>
                      <a:cubicBezTo>
                        <a:pt x="18092" y="88080"/>
                        <a:pt x="17914" y="75251"/>
                        <a:pt x="17914" y="60436"/>
                      </a:cubicBezTo>
                      <a:cubicBezTo>
                        <a:pt x="17914" y="47066"/>
                        <a:pt x="17914" y="34599"/>
                        <a:pt x="20755" y="24300"/>
                      </a:cubicBezTo>
                      <a:cubicBezTo>
                        <a:pt x="25194" y="9123"/>
                        <a:pt x="38865" y="6052"/>
                        <a:pt x="46499" y="6052"/>
                      </a:cubicBezTo>
                      <a:cubicBezTo>
                        <a:pt x="59637" y="6052"/>
                        <a:pt x="69047" y="12917"/>
                        <a:pt x="72598" y="25565"/>
                      </a:cubicBezTo>
                      <a:cubicBezTo>
                        <a:pt x="75084" y="34779"/>
                        <a:pt x="75084" y="49776"/>
                        <a:pt x="75084" y="60436"/>
                      </a:cubicBezTo>
                      <a:cubicBezTo>
                        <a:pt x="75084" y="72722"/>
                        <a:pt x="75084" y="87357"/>
                        <a:pt x="72420" y="98198"/>
                      </a:cubicBezTo>
                      <a:cubicBezTo>
                        <a:pt x="67804" y="115723"/>
                        <a:pt x="53601" y="118434"/>
                        <a:pt x="46499" y="1184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DD621B2F-4B37-1670-EADA-F643B6AF8374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295871" y="7331703"/>
                  <a:ext cx="169021" cy="254756"/>
                </a:xfrm>
                <a:custGeom>
                  <a:avLst/>
                  <a:gdLst>
                    <a:gd name="connsiteX0" fmla="*/ 169193 w 169021"/>
                    <a:gd name="connsiteY0" fmla="*/ 4054 h 254756"/>
                    <a:gd name="connsiteX1" fmla="*/ 164577 w 169021"/>
                    <a:gd name="connsiteY1" fmla="*/ 79 h 254756"/>
                    <a:gd name="connsiteX2" fmla="*/ 119481 w 169021"/>
                    <a:gd name="connsiteY2" fmla="*/ 4054 h 254756"/>
                    <a:gd name="connsiteX3" fmla="*/ 114509 w 169021"/>
                    <a:gd name="connsiteY3" fmla="*/ 10920 h 254756"/>
                    <a:gd name="connsiteX4" fmla="*/ 123032 w 169021"/>
                    <a:gd name="connsiteY4" fmla="*/ 15256 h 254756"/>
                    <a:gd name="connsiteX5" fmla="*/ 140786 w 169021"/>
                    <a:gd name="connsiteY5" fmla="*/ 21399 h 254756"/>
                    <a:gd name="connsiteX6" fmla="*/ 139721 w 169021"/>
                    <a:gd name="connsiteY6" fmla="*/ 28626 h 254756"/>
                    <a:gd name="connsiteX7" fmla="*/ 118415 w 169021"/>
                    <a:gd name="connsiteY7" fmla="*/ 114268 h 254756"/>
                    <a:gd name="connsiteX8" fmla="*/ 85747 w 169021"/>
                    <a:gd name="connsiteY8" fmla="*/ 91141 h 254756"/>
                    <a:gd name="connsiteX9" fmla="*/ 171 w 169021"/>
                    <a:gd name="connsiteY9" fmla="*/ 197019 h 254756"/>
                    <a:gd name="connsiteX10" fmla="*/ 47398 w 169021"/>
                    <a:gd name="connsiteY10" fmla="*/ 254836 h 254756"/>
                    <a:gd name="connsiteX11" fmla="*/ 93559 w 169021"/>
                    <a:gd name="connsiteY11" fmla="*/ 227734 h 254756"/>
                    <a:gd name="connsiteX12" fmla="*/ 125872 w 169021"/>
                    <a:gd name="connsiteY12" fmla="*/ 254836 h 254756"/>
                    <a:gd name="connsiteX13" fmla="*/ 152149 w 169021"/>
                    <a:gd name="connsiteY13" fmla="*/ 234961 h 254756"/>
                    <a:gd name="connsiteX14" fmla="*/ 162801 w 169021"/>
                    <a:gd name="connsiteY14" fmla="*/ 199187 h 254756"/>
                    <a:gd name="connsiteX15" fmla="*/ 158540 w 169021"/>
                    <a:gd name="connsiteY15" fmla="*/ 195573 h 254756"/>
                    <a:gd name="connsiteX16" fmla="*/ 153569 w 169021"/>
                    <a:gd name="connsiteY16" fmla="*/ 202078 h 254756"/>
                    <a:gd name="connsiteX17" fmla="*/ 126582 w 169021"/>
                    <a:gd name="connsiteY17" fmla="*/ 246886 h 254756"/>
                    <a:gd name="connsiteX18" fmla="*/ 115930 w 169021"/>
                    <a:gd name="connsiteY18" fmla="*/ 230264 h 254756"/>
                    <a:gd name="connsiteX19" fmla="*/ 118060 w 169021"/>
                    <a:gd name="connsiteY19" fmla="*/ 212918 h 254756"/>
                    <a:gd name="connsiteX20" fmla="*/ 169193 w 169021"/>
                    <a:gd name="connsiteY20" fmla="*/ 4054 h 254756"/>
                    <a:gd name="connsiteX21" fmla="*/ 95335 w 169021"/>
                    <a:gd name="connsiteY21" fmla="*/ 207859 h 254756"/>
                    <a:gd name="connsiteX22" fmla="*/ 88233 w 169021"/>
                    <a:gd name="connsiteY22" fmla="*/ 221230 h 254756"/>
                    <a:gd name="connsiteX23" fmla="*/ 48108 w 169021"/>
                    <a:gd name="connsiteY23" fmla="*/ 246886 h 254756"/>
                    <a:gd name="connsiteX24" fmla="*/ 25382 w 169021"/>
                    <a:gd name="connsiteY24" fmla="*/ 212918 h 254756"/>
                    <a:gd name="connsiteX25" fmla="*/ 44912 w 169021"/>
                    <a:gd name="connsiteY25" fmla="*/ 133781 h 254756"/>
                    <a:gd name="connsiteX26" fmla="*/ 86102 w 169021"/>
                    <a:gd name="connsiteY26" fmla="*/ 99091 h 254756"/>
                    <a:gd name="connsiteX27" fmla="*/ 114154 w 169021"/>
                    <a:gd name="connsiteY27" fmla="*/ 130890 h 254756"/>
                    <a:gd name="connsiteX28" fmla="*/ 113089 w 169021"/>
                    <a:gd name="connsiteY28" fmla="*/ 137033 h 254756"/>
                    <a:gd name="connsiteX29" fmla="*/ 95335 w 169021"/>
                    <a:gd name="connsiteY29" fmla="*/ 207859 h 254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69021" h="254756">
                      <a:moveTo>
                        <a:pt x="169193" y="4054"/>
                      </a:moveTo>
                      <a:cubicBezTo>
                        <a:pt x="169193" y="3693"/>
                        <a:pt x="169193" y="79"/>
                        <a:pt x="164577" y="79"/>
                      </a:cubicBezTo>
                      <a:cubicBezTo>
                        <a:pt x="159250" y="79"/>
                        <a:pt x="125517" y="3331"/>
                        <a:pt x="119481" y="4054"/>
                      </a:cubicBezTo>
                      <a:cubicBezTo>
                        <a:pt x="116640" y="4415"/>
                        <a:pt x="114509" y="6222"/>
                        <a:pt x="114509" y="10920"/>
                      </a:cubicBezTo>
                      <a:cubicBezTo>
                        <a:pt x="114509" y="15256"/>
                        <a:pt x="117705" y="15256"/>
                        <a:pt x="123032" y="15256"/>
                      </a:cubicBezTo>
                      <a:cubicBezTo>
                        <a:pt x="140076" y="15256"/>
                        <a:pt x="140786" y="17786"/>
                        <a:pt x="140786" y="21399"/>
                      </a:cubicBezTo>
                      <a:lnTo>
                        <a:pt x="139721" y="28626"/>
                      </a:lnTo>
                      <a:lnTo>
                        <a:pt x="118415" y="114268"/>
                      </a:lnTo>
                      <a:cubicBezTo>
                        <a:pt x="112024" y="100898"/>
                        <a:pt x="101726" y="91141"/>
                        <a:pt x="85747" y="91141"/>
                      </a:cubicBezTo>
                      <a:cubicBezTo>
                        <a:pt x="44202" y="91141"/>
                        <a:pt x="171" y="144261"/>
                        <a:pt x="171" y="197019"/>
                      </a:cubicBezTo>
                      <a:cubicBezTo>
                        <a:pt x="171" y="230986"/>
                        <a:pt x="19701" y="254836"/>
                        <a:pt x="47398" y="254836"/>
                      </a:cubicBezTo>
                      <a:cubicBezTo>
                        <a:pt x="54500" y="254836"/>
                        <a:pt x="72254" y="253390"/>
                        <a:pt x="93559" y="227734"/>
                      </a:cubicBezTo>
                      <a:cubicBezTo>
                        <a:pt x="96400" y="242911"/>
                        <a:pt x="108828" y="254836"/>
                        <a:pt x="125872" y="254836"/>
                      </a:cubicBezTo>
                      <a:cubicBezTo>
                        <a:pt x="138300" y="254836"/>
                        <a:pt x="146467" y="246525"/>
                        <a:pt x="152149" y="234961"/>
                      </a:cubicBezTo>
                      <a:cubicBezTo>
                        <a:pt x="158185" y="221952"/>
                        <a:pt x="162801" y="199910"/>
                        <a:pt x="162801" y="199187"/>
                      </a:cubicBezTo>
                      <a:cubicBezTo>
                        <a:pt x="162801" y="195573"/>
                        <a:pt x="159606" y="195573"/>
                        <a:pt x="158540" y="195573"/>
                      </a:cubicBezTo>
                      <a:cubicBezTo>
                        <a:pt x="154989" y="195573"/>
                        <a:pt x="154634" y="197019"/>
                        <a:pt x="153569" y="202078"/>
                      </a:cubicBezTo>
                      <a:cubicBezTo>
                        <a:pt x="147533" y="225566"/>
                        <a:pt x="141141" y="246886"/>
                        <a:pt x="126582" y="246886"/>
                      </a:cubicBezTo>
                      <a:cubicBezTo>
                        <a:pt x="116995" y="246886"/>
                        <a:pt x="115930" y="237491"/>
                        <a:pt x="115930" y="230264"/>
                      </a:cubicBezTo>
                      <a:cubicBezTo>
                        <a:pt x="115930" y="221591"/>
                        <a:pt x="116640" y="219061"/>
                        <a:pt x="118060" y="212918"/>
                      </a:cubicBezTo>
                      <a:lnTo>
                        <a:pt x="169193" y="4054"/>
                      </a:lnTo>
                      <a:close/>
                      <a:moveTo>
                        <a:pt x="95335" y="207859"/>
                      </a:moveTo>
                      <a:cubicBezTo>
                        <a:pt x="93559" y="214364"/>
                        <a:pt x="93559" y="215087"/>
                        <a:pt x="88233" y="221230"/>
                      </a:cubicBezTo>
                      <a:cubicBezTo>
                        <a:pt x="72609" y="241104"/>
                        <a:pt x="58050" y="246886"/>
                        <a:pt x="48108" y="246886"/>
                      </a:cubicBezTo>
                      <a:cubicBezTo>
                        <a:pt x="30354" y="246886"/>
                        <a:pt x="25382" y="227011"/>
                        <a:pt x="25382" y="212918"/>
                      </a:cubicBezTo>
                      <a:cubicBezTo>
                        <a:pt x="25382" y="194851"/>
                        <a:pt x="36745" y="150404"/>
                        <a:pt x="44912" y="133781"/>
                      </a:cubicBezTo>
                      <a:cubicBezTo>
                        <a:pt x="55920" y="112461"/>
                        <a:pt x="71899" y="99091"/>
                        <a:pt x="86102" y="99091"/>
                      </a:cubicBezTo>
                      <a:cubicBezTo>
                        <a:pt x="109183" y="99091"/>
                        <a:pt x="114154" y="128722"/>
                        <a:pt x="114154" y="130890"/>
                      </a:cubicBezTo>
                      <a:cubicBezTo>
                        <a:pt x="114154" y="133058"/>
                        <a:pt x="113444" y="135227"/>
                        <a:pt x="113089" y="137033"/>
                      </a:cubicBezTo>
                      <a:lnTo>
                        <a:pt x="95335" y="2078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DFC082EF-4701-B647-58F8-02AB2A3B31D9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7474653" y="7356275"/>
                  <a:ext cx="109011" cy="230184"/>
                </a:xfrm>
                <a:custGeom>
                  <a:avLst/>
                  <a:gdLst>
                    <a:gd name="connsiteX0" fmla="*/ 65157 w 109011"/>
                    <a:gd name="connsiteY0" fmla="*/ 81746 h 230184"/>
                    <a:gd name="connsiteX1" fmla="*/ 98536 w 109011"/>
                    <a:gd name="connsiteY1" fmla="*/ 81746 h 230184"/>
                    <a:gd name="connsiteX2" fmla="*/ 109188 w 109011"/>
                    <a:gd name="connsiteY2" fmla="*/ 74519 h 230184"/>
                    <a:gd name="connsiteX3" fmla="*/ 99246 w 109011"/>
                    <a:gd name="connsiteY3" fmla="*/ 70544 h 230184"/>
                    <a:gd name="connsiteX4" fmla="*/ 67998 w 109011"/>
                    <a:gd name="connsiteY4" fmla="*/ 70544 h 230184"/>
                    <a:gd name="connsiteX5" fmla="*/ 82557 w 109011"/>
                    <a:gd name="connsiteY5" fmla="*/ 9836 h 230184"/>
                    <a:gd name="connsiteX6" fmla="*/ 72259 w 109011"/>
                    <a:gd name="connsiteY6" fmla="*/ 79 h 230184"/>
                    <a:gd name="connsiteX7" fmla="*/ 58056 w 109011"/>
                    <a:gd name="connsiteY7" fmla="*/ 13088 h 230184"/>
                    <a:gd name="connsiteX8" fmla="*/ 44207 w 109011"/>
                    <a:gd name="connsiteY8" fmla="*/ 70544 h 230184"/>
                    <a:gd name="connsiteX9" fmla="*/ 10829 w 109011"/>
                    <a:gd name="connsiteY9" fmla="*/ 70544 h 230184"/>
                    <a:gd name="connsiteX10" fmla="*/ 176 w 109011"/>
                    <a:gd name="connsiteY10" fmla="*/ 77410 h 230184"/>
                    <a:gd name="connsiteX11" fmla="*/ 10119 w 109011"/>
                    <a:gd name="connsiteY11" fmla="*/ 81746 h 230184"/>
                    <a:gd name="connsiteX12" fmla="*/ 41367 w 109011"/>
                    <a:gd name="connsiteY12" fmla="*/ 81746 h 230184"/>
                    <a:gd name="connsiteX13" fmla="*/ 14380 w 109011"/>
                    <a:gd name="connsiteY13" fmla="*/ 197019 h 230184"/>
                    <a:gd name="connsiteX14" fmla="*/ 47048 w 109011"/>
                    <a:gd name="connsiteY14" fmla="*/ 230264 h 230184"/>
                    <a:gd name="connsiteX15" fmla="*/ 103507 w 109011"/>
                    <a:gd name="connsiteY15" fmla="*/ 174615 h 230184"/>
                    <a:gd name="connsiteX16" fmla="*/ 99246 w 109011"/>
                    <a:gd name="connsiteY16" fmla="*/ 171001 h 230184"/>
                    <a:gd name="connsiteX17" fmla="*/ 93920 w 109011"/>
                    <a:gd name="connsiteY17" fmla="*/ 176060 h 230184"/>
                    <a:gd name="connsiteX18" fmla="*/ 47758 w 109011"/>
                    <a:gd name="connsiteY18" fmla="*/ 222314 h 230184"/>
                    <a:gd name="connsiteX19" fmla="*/ 36750 w 109011"/>
                    <a:gd name="connsiteY19" fmla="*/ 205691 h 230184"/>
                    <a:gd name="connsiteX20" fmla="*/ 38881 w 109011"/>
                    <a:gd name="connsiteY20" fmla="*/ 188346 h 230184"/>
                    <a:gd name="connsiteX21" fmla="*/ 65157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157" y="81746"/>
                      </a:moveTo>
                      <a:lnTo>
                        <a:pt x="98536" y="81746"/>
                      </a:lnTo>
                      <a:cubicBezTo>
                        <a:pt x="105637" y="81746"/>
                        <a:pt x="109188" y="81746"/>
                        <a:pt x="109188" y="74519"/>
                      </a:cubicBezTo>
                      <a:cubicBezTo>
                        <a:pt x="109188" y="70544"/>
                        <a:pt x="105637" y="70544"/>
                        <a:pt x="99246" y="70544"/>
                      </a:cubicBezTo>
                      <a:lnTo>
                        <a:pt x="67998" y="70544"/>
                      </a:lnTo>
                      <a:cubicBezTo>
                        <a:pt x="80781" y="19231"/>
                        <a:pt x="82557" y="12004"/>
                        <a:pt x="82557" y="9836"/>
                      </a:cubicBezTo>
                      <a:cubicBezTo>
                        <a:pt x="82557" y="3693"/>
                        <a:pt x="78296" y="79"/>
                        <a:pt x="72259" y="79"/>
                      </a:cubicBezTo>
                      <a:cubicBezTo>
                        <a:pt x="71194" y="79"/>
                        <a:pt x="61251" y="441"/>
                        <a:pt x="58056" y="13088"/>
                      </a:cubicBezTo>
                      <a:lnTo>
                        <a:pt x="44207" y="70544"/>
                      </a:lnTo>
                      <a:lnTo>
                        <a:pt x="10829" y="70544"/>
                      </a:lnTo>
                      <a:cubicBezTo>
                        <a:pt x="3727" y="70544"/>
                        <a:pt x="176" y="70544"/>
                        <a:pt x="176" y="77410"/>
                      </a:cubicBezTo>
                      <a:cubicBezTo>
                        <a:pt x="176" y="81746"/>
                        <a:pt x="3017" y="81746"/>
                        <a:pt x="10119" y="81746"/>
                      </a:cubicBezTo>
                      <a:lnTo>
                        <a:pt x="41367" y="81746"/>
                      </a:lnTo>
                      <a:cubicBezTo>
                        <a:pt x="15800" y="184371"/>
                        <a:pt x="14380" y="190514"/>
                        <a:pt x="14380" y="197019"/>
                      </a:cubicBezTo>
                      <a:cubicBezTo>
                        <a:pt x="14380" y="216532"/>
                        <a:pt x="27873" y="230264"/>
                        <a:pt x="47048" y="230264"/>
                      </a:cubicBezTo>
                      <a:cubicBezTo>
                        <a:pt x="83267" y="230264"/>
                        <a:pt x="103507" y="177505"/>
                        <a:pt x="103507" y="174615"/>
                      </a:cubicBezTo>
                      <a:cubicBezTo>
                        <a:pt x="103507" y="171001"/>
                        <a:pt x="100666" y="171001"/>
                        <a:pt x="99246" y="171001"/>
                      </a:cubicBezTo>
                      <a:cubicBezTo>
                        <a:pt x="96050" y="171001"/>
                        <a:pt x="95695" y="172085"/>
                        <a:pt x="93920" y="176060"/>
                      </a:cubicBezTo>
                      <a:cubicBezTo>
                        <a:pt x="78651" y="213641"/>
                        <a:pt x="59831" y="222314"/>
                        <a:pt x="47758" y="222314"/>
                      </a:cubicBezTo>
                      <a:cubicBezTo>
                        <a:pt x="40301" y="222314"/>
                        <a:pt x="36750" y="217616"/>
                        <a:pt x="36750" y="205691"/>
                      </a:cubicBezTo>
                      <a:cubicBezTo>
                        <a:pt x="36750" y="197019"/>
                        <a:pt x="37461" y="194489"/>
                        <a:pt x="38881" y="188346"/>
                      </a:cubicBezTo>
                      <a:lnTo>
                        <a:pt x="65157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24AD5D01-06E0-8436-0020-B6A11F36A83F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7692952" y="7311467"/>
                  <a:ext cx="79184" cy="361356"/>
                </a:xfrm>
                <a:custGeom>
                  <a:avLst/>
                  <a:gdLst>
                    <a:gd name="connsiteX0" fmla="*/ 77591 w 79184"/>
                    <a:gd name="connsiteY0" fmla="*/ 13811 h 361356"/>
                    <a:gd name="connsiteX1" fmla="*/ 79366 w 79184"/>
                    <a:gd name="connsiteY1" fmla="*/ 7306 h 361356"/>
                    <a:gd name="connsiteX2" fmla="*/ 72264 w 79184"/>
                    <a:gd name="connsiteY2" fmla="*/ 79 h 361356"/>
                    <a:gd name="connsiteX3" fmla="*/ 64097 w 79184"/>
                    <a:gd name="connsiteY3" fmla="*/ 8390 h 361356"/>
                    <a:gd name="connsiteX4" fmla="*/ 1957 w 79184"/>
                    <a:gd name="connsiteY4" fmla="*/ 174253 h 361356"/>
                    <a:gd name="connsiteX5" fmla="*/ 182 w 79184"/>
                    <a:gd name="connsiteY5" fmla="*/ 180758 h 361356"/>
                    <a:gd name="connsiteX6" fmla="*/ 1957 w 79184"/>
                    <a:gd name="connsiteY6" fmla="*/ 186901 h 361356"/>
                    <a:gd name="connsiteX7" fmla="*/ 64097 w 79184"/>
                    <a:gd name="connsiteY7" fmla="*/ 352764 h 361356"/>
                    <a:gd name="connsiteX8" fmla="*/ 72264 w 79184"/>
                    <a:gd name="connsiteY8" fmla="*/ 361436 h 361356"/>
                    <a:gd name="connsiteX9" fmla="*/ 79366 w 79184"/>
                    <a:gd name="connsiteY9" fmla="*/ 354209 h 361356"/>
                    <a:gd name="connsiteX10" fmla="*/ 77591 w 79184"/>
                    <a:gd name="connsiteY10" fmla="*/ 348427 h 361356"/>
                    <a:gd name="connsiteX11" fmla="*/ 14740 w 79184"/>
                    <a:gd name="connsiteY11" fmla="*/ 180758 h 361356"/>
                    <a:gd name="connsiteX12" fmla="*/ 77591 w 79184"/>
                    <a:gd name="connsiteY12" fmla="*/ 13811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184" h="361356">
                      <a:moveTo>
                        <a:pt x="77591" y="13811"/>
                      </a:moveTo>
                      <a:cubicBezTo>
                        <a:pt x="79366" y="9836"/>
                        <a:pt x="79366" y="9113"/>
                        <a:pt x="79366" y="7306"/>
                      </a:cubicBezTo>
                      <a:cubicBezTo>
                        <a:pt x="79366" y="3331"/>
                        <a:pt x="76170" y="79"/>
                        <a:pt x="72264" y="79"/>
                      </a:cubicBezTo>
                      <a:cubicBezTo>
                        <a:pt x="69069" y="79"/>
                        <a:pt x="66583" y="1886"/>
                        <a:pt x="64097" y="8390"/>
                      </a:cubicBezTo>
                      <a:lnTo>
                        <a:pt x="1957" y="174253"/>
                      </a:lnTo>
                      <a:cubicBezTo>
                        <a:pt x="1247" y="176421"/>
                        <a:pt x="182" y="178589"/>
                        <a:pt x="182" y="180758"/>
                      </a:cubicBezTo>
                      <a:cubicBezTo>
                        <a:pt x="182" y="181842"/>
                        <a:pt x="182" y="182564"/>
                        <a:pt x="1957" y="186901"/>
                      </a:cubicBezTo>
                      <a:lnTo>
                        <a:pt x="64097" y="352764"/>
                      </a:lnTo>
                      <a:cubicBezTo>
                        <a:pt x="65518" y="356738"/>
                        <a:pt x="67293" y="361436"/>
                        <a:pt x="72264" y="361436"/>
                      </a:cubicBezTo>
                      <a:cubicBezTo>
                        <a:pt x="76170" y="361436"/>
                        <a:pt x="79366" y="358184"/>
                        <a:pt x="79366" y="354209"/>
                      </a:cubicBezTo>
                      <a:cubicBezTo>
                        <a:pt x="79366" y="353125"/>
                        <a:pt x="79366" y="352402"/>
                        <a:pt x="77591" y="348427"/>
                      </a:cubicBezTo>
                      <a:lnTo>
                        <a:pt x="14740" y="180758"/>
                      </a:lnTo>
                      <a:lnTo>
                        <a:pt x="77591" y="138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6A2B1532-DA92-3D2B-68EF-D96555179CAA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7802991" y="7422765"/>
                  <a:ext cx="199914" cy="233797"/>
                </a:xfrm>
                <a:custGeom>
                  <a:avLst/>
                  <a:gdLst>
                    <a:gd name="connsiteX0" fmla="*/ 196194 w 199914"/>
                    <a:gd name="connsiteY0" fmla="*/ 14172 h 233797"/>
                    <a:gd name="connsiteX1" fmla="*/ 200100 w 199914"/>
                    <a:gd name="connsiteY1" fmla="*/ 8390 h 233797"/>
                    <a:gd name="connsiteX2" fmla="*/ 195839 w 199914"/>
                    <a:gd name="connsiteY2" fmla="*/ 4054 h 233797"/>
                    <a:gd name="connsiteX3" fmla="*/ 190157 w 199914"/>
                    <a:gd name="connsiteY3" fmla="*/ 8390 h 233797"/>
                    <a:gd name="connsiteX4" fmla="*/ 108842 w 199914"/>
                    <a:gd name="connsiteY4" fmla="*/ 100536 h 233797"/>
                    <a:gd name="connsiteX5" fmla="*/ 83631 w 199914"/>
                    <a:gd name="connsiteY5" fmla="*/ 26458 h 233797"/>
                    <a:gd name="connsiteX6" fmla="*/ 40665 w 199914"/>
                    <a:gd name="connsiteY6" fmla="*/ 79 h 233797"/>
                    <a:gd name="connsiteX7" fmla="*/ 10838 w 199914"/>
                    <a:gd name="connsiteY7" fmla="*/ 23929 h 233797"/>
                    <a:gd name="connsiteX8" fmla="*/ 15099 w 199914"/>
                    <a:gd name="connsiteY8" fmla="*/ 27542 h 233797"/>
                    <a:gd name="connsiteX9" fmla="*/ 19715 w 199914"/>
                    <a:gd name="connsiteY9" fmla="*/ 23567 h 233797"/>
                    <a:gd name="connsiteX10" fmla="*/ 38535 w 199914"/>
                    <a:gd name="connsiteY10" fmla="*/ 8029 h 233797"/>
                    <a:gd name="connsiteX11" fmla="*/ 65877 w 199914"/>
                    <a:gd name="connsiteY11" fmla="*/ 51392 h 233797"/>
                    <a:gd name="connsiteX12" fmla="*/ 88602 w 199914"/>
                    <a:gd name="connsiteY12" fmla="*/ 122941 h 233797"/>
                    <a:gd name="connsiteX13" fmla="*/ 85762 w 199914"/>
                    <a:gd name="connsiteY13" fmla="*/ 126915 h 233797"/>
                    <a:gd name="connsiteX14" fmla="*/ 4091 w 199914"/>
                    <a:gd name="connsiteY14" fmla="*/ 219784 h 233797"/>
                    <a:gd name="connsiteX15" fmla="*/ 185 w 199914"/>
                    <a:gd name="connsiteY15" fmla="*/ 225566 h 233797"/>
                    <a:gd name="connsiteX16" fmla="*/ 4447 w 199914"/>
                    <a:gd name="connsiteY16" fmla="*/ 229902 h 233797"/>
                    <a:gd name="connsiteX17" fmla="*/ 10128 w 199914"/>
                    <a:gd name="connsiteY17" fmla="*/ 225927 h 233797"/>
                    <a:gd name="connsiteX18" fmla="*/ 91443 w 199914"/>
                    <a:gd name="connsiteY18" fmla="*/ 133059 h 233797"/>
                    <a:gd name="connsiteX19" fmla="*/ 115589 w 199914"/>
                    <a:gd name="connsiteY19" fmla="*/ 204969 h 233797"/>
                    <a:gd name="connsiteX20" fmla="*/ 159620 w 199914"/>
                    <a:gd name="connsiteY20" fmla="*/ 233877 h 233797"/>
                    <a:gd name="connsiteX21" fmla="*/ 189802 w 199914"/>
                    <a:gd name="connsiteY21" fmla="*/ 210389 h 233797"/>
                    <a:gd name="connsiteX22" fmla="*/ 185541 w 199914"/>
                    <a:gd name="connsiteY22" fmla="*/ 206414 h 233797"/>
                    <a:gd name="connsiteX23" fmla="*/ 180570 w 199914"/>
                    <a:gd name="connsiteY23" fmla="*/ 211473 h 233797"/>
                    <a:gd name="connsiteX24" fmla="*/ 161750 w 199914"/>
                    <a:gd name="connsiteY24" fmla="*/ 225927 h 233797"/>
                    <a:gd name="connsiteX25" fmla="*/ 111683 w 199914"/>
                    <a:gd name="connsiteY25" fmla="*/ 110654 h 233797"/>
                    <a:gd name="connsiteX26" fmla="*/ 196194 w 199914"/>
                    <a:gd name="connsiteY26" fmla="*/ 14172 h 233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99914" h="233797">
                      <a:moveTo>
                        <a:pt x="196194" y="14172"/>
                      </a:moveTo>
                      <a:cubicBezTo>
                        <a:pt x="200100" y="10197"/>
                        <a:pt x="200100" y="9474"/>
                        <a:pt x="200100" y="8390"/>
                      </a:cubicBezTo>
                      <a:cubicBezTo>
                        <a:pt x="200100" y="6222"/>
                        <a:pt x="198680" y="4054"/>
                        <a:pt x="195839" y="4054"/>
                      </a:cubicBezTo>
                      <a:cubicBezTo>
                        <a:pt x="193708" y="4054"/>
                        <a:pt x="192288" y="5861"/>
                        <a:pt x="190157" y="8390"/>
                      </a:cubicBezTo>
                      <a:lnTo>
                        <a:pt x="108842" y="100536"/>
                      </a:lnTo>
                      <a:cubicBezTo>
                        <a:pt x="94639" y="54644"/>
                        <a:pt x="91798" y="45610"/>
                        <a:pt x="83631" y="26458"/>
                      </a:cubicBezTo>
                      <a:cubicBezTo>
                        <a:pt x="79725" y="18147"/>
                        <a:pt x="71913" y="79"/>
                        <a:pt x="40665" y="79"/>
                      </a:cubicBezTo>
                      <a:cubicBezTo>
                        <a:pt x="20070" y="79"/>
                        <a:pt x="10838" y="18870"/>
                        <a:pt x="10838" y="23929"/>
                      </a:cubicBezTo>
                      <a:cubicBezTo>
                        <a:pt x="10838" y="24290"/>
                        <a:pt x="10838" y="27542"/>
                        <a:pt x="15099" y="27542"/>
                      </a:cubicBezTo>
                      <a:cubicBezTo>
                        <a:pt x="18295" y="27542"/>
                        <a:pt x="19005" y="25374"/>
                        <a:pt x="19715" y="23567"/>
                      </a:cubicBezTo>
                      <a:cubicBezTo>
                        <a:pt x="25042" y="9474"/>
                        <a:pt x="36404" y="8029"/>
                        <a:pt x="38535" y="8029"/>
                      </a:cubicBezTo>
                      <a:cubicBezTo>
                        <a:pt x="49188" y="8029"/>
                        <a:pt x="59840" y="35492"/>
                        <a:pt x="65877" y="51392"/>
                      </a:cubicBezTo>
                      <a:cubicBezTo>
                        <a:pt x="77240" y="79939"/>
                        <a:pt x="88602" y="121856"/>
                        <a:pt x="88602" y="122941"/>
                      </a:cubicBezTo>
                      <a:cubicBezTo>
                        <a:pt x="88602" y="123302"/>
                        <a:pt x="88602" y="124025"/>
                        <a:pt x="85762" y="126915"/>
                      </a:cubicBezTo>
                      <a:lnTo>
                        <a:pt x="4091" y="219784"/>
                      </a:lnTo>
                      <a:cubicBezTo>
                        <a:pt x="185" y="223759"/>
                        <a:pt x="185" y="224482"/>
                        <a:pt x="185" y="225566"/>
                      </a:cubicBezTo>
                      <a:cubicBezTo>
                        <a:pt x="185" y="227734"/>
                        <a:pt x="2316" y="229902"/>
                        <a:pt x="4447" y="229902"/>
                      </a:cubicBezTo>
                      <a:cubicBezTo>
                        <a:pt x="6932" y="229902"/>
                        <a:pt x="8708" y="227373"/>
                        <a:pt x="10128" y="225927"/>
                      </a:cubicBezTo>
                      <a:lnTo>
                        <a:pt x="91443" y="133059"/>
                      </a:lnTo>
                      <a:cubicBezTo>
                        <a:pt x="102806" y="170640"/>
                        <a:pt x="107067" y="184733"/>
                        <a:pt x="115589" y="204969"/>
                      </a:cubicBezTo>
                      <a:cubicBezTo>
                        <a:pt x="120205" y="215809"/>
                        <a:pt x="128017" y="233877"/>
                        <a:pt x="159620" y="233877"/>
                      </a:cubicBezTo>
                      <a:cubicBezTo>
                        <a:pt x="180215" y="233877"/>
                        <a:pt x="189802" y="215087"/>
                        <a:pt x="189802" y="210389"/>
                      </a:cubicBezTo>
                      <a:cubicBezTo>
                        <a:pt x="189802" y="208582"/>
                        <a:pt x="189092" y="206414"/>
                        <a:pt x="185541" y="206414"/>
                      </a:cubicBezTo>
                      <a:cubicBezTo>
                        <a:pt x="181990" y="206414"/>
                        <a:pt x="181635" y="207859"/>
                        <a:pt x="180570" y="211473"/>
                      </a:cubicBezTo>
                      <a:cubicBezTo>
                        <a:pt x="177374" y="220146"/>
                        <a:pt x="168497" y="225927"/>
                        <a:pt x="161750" y="225927"/>
                      </a:cubicBezTo>
                      <a:cubicBezTo>
                        <a:pt x="143641" y="225927"/>
                        <a:pt x="119495" y="138479"/>
                        <a:pt x="111683" y="110654"/>
                      </a:cubicBezTo>
                      <a:lnTo>
                        <a:pt x="196194" y="141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7B82F2B2-76E6-4B9C-AC60-D00390FD37AE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8025841" y="7525136"/>
                  <a:ext cx="151871" cy="114080"/>
                </a:xfrm>
                <a:custGeom>
                  <a:avLst/>
                  <a:gdLst>
                    <a:gd name="connsiteX0" fmla="*/ 18834 w 151871"/>
                    <a:gd name="connsiteY0" fmla="*/ 95696 h 114080"/>
                    <a:gd name="connsiteX1" fmla="*/ 16348 w 151871"/>
                    <a:gd name="connsiteY1" fmla="*/ 106067 h 114080"/>
                    <a:gd name="connsiteX2" fmla="*/ 24799 w 151871"/>
                    <a:gd name="connsiteY2" fmla="*/ 114161 h 114080"/>
                    <a:gd name="connsiteX3" fmla="*/ 34493 w 151871"/>
                    <a:gd name="connsiteY3" fmla="*/ 108596 h 114080"/>
                    <a:gd name="connsiteX4" fmla="*/ 38967 w 151871"/>
                    <a:gd name="connsiteY4" fmla="*/ 92913 h 114080"/>
                    <a:gd name="connsiteX5" fmla="*/ 44436 w 151871"/>
                    <a:gd name="connsiteY5" fmla="*/ 70148 h 114080"/>
                    <a:gd name="connsiteX6" fmla="*/ 48661 w 151871"/>
                    <a:gd name="connsiteY6" fmla="*/ 53200 h 114080"/>
                    <a:gd name="connsiteX7" fmla="*/ 59101 w 151871"/>
                    <a:gd name="connsiteY7" fmla="*/ 30435 h 114080"/>
                    <a:gd name="connsiteX8" fmla="*/ 96385 w 151871"/>
                    <a:gd name="connsiteY8" fmla="*/ 7163 h 114080"/>
                    <a:gd name="connsiteX9" fmla="*/ 111050 w 151871"/>
                    <a:gd name="connsiteY9" fmla="*/ 24870 h 114080"/>
                    <a:gd name="connsiteX10" fmla="*/ 96385 w 151871"/>
                    <a:gd name="connsiteY10" fmla="*/ 78748 h 114080"/>
                    <a:gd name="connsiteX11" fmla="*/ 92657 w 151871"/>
                    <a:gd name="connsiteY11" fmla="*/ 92407 h 114080"/>
                    <a:gd name="connsiteX12" fmla="*/ 116270 w 151871"/>
                    <a:gd name="connsiteY12" fmla="*/ 114161 h 114080"/>
                    <a:gd name="connsiteX13" fmla="*/ 152063 w 151871"/>
                    <a:gd name="connsiteY13" fmla="*/ 75460 h 114080"/>
                    <a:gd name="connsiteX14" fmla="*/ 148086 w 151871"/>
                    <a:gd name="connsiteY14" fmla="*/ 72171 h 114080"/>
                    <a:gd name="connsiteX15" fmla="*/ 143363 w 151871"/>
                    <a:gd name="connsiteY15" fmla="*/ 76471 h 114080"/>
                    <a:gd name="connsiteX16" fmla="*/ 117016 w 151871"/>
                    <a:gd name="connsiteY16" fmla="*/ 107078 h 114080"/>
                    <a:gd name="connsiteX17" fmla="*/ 110802 w 151871"/>
                    <a:gd name="connsiteY17" fmla="*/ 98225 h 114080"/>
                    <a:gd name="connsiteX18" fmla="*/ 116518 w 151871"/>
                    <a:gd name="connsiteY18" fmla="*/ 77736 h 114080"/>
                    <a:gd name="connsiteX19" fmla="*/ 129692 w 151871"/>
                    <a:gd name="connsiteY19" fmla="*/ 28917 h 114080"/>
                    <a:gd name="connsiteX20" fmla="*/ 97379 w 151871"/>
                    <a:gd name="connsiteY20" fmla="*/ 81 h 114080"/>
                    <a:gd name="connsiteX21" fmla="*/ 55372 w 151871"/>
                    <a:gd name="connsiteY21" fmla="*/ 23099 h 114080"/>
                    <a:gd name="connsiteX22" fmla="*/ 28776 w 151871"/>
                    <a:gd name="connsiteY22" fmla="*/ 81 h 114080"/>
                    <a:gd name="connsiteX23" fmla="*/ 9140 w 151871"/>
                    <a:gd name="connsiteY23" fmla="*/ 13740 h 114080"/>
                    <a:gd name="connsiteX24" fmla="*/ 192 w 151871"/>
                    <a:gd name="connsiteY24" fmla="*/ 38782 h 114080"/>
                    <a:gd name="connsiteX25" fmla="*/ 4417 w 151871"/>
                    <a:gd name="connsiteY25" fmla="*/ 42070 h 114080"/>
                    <a:gd name="connsiteX26" fmla="*/ 9886 w 151871"/>
                    <a:gd name="connsiteY26" fmla="*/ 34482 h 114080"/>
                    <a:gd name="connsiteX27" fmla="*/ 28031 w 151871"/>
                    <a:gd name="connsiteY27" fmla="*/ 7163 h 114080"/>
                    <a:gd name="connsiteX28" fmla="*/ 36233 w 151871"/>
                    <a:gd name="connsiteY28" fmla="*/ 19558 h 114080"/>
                    <a:gd name="connsiteX29" fmla="*/ 32256 w 151871"/>
                    <a:gd name="connsiteY29" fmla="*/ 40553 h 114080"/>
                    <a:gd name="connsiteX30" fmla="*/ 26788 w 151871"/>
                    <a:gd name="connsiteY30" fmla="*/ 63318 h 114080"/>
                    <a:gd name="connsiteX31" fmla="*/ 18834 w 151871"/>
                    <a:gd name="connsiteY31" fmla="*/ 95696 h 11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1871" h="114080">
                      <a:moveTo>
                        <a:pt x="18834" y="95696"/>
                      </a:moveTo>
                      <a:cubicBezTo>
                        <a:pt x="17840" y="98984"/>
                        <a:pt x="16348" y="105308"/>
                        <a:pt x="16348" y="106067"/>
                      </a:cubicBezTo>
                      <a:cubicBezTo>
                        <a:pt x="16348" y="111632"/>
                        <a:pt x="20822" y="114161"/>
                        <a:pt x="24799" y="114161"/>
                      </a:cubicBezTo>
                      <a:cubicBezTo>
                        <a:pt x="29273" y="114161"/>
                        <a:pt x="33250" y="110873"/>
                        <a:pt x="34493" y="108596"/>
                      </a:cubicBezTo>
                      <a:cubicBezTo>
                        <a:pt x="35736" y="106320"/>
                        <a:pt x="37724" y="98225"/>
                        <a:pt x="38967" y="92913"/>
                      </a:cubicBezTo>
                      <a:cubicBezTo>
                        <a:pt x="40210" y="88107"/>
                        <a:pt x="42944" y="76471"/>
                        <a:pt x="44436" y="70148"/>
                      </a:cubicBezTo>
                      <a:cubicBezTo>
                        <a:pt x="45927" y="64583"/>
                        <a:pt x="47418" y="59018"/>
                        <a:pt x="48661" y="53200"/>
                      </a:cubicBezTo>
                      <a:cubicBezTo>
                        <a:pt x="51395" y="42829"/>
                        <a:pt x="51892" y="40806"/>
                        <a:pt x="59101" y="30435"/>
                      </a:cubicBezTo>
                      <a:cubicBezTo>
                        <a:pt x="66061" y="20317"/>
                        <a:pt x="77743" y="7163"/>
                        <a:pt x="96385" y="7163"/>
                      </a:cubicBezTo>
                      <a:cubicBezTo>
                        <a:pt x="110802" y="7163"/>
                        <a:pt x="111050" y="20064"/>
                        <a:pt x="111050" y="24870"/>
                      </a:cubicBezTo>
                      <a:cubicBezTo>
                        <a:pt x="111050" y="40047"/>
                        <a:pt x="100362" y="68124"/>
                        <a:pt x="96385" y="78748"/>
                      </a:cubicBezTo>
                      <a:cubicBezTo>
                        <a:pt x="93651" y="85831"/>
                        <a:pt x="92657" y="88107"/>
                        <a:pt x="92657" y="92407"/>
                      </a:cubicBezTo>
                      <a:cubicBezTo>
                        <a:pt x="92657" y="105814"/>
                        <a:pt x="103593" y="114161"/>
                        <a:pt x="116270" y="114161"/>
                      </a:cubicBezTo>
                      <a:cubicBezTo>
                        <a:pt x="141126" y="114161"/>
                        <a:pt x="152063" y="79254"/>
                        <a:pt x="152063" y="75460"/>
                      </a:cubicBezTo>
                      <a:cubicBezTo>
                        <a:pt x="152063" y="72171"/>
                        <a:pt x="148831" y="72171"/>
                        <a:pt x="148086" y="72171"/>
                      </a:cubicBezTo>
                      <a:cubicBezTo>
                        <a:pt x="144606" y="72171"/>
                        <a:pt x="144357" y="73689"/>
                        <a:pt x="143363" y="76471"/>
                      </a:cubicBezTo>
                      <a:cubicBezTo>
                        <a:pt x="137646" y="96707"/>
                        <a:pt x="126958" y="107078"/>
                        <a:pt x="117016" y="107078"/>
                      </a:cubicBezTo>
                      <a:cubicBezTo>
                        <a:pt x="111796" y="107078"/>
                        <a:pt x="110802" y="103537"/>
                        <a:pt x="110802" y="98225"/>
                      </a:cubicBezTo>
                      <a:cubicBezTo>
                        <a:pt x="110802" y="92407"/>
                        <a:pt x="112044" y="89119"/>
                        <a:pt x="116518" y="77736"/>
                      </a:cubicBezTo>
                      <a:cubicBezTo>
                        <a:pt x="119501" y="69895"/>
                        <a:pt x="129692" y="43082"/>
                        <a:pt x="129692" y="28917"/>
                      </a:cubicBezTo>
                      <a:cubicBezTo>
                        <a:pt x="129692" y="4381"/>
                        <a:pt x="110553" y="81"/>
                        <a:pt x="97379" y="81"/>
                      </a:cubicBezTo>
                      <a:cubicBezTo>
                        <a:pt x="76749" y="81"/>
                        <a:pt x="62829" y="12981"/>
                        <a:pt x="55372" y="23099"/>
                      </a:cubicBezTo>
                      <a:cubicBezTo>
                        <a:pt x="53632" y="5646"/>
                        <a:pt x="38967" y="81"/>
                        <a:pt x="28776" y="81"/>
                      </a:cubicBezTo>
                      <a:cubicBezTo>
                        <a:pt x="18088" y="81"/>
                        <a:pt x="12371" y="7922"/>
                        <a:pt x="9140" y="13740"/>
                      </a:cubicBezTo>
                      <a:cubicBezTo>
                        <a:pt x="3672" y="23099"/>
                        <a:pt x="192" y="37517"/>
                        <a:pt x="192" y="38782"/>
                      </a:cubicBezTo>
                      <a:cubicBezTo>
                        <a:pt x="192" y="42070"/>
                        <a:pt x="3672" y="42070"/>
                        <a:pt x="4417" y="42070"/>
                      </a:cubicBezTo>
                      <a:cubicBezTo>
                        <a:pt x="7897" y="42070"/>
                        <a:pt x="8146" y="41311"/>
                        <a:pt x="9886" y="34482"/>
                      </a:cubicBezTo>
                      <a:cubicBezTo>
                        <a:pt x="13614" y="19558"/>
                        <a:pt x="18337" y="7163"/>
                        <a:pt x="28031" y="7163"/>
                      </a:cubicBezTo>
                      <a:cubicBezTo>
                        <a:pt x="34493" y="7163"/>
                        <a:pt x="36233" y="12728"/>
                        <a:pt x="36233" y="19558"/>
                      </a:cubicBezTo>
                      <a:cubicBezTo>
                        <a:pt x="36233" y="24364"/>
                        <a:pt x="33996" y="33723"/>
                        <a:pt x="32256" y="40553"/>
                      </a:cubicBezTo>
                      <a:cubicBezTo>
                        <a:pt x="30516" y="47382"/>
                        <a:pt x="28031" y="57753"/>
                        <a:pt x="26788" y="63318"/>
                      </a:cubicBezTo>
                      <a:lnTo>
                        <a:pt x="18834" y="95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6422E458-2767-0333-D9E6-B07E78804188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8242598" y="7311467"/>
                  <a:ext cx="82380" cy="361356"/>
                </a:xfrm>
                <a:custGeom>
                  <a:avLst/>
                  <a:gdLst>
                    <a:gd name="connsiteX0" fmla="*/ 82578 w 82380"/>
                    <a:gd name="connsiteY0" fmla="*/ 357823 h 361356"/>
                    <a:gd name="connsiteX1" fmla="*/ 76541 w 82380"/>
                    <a:gd name="connsiteY1" fmla="*/ 349873 h 361356"/>
                    <a:gd name="connsiteX2" fmla="*/ 20792 w 82380"/>
                    <a:gd name="connsiteY2" fmla="*/ 180758 h 361356"/>
                    <a:gd name="connsiteX3" fmla="*/ 77961 w 82380"/>
                    <a:gd name="connsiteY3" fmla="*/ 9836 h 361356"/>
                    <a:gd name="connsiteX4" fmla="*/ 82578 w 82380"/>
                    <a:gd name="connsiteY4" fmla="*/ 3693 h 361356"/>
                    <a:gd name="connsiteX5" fmla="*/ 79027 w 82380"/>
                    <a:gd name="connsiteY5" fmla="*/ 79 h 361356"/>
                    <a:gd name="connsiteX6" fmla="*/ 22568 w 82380"/>
                    <a:gd name="connsiteY6" fmla="*/ 70544 h 361356"/>
                    <a:gd name="connsiteX7" fmla="*/ 197 w 82380"/>
                    <a:gd name="connsiteY7" fmla="*/ 180758 h 361356"/>
                    <a:gd name="connsiteX8" fmla="*/ 23633 w 82380"/>
                    <a:gd name="connsiteY8" fmla="*/ 293501 h 361356"/>
                    <a:gd name="connsiteX9" fmla="*/ 79027 w 82380"/>
                    <a:gd name="connsiteY9" fmla="*/ 361436 h 361356"/>
                    <a:gd name="connsiteX10" fmla="*/ 82578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578" y="357823"/>
                      </a:moveTo>
                      <a:cubicBezTo>
                        <a:pt x="82578" y="356738"/>
                        <a:pt x="82578" y="356016"/>
                        <a:pt x="76541" y="349873"/>
                      </a:cubicBezTo>
                      <a:cubicBezTo>
                        <a:pt x="32155" y="304342"/>
                        <a:pt x="20792" y="236045"/>
                        <a:pt x="20792" y="180758"/>
                      </a:cubicBezTo>
                      <a:cubicBezTo>
                        <a:pt x="20792" y="117882"/>
                        <a:pt x="34286" y="55005"/>
                        <a:pt x="77961" y="9836"/>
                      </a:cubicBezTo>
                      <a:cubicBezTo>
                        <a:pt x="82578" y="5500"/>
                        <a:pt x="82578" y="4777"/>
                        <a:pt x="82578" y="3693"/>
                      </a:cubicBezTo>
                      <a:cubicBezTo>
                        <a:pt x="82578" y="1163"/>
                        <a:pt x="81157" y="79"/>
                        <a:pt x="79027" y="79"/>
                      </a:cubicBezTo>
                      <a:cubicBezTo>
                        <a:pt x="75476" y="79"/>
                        <a:pt x="43518" y="24651"/>
                        <a:pt x="22568" y="70544"/>
                      </a:cubicBezTo>
                      <a:cubicBezTo>
                        <a:pt x="4458" y="110293"/>
                        <a:pt x="197" y="150404"/>
                        <a:pt x="197" y="180758"/>
                      </a:cubicBezTo>
                      <a:cubicBezTo>
                        <a:pt x="197" y="208943"/>
                        <a:pt x="4103" y="252668"/>
                        <a:pt x="23633" y="293501"/>
                      </a:cubicBezTo>
                      <a:cubicBezTo>
                        <a:pt x="44938" y="337948"/>
                        <a:pt x="75476" y="361436"/>
                        <a:pt x="79027" y="361436"/>
                      </a:cubicBezTo>
                      <a:cubicBezTo>
                        <a:pt x="81157" y="361436"/>
                        <a:pt x="82578" y="360352"/>
                        <a:pt x="82578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8935F1EB-302B-65AD-3000-0DB15DFBC12E}"/>
                    </a:ext>
                  </a:extLst>
                </p:cNvPr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8353702" y="7356275"/>
                  <a:ext cx="109011" cy="230184"/>
                </a:xfrm>
                <a:custGeom>
                  <a:avLst/>
                  <a:gdLst>
                    <a:gd name="connsiteX0" fmla="*/ 65182 w 109011"/>
                    <a:gd name="connsiteY0" fmla="*/ 81746 h 230184"/>
                    <a:gd name="connsiteX1" fmla="*/ 98560 w 109011"/>
                    <a:gd name="connsiteY1" fmla="*/ 81746 h 230184"/>
                    <a:gd name="connsiteX2" fmla="*/ 109213 w 109011"/>
                    <a:gd name="connsiteY2" fmla="*/ 74519 h 230184"/>
                    <a:gd name="connsiteX3" fmla="*/ 99270 w 109011"/>
                    <a:gd name="connsiteY3" fmla="*/ 70544 h 230184"/>
                    <a:gd name="connsiteX4" fmla="*/ 68023 w 109011"/>
                    <a:gd name="connsiteY4" fmla="*/ 70544 h 230184"/>
                    <a:gd name="connsiteX5" fmla="*/ 82581 w 109011"/>
                    <a:gd name="connsiteY5" fmla="*/ 9836 h 230184"/>
                    <a:gd name="connsiteX6" fmla="*/ 72284 w 109011"/>
                    <a:gd name="connsiteY6" fmla="*/ 79 h 230184"/>
                    <a:gd name="connsiteX7" fmla="*/ 58080 w 109011"/>
                    <a:gd name="connsiteY7" fmla="*/ 13088 h 230184"/>
                    <a:gd name="connsiteX8" fmla="*/ 44232 w 109011"/>
                    <a:gd name="connsiteY8" fmla="*/ 70544 h 230184"/>
                    <a:gd name="connsiteX9" fmla="*/ 10854 w 109011"/>
                    <a:gd name="connsiteY9" fmla="*/ 70544 h 230184"/>
                    <a:gd name="connsiteX10" fmla="*/ 201 w 109011"/>
                    <a:gd name="connsiteY10" fmla="*/ 77410 h 230184"/>
                    <a:gd name="connsiteX11" fmla="*/ 10143 w 109011"/>
                    <a:gd name="connsiteY11" fmla="*/ 81746 h 230184"/>
                    <a:gd name="connsiteX12" fmla="*/ 41391 w 109011"/>
                    <a:gd name="connsiteY12" fmla="*/ 81746 h 230184"/>
                    <a:gd name="connsiteX13" fmla="*/ 14405 w 109011"/>
                    <a:gd name="connsiteY13" fmla="*/ 197019 h 230184"/>
                    <a:gd name="connsiteX14" fmla="*/ 47073 w 109011"/>
                    <a:gd name="connsiteY14" fmla="*/ 230264 h 230184"/>
                    <a:gd name="connsiteX15" fmla="*/ 103532 w 109011"/>
                    <a:gd name="connsiteY15" fmla="*/ 174615 h 230184"/>
                    <a:gd name="connsiteX16" fmla="*/ 99270 w 109011"/>
                    <a:gd name="connsiteY16" fmla="*/ 171001 h 230184"/>
                    <a:gd name="connsiteX17" fmla="*/ 93944 w 109011"/>
                    <a:gd name="connsiteY17" fmla="*/ 176060 h 230184"/>
                    <a:gd name="connsiteX18" fmla="*/ 47783 w 109011"/>
                    <a:gd name="connsiteY18" fmla="*/ 222314 h 230184"/>
                    <a:gd name="connsiteX19" fmla="*/ 36775 w 109011"/>
                    <a:gd name="connsiteY19" fmla="*/ 205691 h 230184"/>
                    <a:gd name="connsiteX20" fmla="*/ 38906 w 109011"/>
                    <a:gd name="connsiteY20" fmla="*/ 188346 h 230184"/>
                    <a:gd name="connsiteX21" fmla="*/ 65182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182" y="81746"/>
                      </a:moveTo>
                      <a:lnTo>
                        <a:pt x="98560" y="81746"/>
                      </a:lnTo>
                      <a:cubicBezTo>
                        <a:pt x="105662" y="81746"/>
                        <a:pt x="109213" y="81746"/>
                        <a:pt x="109213" y="74519"/>
                      </a:cubicBezTo>
                      <a:cubicBezTo>
                        <a:pt x="109213" y="70544"/>
                        <a:pt x="105662" y="70544"/>
                        <a:pt x="99270" y="70544"/>
                      </a:cubicBezTo>
                      <a:lnTo>
                        <a:pt x="68023" y="70544"/>
                      </a:lnTo>
                      <a:cubicBezTo>
                        <a:pt x="80806" y="19231"/>
                        <a:pt x="82581" y="12004"/>
                        <a:pt x="82581" y="9836"/>
                      </a:cubicBezTo>
                      <a:cubicBezTo>
                        <a:pt x="82581" y="3693"/>
                        <a:pt x="78320" y="79"/>
                        <a:pt x="72284" y="79"/>
                      </a:cubicBezTo>
                      <a:cubicBezTo>
                        <a:pt x="71219" y="79"/>
                        <a:pt x="61276" y="441"/>
                        <a:pt x="58080" y="13088"/>
                      </a:cubicBezTo>
                      <a:lnTo>
                        <a:pt x="44232" y="70544"/>
                      </a:lnTo>
                      <a:lnTo>
                        <a:pt x="10854" y="70544"/>
                      </a:lnTo>
                      <a:cubicBezTo>
                        <a:pt x="3752" y="70544"/>
                        <a:pt x="201" y="70544"/>
                        <a:pt x="201" y="77410"/>
                      </a:cubicBezTo>
                      <a:cubicBezTo>
                        <a:pt x="201" y="81746"/>
                        <a:pt x="3042" y="81746"/>
                        <a:pt x="10143" y="81746"/>
                      </a:cubicBezTo>
                      <a:lnTo>
                        <a:pt x="41391" y="81746"/>
                      </a:lnTo>
                      <a:cubicBezTo>
                        <a:pt x="15825" y="184371"/>
                        <a:pt x="14405" y="190514"/>
                        <a:pt x="14405" y="197019"/>
                      </a:cubicBezTo>
                      <a:cubicBezTo>
                        <a:pt x="14405" y="216532"/>
                        <a:pt x="27898" y="230264"/>
                        <a:pt x="47073" y="230264"/>
                      </a:cubicBezTo>
                      <a:cubicBezTo>
                        <a:pt x="83292" y="230264"/>
                        <a:pt x="103532" y="177505"/>
                        <a:pt x="103532" y="174615"/>
                      </a:cubicBezTo>
                      <a:cubicBezTo>
                        <a:pt x="103532" y="171001"/>
                        <a:pt x="100691" y="171001"/>
                        <a:pt x="99270" y="171001"/>
                      </a:cubicBezTo>
                      <a:cubicBezTo>
                        <a:pt x="96075" y="171001"/>
                        <a:pt x="95720" y="172085"/>
                        <a:pt x="93944" y="176060"/>
                      </a:cubicBezTo>
                      <a:cubicBezTo>
                        <a:pt x="78675" y="213641"/>
                        <a:pt x="59856" y="222314"/>
                        <a:pt x="47783" y="222314"/>
                      </a:cubicBezTo>
                      <a:cubicBezTo>
                        <a:pt x="40326" y="222314"/>
                        <a:pt x="36775" y="217616"/>
                        <a:pt x="36775" y="205691"/>
                      </a:cubicBezTo>
                      <a:cubicBezTo>
                        <a:pt x="36775" y="197019"/>
                        <a:pt x="37485" y="194489"/>
                        <a:pt x="38906" y="188346"/>
                      </a:cubicBezTo>
                      <a:lnTo>
                        <a:pt x="65182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C2A855AB-5778-F2AF-1C4B-AC1C051F0F96}"/>
                    </a:ext>
                  </a:extLst>
                </p:cNvPr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494002" y="7311467"/>
                  <a:ext cx="82380" cy="361356"/>
                </a:xfrm>
                <a:custGeom>
                  <a:avLst/>
                  <a:gdLst>
                    <a:gd name="connsiteX0" fmla="*/ 82585 w 82380"/>
                    <a:gd name="connsiteY0" fmla="*/ 180758 h 361356"/>
                    <a:gd name="connsiteX1" fmla="*/ 59149 w 82380"/>
                    <a:gd name="connsiteY1" fmla="*/ 68014 h 361356"/>
                    <a:gd name="connsiteX2" fmla="*/ 3756 w 82380"/>
                    <a:gd name="connsiteY2" fmla="*/ 79 h 361356"/>
                    <a:gd name="connsiteX3" fmla="*/ 205 w 82380"/>
                    <a:gd name="connsiteY3" fmla="*/ 3693 h 361356"/>
                    <a:gd name="connsiteX4" fmla="*/ 6951 w 82380"/>
                    <a:gd name="connsiteY4" fmla="*/ 12004 h 361356"/>
                    <a:gd name="connsiteX5" fmla="*/ 61990 w 82380"/>
                    <a:gd name="connsiteY5" fmla="*/ 180758 h 361356"/>
                    <a:gd name="connsiteX6" fmla="*/ 4821 w 82380"/>
                    <a:gd name="connsiteY6" fmla="*/ 351679 h 361356"/>
                    <a:gd name="connsiteX7" fmla="*/ 205 w 82380"/>
                    <a:gd name="connsiteY7" fmla="*/ 357823 h 361356"/>
                    <a:gd name="connsiteX8" fmla="*/ 3756 w 82380"/>
                    <a:gd name="connsiteY8" fmla="*/ 361436 h 361356"/>
                    <a:gd name="connsiteX9" fmla="*/ 60214 w 82380"/>
                    <a:gd name="connsiteY9" fmla="*/ 290971 h 361356"/>
                    <a:gd name="connsiteX10" fmla="*/ 82585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585" y="180758"/>
                      </a:moveTo>
                      <a:cubicBezTo>
                        <a:pt x="82585" y="152572"/>
                        <a:pt x="78679" y="108848"/>
                        <a:pt x="59149" y="68014"/>
                      </a:cubicBezTo>
                      <a:cubicBezTo>
                        <a:pt x="37844" y="23567"/>
                        <a:pt x="7306" y="79"/>
                        <a:pt x="3756" y="79"/>
                      </a:cubicBezTo>
                      <a:cubicBezTo>
                        <a:pt x="1625" y="79"/>
                        <a:pt x="205" y="1525"/>
                        <a:pt x="205" y="3693"/>
                      </a:cubicBezTo>
                      <a:cubicBezTo>
                        <a:pt x="205" y="4777"/>
                        <a:pt x="205" y="5500"/>
                        <a:pt x="6951" y="12004"/>
                      </a:cubicBezTo>
                      <a:cubicBezTo>
                        <a:pt x="41750" y="47778"/>
                        <a:pt x="61990" y="105234"/>
                        <a:pt x="61990" y="180758"/>
                      </a:cubicBezTo>
                      <a:cubicBezTo>
                        <a:pt x="61990" y="242550"/>
                        <a:pt x="48852" y="306148"/>
                        <a:pt x="4821" y="351679"/>
                      </a:cubicBezTo>
                      <a:cubicBezTo>
                        <a:pt x="205" y="356016"/>
                        <a:pt x="205" y="356738"/>
                        <a:pt x="205" y="357823"/>
                      </a:cubicBezTo>
                      <a:cubicBezTo>
                        <a:pt x="205" y="359991"/>
                        <a:pt x="1625" y="361436"/>
                        <a:pt x="3756" y="361436"/>
                      </a:cubicBezTo>
                      <a:cubicBezTo>
                        <a:pt x="7306" y="361436"/>
                        <a:pt x="39264" y="336864"/>
                        <a:pt x="60214" y="290971"/>
                      </a:cubicBezTo>
                      <a:cubicBezTo>
                        <a:pt x="78324" y="251222"/>
                        <a:pt x="82585" y="211112"/>
                        <a:pt x="82585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B5FDFA15-41F6-2C1F-7401-F2D269750135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654107" y="7311467"/>
                  <a:ext cx="14203" cy="361356"/>
                </a:xfrm>
                <a:custGeom>
                  <a:avLst/>
                  <a:gdLst>
                    <a:gd name="connsiteX0" fmla="*/ 14412 w 14203"/>
                    <a:gd name="connsiteY0" fmla="*/ 13088 h 361356"/>
                    <a:gd name="connsiteX1" fmla="*/ 7310 w 14203"/>
                    <a:gd name="connsiteY1" fmla="*/ 79 h 361356"/>
                    <a:gd name="connsiteX2" fmla="*/ 208 w 14203"/>
                    <a:gd name="connsiteY2" fmla="*/ 13088 h 361356"/>
                    <a:gd name="connsiteX3" fmla="*/ 208 w 14203"/>
                    <a:gd name="connsiteY3" fmla="*/ 348427 h 361356"/>
                    <a:gd name="connsiteX4" fmla="*/ 7310 w 14203"/>
                    <a:gd name="connsiteY4" fmla="*/ 361436 h 361356"/>
                    <a:gd name="connsiteX5" fmla="*/ 14412 w 14203"/>
                    <a:gd name="connsiteY5" fmla="*/ 348427 h 361356"/>
                    <a:gd name="connsiteX6" fmla="*/ 14412 w 14203"/>
                    <a:gd name="connsiteY6" fmla="*/ 1308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03" h="361356">
                      <a:moveTo>
                        <a:pt x="14412" y="13088"/>
                      </a:moveTo>
                      <a:cubicBezTo>
                        <a:pt x="14412" y="6584"/>
                        <a:pt x="14412" y="79"/>
                        <a:pt x="7310" y="79"/>
                      </a:cubicBezTo>
                      <a:cubicBezTo>
                        <a:pt x="208" y="79"/>
                        <a:pt x="208" y="6584"/>
                        <a:pt x="208" y="13088"/>
                      </a:cubicBezTo>
                      <a:lnTo>
                        <a:pt x="208" y="348427"/>
                      </a:lnTo>
                      <a:cubicBezTo>
                        <a:pt x="208" y="354932"/>
                        <a:pt x="208" y="361436"/>
                        <a:pt x="7310" y="361436"/>
                      </a:cubicBezTo>
                      <a:cubicBezTo>
                        <a:pt x="14412" y="361436"/>
                        <a:pt x="14412" y="354932"/>
                        <a:pt x="14412" y="348427"/>
                      </a:cubicBezTo>
                      <a:lnTo>
                        <a:pt x="14412" y="130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DA5A08A3-25EA-3E56-5C1F-D24A46999030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8849917" y="7166920"/>
                  <a:ext cx="80604" cy="650081"/>
                </a:xfrm>
                <a:custGeom>
                  <a:avLst/>
                  <a:gdLst>
                    <a:gd name="connsiteX0" fmla="*/ 213 w 80604"/>
                    <a:gd name="connsiteY0" fmla="*/ 650149 h 650081"/>
                    <a:gd name="connsiteX1" fmla="*/ 80818 w 80604"/>
                    <a:gd name="connsiteY1" fmla="*/ 650149 h 650081"/>
                    <a:gd name="connsiteX2" fmla="*/ 80818 w 80604"/>
                    <a:gd name="connsiteY2" fmla="*/ 633165 h 650081"/>
                    <a:gd name="connsiteX3" fmla="*/ 16902 w 80604"/>
                    <a:gd name="connsiteY3" fmla="*/ 633165 h 650081"/>
                    <a:gd name="connsiteX4" fmla="*/ 16902 w 80604"/>
                    <a:gd name="connsiteY4" fmla="*/ 17052 h 650081"/>
                    <a:gd name="connsiteX5" fmla="*/ 80818 w 80604"/>
                    <a:gd name="connsiteY5" fmla="*/ 17052 h 650081"/>
                    <a:gd name="connsiteX6" fmla="*/ 80818 w 80604"/>
                    <a:gd name="connsiteY6" fmla="*/ 68 h 650081"/>
                    <a:gd name="connsiteX7" fmla="*/ 213 w 80604"/>
                    <a:gd name="connsiteY7" fmla="*/ 68 h 650081"/>
                    <a:gd name="connsiteX8" fmla="*/ 213 w 80604"/>
                    <a:gd name="connsiteY8" fmla="*/ 650149 h 650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604" h="650081">
                      <a:moveTo>
                        <a:pt x="213" y="650149"/>
                      </a:moveTo>
                      <a:lnTo>
                        <a:pt x="80818" y="650149"/>
                      </a:lnTo>
                      <a:lnTo>
                        <a:pt x="80818" y="633165"/>
                      </a:lnTo>
                      <a:lnTo>
                        <a:pt x="16902" y="633165"/>
                      </a:lnTo>
                      <a:lnTo>
                        <a:pt x="16902" y="17052"/>
                      </a:lnTo>
                      <a:lnTo>
                        <a:pt x="80818" y="17052"/>
                      </a:lnTo>
                      <a:lnTo>
                        <a:pt x="80818" y="68"/>
                      </a:lnTo>
                      <a:lnTo>
                        <a:pt x="213" y="68"/>
                      </a:lnTo>
                      <a:lnTo>
                        <a:pt x="213" y="650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62C71BD5-9E09-2662-E592-FA0E7378D3D8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8951197" y="7335678"/>
                  <a:ext cx="298983" cy="246806"/>
                </a:xfrm>
                <a:custGeom>
                  <a:avLst/>
                  <a:gdLst>
                    <a:gd name="connsiteX0" fmla="*/ 257301 w 298983"/>
                    <a:gd name="connsiteY0" fmla="*/ 27904 h 246806"/>
                    <a:gd name="connsiteX1" fmla="*/ 287129 w 298983"/>
                    <a:gd name="connsiteY1" fmla="*/ 11281 h 246806"/>
                    <a:gd name="connsiteX2" fmla="*/ 299202 w 298983"/>
                    <a:gd name="connsiteY2" fmla="*/ 4054 h 246806"/>
                    <a:gd name="connsiteX3" fmla="*/ 294230 w 298983"/>
                    <a:gd name="connsiteY3" fmla="*/ 79 h 246806"/>
                    <a:gd name="connsiteX4" fmla="*/ 248779 w 298983"/>
                    <a:gd name="connsiteY4" fmla="*/ 1163 h 246806"/>
                    <a:gd name="connsiteX5" fmla="*/ 202973 w 298983"/>
                    <a:gd name="connsiteY5" fmla="*/ 79 h 246806"/>
                    <a:gd name="connsiteX6" fmla="*/ 196226 w 298983"/>
                    <a:gd name="connsiteY6" fmla="*/ 7306 h 246806"/>
                    <a:gd name="connsiteX7" fmla="*/ 206169 w 298983"/>
                    <a:gd name="connsiteY7" fmla="*/ 11281 h 246806"/>
                    <a:gd name="connsiteX8" fmla="*/ 219662 w 298983"/>
                    <a:gd name="connsiteY8" fmla="*/ 12004 h 246806"/>
                    <a:gd name="connsiteX9" fmla="*/ 229249 w 298983"/>
                    <a:gd name="connsiteY9" fmla="*/ 17786 h 246806"/>
                    <a:gd name="connsiteX10" fmla="*/ 227829 w 298983"/>
                    <a:gd name="connsiteY10" fmla="*/ 24651 h 246806"/>
                    <a:gd name="connsiteX11" fmla="*/ 206524 w 298983"/>
                    <a:gd name="connsiteY11" fmla="*/ 112823 h 246806"/>
                    <a:gd name="connsiteX12" fmla="*/ 98222 w 298983"/>
                    <a:gd name="connsiteY12" fmla="*/ 112823 h 246806"/>
                    <a:gd name="connsiteX13" fmla="*/ 119172 w 298983"/>
                    <a:gd name="connsiteY13" fmla="*/ 27904 h 246806"/>
                    <a:gd name="connsiteX14" fmla="*/ 148999 w 298983"/>
                    <a:gd name="connsiteY14" fmla="*/ 11281 h 246806"/>
                    <a:gd name="connsiteX15" fmla="*/ 161072 w 298983"/>
                    <a:gd name="connsiteY15" fmla="*/ 4054 h 246806"/>
                    <a:gd name="connsiteX16" fmla="*/ 156101 w 298983"/>
                    <a:gd name="connsiteY16" fmla="*/ 79 h 246806"/>
                    <a:gd name="connsiteX17" fmla="*/ 110650 w 298983"/>
                    <a:gd name="connsiteY17" fmla="*/ 1163 h 246806"/>
                    <a:gd name="connsiteX18" fmla="*/ 64844 w 298983"/>
                    <a:gd name="connsiteY18" fmla="*/ 79 h 246806"/>
                    <a:gd name="connsiteX19" fmla="*/ 58097 w 298983"/>
                    <a:gd name="connsiteY19" fmla="*/ 7306 h 246806"/>
                    <a:gd name="connsiteX20" fmla="*/ 68039 w 298983"/>
                    <a:gd name="connsiteY20" fmla="*/ 11281 h 246806"/>
                    <a:gd name="connsiteX21" fmla="*/ 81533 w 298983"/>
                    <a:gd name="connsiteY21" fmla="*/ 12004 h 246806"/>
                    <a:gd name="connsiteX22" fmla="*/ 91120 w 298983"/>
                    <a:gd name="connsiteY22" fmla="*/ 17786 h 246806"/>
                    <a:gd name="connsiteX23" fmla="*/ 89700 w 298983"/>
                    <a:gd name="connsiteY23" fmla="*/ 24651 h 246806"/>
                    <a:gd name="connsiteX24" fmla="*/ 42118 w 298983"/>
                    <a:gd name="connsiteY24" fmla="*/ 218700 h 246806"/>
                    <a:gd name="connsiteX25" fmla="*/ 9805 w 298983"/>
                    <a:gd name="connsiteY25" fmla="*/ 235684 h 246806"/>
                    <a:gd name="connsiteX26" fmla="*/ 218 w 298983"/>
                    <a:gd name="connsiteY26" fmla="*/ 242911 h 246806"/>
                    <a:gd name="connsiteX27" fmla="*/ 5189 w 298983"/>
                    <a:gd name="connsiteY27" fmla="*/ 246886 h 246806"/>
                    <a:gd name="connsiteX28" fmla="*/ 50285 w 298983"/>
                    <a:gd name="connsiteY28" fmla="*/ 245802 h 246806"/>
                    <a:gd name="connsiteX29" fmla="*/ 73011 w 298983"/>
                    <a:gd name="connsiteY29" fmla="*/ 246163 h 246806"/>
                    <a:gd name="connsiteX30" fmla="*/ 96091 w 298983"/>
                    <a:gd name="connsiteY30" fmla="*/ 246886 h 246806"/>
                    <a:gd name="connsiteX31" fmla="*/ 103193 w 298983"/>
                    <a:gd name="connsiteY31" fmla="*/ 239659 h 246806"/>
                    <a:gd name="connsiteX32" fmla="*/ 93251 w 298983"/>
                    <a:gd name="connsiteY32" fmla="*/ 235684 h 246806"/>
                    <a:gd name="connsiteX33" fmla="*/ 70170 w 298983"/>
                    <a:gd name="connsiteY33" fmla="*/ 229179 h 246806"/>
                    <a:gd name="connsiteX34" fmla="*/ 71235 w 298983"/>
                    <a:gd name="connsiteY34" fmla="*/ 223036 h 246806"/>
                    <a:gd name="connsiteX35" fmla="*/ 95381 w 298983"/>
                    <a:gd name="connsiteY35" fmla="*/ 124025 h 246806"/>
                    <a:gd name="connsiteX36" fmla="*/ 203683 w 298983"/>
                    <a:gd name="connsiteY36" fmla="*/ 124025 h 246806"/>
                    <a:gd name="connsiteX37" fmla="*/ 179182 w 298983"/>
                    <a:gd name="connsiteY37" fmla="*/ 223759 h 246806"/>
                    <a:gd name="connsiteX38" fmla="*/ 146869 w 298983"/>
                    <a:gd name="connsiteY38" fmla="*/ 235684 h 246806"/>
                    <a:gd name="connsiteX39" fmla="*/ 138347 w 298983"/>
                    <a:gd name="connsiteY39" fmla="*/ 242911 h 246806"/>
                    <a:gd name="connsiteX40" fmla="*/ 143318 w 298983"/>
                    <a:gd name="connsiteY40" fmla="*/ 246886 h 246806"/>
                    <a:gd name="connsiteX41" fmla="*/ 188414 w 298983"/>
                    <a:gd name="connsiteY41" fmla="*/ 245802 h 246806"/>
                    <a:gd name="connsiteX42" fmla="*/ 211140 w 298983"/>
                    <a:gd name="connsiteY42" fmla="*/ 246163 h 246806"/>
                    <a:gd name="connsiteX43" fmla="*/ 234221 w 298983"/>
                    <a:gd name="connsiteY43" fmla="*/ 246886 h 246806"/>
                    <a:gd name="connsiteX44" fmla="*/ 241322 w 298983"/>
                    <a:gd name="connsiteY44" fmla="*/ 239659 h 246806"/>
                    <a:gd name="connsiteX45" fmla="*/ 231380 w 298983"/>
                    <a:gd name="connsiteY45" fmla="*/ 235684 h 246806"/>
                    <a:gd name="connsiteX46" fmla="*/ 208299 w 298983"/>
                    <a:gd name="connsiteY46" fmla="*/ 229179 h 246806"/>
                    <a:gd name="connsiteX47" fmla="*/ 209364 w 298983"/>
                    <a:gd name="connsiteY47" fmla="*/ 223036 h 246806"/>
                    <a:gd name="connsiteX48" fmla="*/ 257301 w 298983"/>
                    <a:gd name="connsiteY48" fmla="*/ 27904 h 246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298983" h="246806">
                      <a:moveTo>
                        <a:pt x="257301" y="27904"/>
                      </a:moveTo>
                      <a:cubicBezTo>
                        <a:pt x="260497" y="14895"/>
                        <a:pt x="261207" y="11281"/>
                        <a:pt x="287129" y="11281"/>
                      </a:cubicBezTo>
                      <a:cubicBezTo>
                        <a:pt x="296361" y="11281"/>
                        <a:pt x="299202" y="11281"/>
                        <a:pt x="299202" y="4054"/>
                      </a:cubicBezTo>
                      <a:cubicBezTo>
                        <a:pt x="299202" y="79"/>
                        <a:pt x="295296" y="79"/>
                        <a:pt x="294230" y="79"/>
                      </a:cubicBezTo>
                      <a:cubicBezTo>
                        <a:pt x="284288" y="79"/>
                        <a:pt x="258722" y="1163"/>
                        <a:pt x="248779" y="1163"/>
                      </a:cubicBezTo>
                      <a:cubicBezTo>
                        <a:pt x="238482" y="1163"/>
                        <a:pt x="213270" y="79"/>
                        <a:pt x="202973" y="79"/>
                      </a:cubicBezTo>
                      <a:cubicBezTo>
                        <a:pt x="200132" y="79"/>
                        <a:pt x="196226" y="79"/>
                        <a:pt x="196226" y="7306"/>
                      </a:cubicBezTo>
                      <a:cubicBezTo>
                        <a:pt x="196226" y="11281"/>
                        <a:pt x="199422" y="11281"/>
                        <a:pt x="206169" y="11281"/>
                      </a:cubicBezTo>
                      <a:cubicBezTo>
                        <a:pt x="206879" y="11281"/>
                        <a:pt x="213625" y="11281"/>
                        <a:pt x="219662" y="12004"/>
                      </a:cubicBezTo>
                      <a:cubicBezTo>
                        <a:pt x="226053" y="12727"/>
                        <a:pt x="229249" y="13088"/>
                        <a:pt x="229249" y="17786"/>
                      </a:cubicBezTo>
                      <a:cubicBezTo>
                        <a:pt x="229249" y="19231"/>
                        <a:pt x="228894" y="19954"/>
                        <a:pt x="227829" y="24651"/>
                      </a:cubicBezTo>
                      <a:lnTo>
                        <a:pt x="206524" y="112823"/>
                      </a:lnTo>
                      <a:lnTo>
                        <a:pt x="98222" y="112823"/>
                      </a:lnTo>
                      <a:lnTo>
                        <a:pt x="119172" y="27904"/>
                      </a:lnTo>
                      <a:cubicBezTo>
                        <a:pt x="122368" y="14895"/>
                        <a:pt x="123433" y="11281"/>
                        <a:pt x="148999" y="11281"/>
                      </a:cubicBezTo>
                      <a:cubicBezTo>
                        <a:pt x="158232" y="11281"/>
                        <a:pt x="161072" y="11281"/>
                        <a:pt x="161072" y="4054"/>
                      </a:cubicBezTo>
                      <a:cubicBezTo>
                        <a:pt x="161072" y="79"/>
                        <a:pt x="157166" y="79"/>
                        <a:pt x="156101" y="79"/>
                      </a:cubicBezTo>
                      <a:cubicBezTo>
                        <a:pt x="146159" y="79"/>
                        <a:pt x="120592" y="1163"/>
                        <a:pt x="110650" y="1163"/>
                      </a:cubicBezTo>
                      <a:cubicBezTo>
                        <a:pt x="100352" y="1163"/>
                        <a:pt x="75141" y="79"/>
                        <a:pt x="64844" y="79"/>
                      </a:cubicBezTo>
                      <a:cubicBezTo>
                        <a:pt x="62003" y="79"/>
                        <a:pt x="58097" y="79"/>
                        <a:pt x="58097" y="7306"/>
                      </a:cubicBezTo>
                      <a:cubicBezTo>
                        <a:pt x="58097" y="11281"/>
                        <a:pt x="61293" y="11281"/>
                        <a:pt x="68039" y="11281"/>
                      </a:cubicBezTo>
                      <a:cubicBezTo>
                        <a:pt x="68750" y="11281"/>
                        <a:pt x="75496" y="11281"/>
                        <a:pt x="81533" y="12004"/>
                      </a:cubicBezTo>
                      <a:cubicBezTo>
                        <a:pt x="87924" y="12727"/>
                        <a:pt x="91120" y="13088"/>
                        <a:pt x="91120" y="17786"/>
                      </a:cubicBezTo>
                      <a:cubicBezTo>
                        <a:pt x="91120" y="19231"/>
                        <a:pt x="90765" y="20315"/>
                        <a:pt x="89700" y="24651"/>
                      </a:cubicBezTo>
                      <a:lnTo>
                        <a:pt x="42118" y="218700"/>
                      </a:lnTo>
                      <a:cubicBezTo>
                        <a:pt x="38567" y="232793"/>
                        <a:pt x="37857" y="235684"/>
                        <a:pt x="9805" y="235684"/>
                      </a:cubicBezTo>
                      <a:cubicBezTo>
                        <a:pt x="3413" y="235684"/>
                        <a:pt x="218" y="235684"/>
                        <a:pt x="218" y="242911"/>
                      </a:cubicBezTo>
                      <a:cubicBezTo>
                        <a:pt x="218" y="246886"/>
                        <a:pt x="4479" y="246886"/>
                        <a:pt x="5189" y="246886"/>
                      </a:cubicBezTo>
                      <a:cubicBezTo>
                        <a:pt x="15131" y="246886"/>
                        <a:pt x="40343" y="245802"/>
                        <a:pt x="50285" y="245802"/>
                      </a:cubicBezTo>
                      <a:cubicBezTo>
                        <a:pt x="57742" y="245802"/>
                        <a:pt x="65554" y="246163"/>
                        <a:pt x="73011" y="246163"/>
                      </a:cubicBezTo>
                      <a:cubicBezTo>
                        <a:pt x="80823" y="246163"/>
                        <a:pt x="88634" y="246886"/>
                        <a:pt x="96091" y="246886"/>
                      </a:cubicBezTo>
                      <a:cubicBezTo>
                        <a:pt x="98932" y="246886"/>
                        <a:pt x="103193" y="246886"/>
                        <a:pt x="103193" y="239659"/>
                      </a:cubicBezTo>
                      <a:cubicBezTo>
                        <a:pt x="103193" y="235684"/>
                        <a:pt x="99997" y="235684"/>
                        <a:pt x="93251" y="235684"/>
                      </a:cubicBezTo>
                      <a:cubicBezTo>
                        <a:pt x="80112" y="235684"/>
                        <a:pt x="70170" y="235684"/>
                        <a:pt x="70170" y="229179"/>
                      </a:cubicBezTo>
                      <a:cubicBezTo>
                        <a:pt x="70170" y="227011"/>
                        <a:pt x="70880" y="225205"/>
                        <a:pt x="71235" y="223036"/>
                      </a:cubicBezTo>
                      <a:lnTo>
                        <a:pt x="95381" y="124025"/>
                      </a:lnTo>
                      <a:lnTo>
                        <a:pt x="203683" y="124025"/>
                      </a:lnTo>
                      <a:cubicBezTo>
                        <a:pt x="188769" y="184010"/>
                        <a:pt x="180602" y="218339"/>
                        <a:pt x="179182" y="223759"/>
                      </a:cubicBezTo>
                      <a:cubicBezTo>
                        <a:pt x="175631" y="235323"/>
                        <a:pt x="168884" y="235684"/>
                        <a:pt x="146869" y="235684"/>
                      </a:cubicBezTo>
                      <a:cubicBezTo>
                        <a:pt x="141543" y="235684"/>
                        <a:pt x="138347" y="235684"/>
                        <a:pt x="138347" y="242911"/>
                      </a:cubicBezTo>
                      <a:cubicBezTo>
                        <a:pt x="138347" y="246886"/>
                        <a:pt x="142608" y="246886"/>
                        <a:pt x="143318" y="246886"/>
                      </a:cubicBezTo>
                      <a:cubicBezTo>
                        <a:pt x="153260" y="246886"/>
                        <a:pt x="178472" y="245802"/>
                        <a:pt x="188414" y="245802"/>
                      </a:cubicBezTo>
                      <a:cubicBezTo>
                        <a:pt x="195871" y="245802"/>
                        <a:pt x="203683" y="246163"/>
                        <a:pt x="211140" y="246163"/>
                      </a:cubicBezTo>
                      <a:cubicBezTo>
                        <a:pt x="218952" y="246163"/>
                        <a:pt x="226764" y="246886"/>
                        <a:pt x="234221" y="246886"/>
                      </a:cubicBezTo>
                      <a:cubicBezTo>
                        <a:pt x="237061" y="246886"/>
                        <a:pt x="241322" y="246886"/>
                        <a:pt x="241322" y="239659"/>
                      </a:cubicBezTo>
                      <a:cubicBezTo>
                        <a:pt x="241322" y="235684"/>
                        <a:pt x="238126" y="235684"/>
                        <a:pt x="231380" y="235684"/>
                      </a:cubicBezTo>
                      <a:cubicBezTo>
                        <a:pt x="218242" y="235684"/>
                        <a:pt x="208299" y="235684"/>
                        <a:pt x="208299" y="229179"/>
                      </a:cubicBezTo>
                      <a:cubicBezTo>
                        <a:pt x="208299" y="227011"/>
                        <a:pt x="209009" y="225205"/>
                        <a:pt x="209364" y="223036"/>
                      </a:cubicBezTo>
                      <a:lnTo>
                        <a:pt x="257301" y="279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7251ED5E-1DB7-68A3-87F2-9C862A64605D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9250163" y="7525136"/>
                  <a:ext cx="99176" cy="114080"/>
                </a:xfrm>
                <a:custGeom>
                  <a:avLst/>
                  <a:gdLst>
                    <a:gd name="connsiteX0" fmla="*/ 89708 w 99176"/>
                    <a:gd name="connsiteY0" fmla="*/ 16522 h 114080"/>
                    <a:gd name="connsiteX1" fmla="*/ 79268 w 99176"/>
                    <a:gd name="connsiteY1" fmla="*/ 28411 h 114080"/>
                    <a:gd name="connsiteX2" fmla="*/ 87471 w 99176"/>
                    <a:gd name="connsiteY2" fmla="*/ 36505 h 114080"/>
                    <a:gd name="connsiteX3" fmla="*/ 99402 w 99176"/>
                    <a:gd name="connsiteY3" fmla="*/ 22087 h 114080"/>
                    <a:gd name="connsiteX4" fmla="*/ 66343 w 99176"/>
                    <a:gd name="connsiteY4" fmla="*/ 81 h 114080"/>
                    <a:gd name="connsiteX5" fmla="*/ 20608 w 99176"/>
                    <a:gd name="connsiteY5" fmla="*/ 37011 h 114080"/>
                    <a:gd name="connsiteX6" fmla="*/ 29308 w 99176"/>
                    <a:gd name="connsiteY6" fmla="*/ 55477 h 114080"/>
                    <a:gd name="connsiteX7" fmla="*/ 57395 w 99176"/>
                    <a:gd name="connsiteY7" fmla="*/ 64583 h 114080"/>
                    <a:gd name="connsiteX8" fmla="*/ 78523 w 99176"/>
                    <a:gd name="connsiteY8" fmla="*/ 81278 h 114080"/>
                    <a:gd name="connsiteX9" fmla="*/ 65349 w 99176"/>
                    <a:gd name="connsiteY9" fmla="*/ 101514 h 114080"/>
                    <a:gd name="connsiteX10" fmla="*/ 40493 w 99176"/>
                    <a:gd name="connsiteY10" fmla="*/ 107078 h 114080"/>
                    <a:gd name="connsiteX11" fmla="*/ 10665 w 99176"/>
                    <a:gd name="connsiteY11" fmla="*/ 96455 h 114080"/>
                    <a:gd name="connsiteX12" fmla="*/ 24336 w 99176"/>
                    <a:gd name="connsiteY12" fmla="*/ 82036 h 114080"/>
                    <a:gd name="connsiteX13" fmla="*/ 14642 w 99176"/>
                    <a:gd name="connsiteY13" fmla="*/ 72677 h 114080"/>
                    <a:gd name="connsiteX14" fmla="*/ 226 w 99176"/>
                    <a:gd name="connsiteY14" fmla="*/ 89625 h 114080"/>
                    <a:gd name="connsiteX15" fmla="*/ 40244 w 99176"/>
                    <a:gd name="connsiteY15" fmla="*/ 114161 h 114080"/>
                    <a:gd name="connsiteX16" fmla="*/ 94431 w 99176"/>
                    <a:gd name="connsiteY16" fmla="*/ 72424 h 114080"/>
                    <a:gd name="connsiteX17" fmla="*/ 60129 w 99176"/>
                    <a:gd name="connsiteY17" fmla="*/ 42829 h 114080"/>
                    <a:gd name="connsiteX18" fmla="*/ 50187 w 99176"/>
                    <a:gd name="connsiteY18" fmla="*/ 40806 h 114080"/>
                    <a:gd name="connsiteX19" fmla="*/ 36516 w 99176"/>
                    <a:gd name="connsiteY19" fmla="*/ 28158 h 114080"/>
                    <a:gd name="connsiteX20" fmla="*/ 46458 w 99176"/>
                    <a:gd name="connsiteY20" fmla="*/ 11969 h 114080"/>
                    <a:gd name="connsiteX21" fmla="*/ 66095 w 99176"/>
                    <a:gd name="connsiteY21" fmla="*/ 7163 h 114080"/>
                    <a:gd name="connsiteX22" fmla="*/ 89708 w 99176"/>
                    <a:gd name="connsiteY22" fmla="*/ 16522 h 114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9176" h="114080">
                      <a:moveTo>
                        <a:pt x="89708" y="16522"/>
                      </a:moveTo>
                      <a:cubicBezTo>
                        <a:pt x="83245" y="18040"/>
                        <a:pt x="79268" y="23352"/>
                        <a:pt x="79268" y="28411"/>
                      </a:cubicBezTo>
                      <a:cubicBezTo>
                        <a:pt x="79268" y="34229"/>
                        <a:pt x="84240" y="36505"/>
                        <a:pt x="87471" y="36505"/>
                      </a:cubicBezTo>
                      <a:cubicBezTo>
                        <a:pt x="89957" y="36505"/>
                        <a:pt x="99402" y="34988"/>
                        <a:pt x="99402" y="22087"/>
                      </a:cubicBezTo>
                      <a:cubicBezTo>
                        <a:pt x="99402" y="5646"/>
                        <a:pt x="81506" y="81"/>
                        <a:pt x="66343" y="81"/>
                      </a:cubicBezTo>
                      <a:cubicBezTo>
                        <a:pt x="27568" y="81"/>
                        <a:pt x="20608" y="29170"/>
                        <a:pt x="20608" y="37011"/>
                      </a:cubicBezTo>
                      <a:cubicBezTo>
                        <a:pt x="20608" y="46370"/>
                        <a:pt x="25828" y="52441"/>
                        <a:pt x="29308" y="55477"/>
                      </a:cubicBezTo>
                      <a:cubicBezTo>
                        <a:pt x="35770" y="60536"/>
                        <a:pt x="40244" y="61547"/>
                        <a:pt x="57395" y="64583"/>
                      </a:cubicBezTo>
                      <a:cubicBezTo>
                        <a:pt x="62615" y="65595"/>
                        <a:pt x="78523" y="68630"/>
                        <a:pt x="78523" y="81278"/>
                      </a:cubicBezTo>
                      <a:cubicBezTo>
                        <a:pt x="78523" y="85578"/>
                        <a:pt x="75789" y="95190"/>
                        <a:pt x="65349" y="101514"/>
                      </a:cubicBezTo>
                      <a:cubicBezTo>
                        <a:pt x="55655" y="107078"/>
                        <a:pt x="43476" y="107078"/>
                        <a:pt x="40493" y="107078"/>
                      </a:cubicBezTo>
                      <a:cubicBezTo>
                        <a:pt x="30550" y="107078"/>
                        <a:pt x="16382" y="104802"/>
                        <a:pt x="10665" y="96455"/>
                      </a:cubicBezTo>
                      <a:cubicBezTo>
                        <a:pt x="18868" y="95443"/>
                        <a:pt x="24336" y="89119"/>
                        <a:pt x="24336" y="82036"/>
                      </a:cubicBezTo>
                      <a:cubicBezTo>
                        <a:pt x="24336" y="75713"/>
                        <a:pt x="19862" y="72677"/>
                        <a:pt x="14642" y="72677"/>
                      </a:cubicBezTo>
                      <a:cubicBezTo>
                        <a:pt x="7434" y="72677"/>
                        <a:pt x="226" y="78495"/>
                        <a:pt x="226" y="89625"/>
                      </a:cubicBezTo>
                      <a:cubicBezTo>
                        <a:pt x="226" y="104802"/>
                        <a:pt x="16134" y="114161"/>
                        <a:pt x="40244" y="114161"/>
                      </a:cubicBezTo>
                      <a:cubicBezTo>
                        <a:pt x="85980" y="114161"/>
                        <a:pt x="94431" y="82289"/>
                        <a:pt x="94431" y="72424"/>
                      </a:cubicBezTo>
                      <a:cubicBezTo>
                        <a:pt x="94431" y="49153"/>
                        <a:pt x="69326" y="44600"/>
                        <a:pt x="60129" y="42829"/>
                      </a:cubicBezTo>
                      <a:cubicBezTo>
                        <a:pt x="57892" y="42323"/>
                        <a:pt x="51678" y="41311"/>
                        <a:pt x="50187" y="40806"/>
                      </a:cubicBezTo>
                      <a:cubicBezTo>
                        <a:pt x="40990" y="39035"/>
                        <a:pt x="36516" y="33723"/>
                        <a:pt x="36516" y="28158"/>
                      </a:cubicBezTo>
                      <a:cubicBezTo>
                        <a:pt x="36516" y="22340"/>
                        <a:pt x="40990" y="15511"/>
                        <a:pt x="46458" y="11969"/>
                      </a:cubicBezTo>
                      <a:cubicBezTo>
                        <a:pt x="53170" y="7669"/>
                        <a:pt x="61869" y="7163"/>
                        <a:pt x="66095" y="7163"/>
                      </a:cubicBezTo>
                      <a:cubicBezTo>
                        <a:pt x="71315" y="7163"/>
                        <a:pt x="84240" y="7922"/>
                        <a:pt x="89708" y="16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971EE900-9FBD-53EE-EBE4-8485838A3FAE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9419445" y="7311467"/>
                  <a:ext cx="82380" cy="361356"/>
                </a:xfrm>
                <a:custGeom>
                  <a:avLst/>
                  <a:gdLst>
                    <a:gd name="connsiteX0" fmla="*/ 82611 w 82380"/>
                    <a:gd name="connsiteY0" fmla="*/ 357823 h 361356"/>
                    <a:gd name="connsiteX1" fmla="*/ 76574 w 82380"/>
                    <a:gd name="connsiteY1" fmla="*/ 349873 h 361356"/>
                    <a:gd name="connsiteX2" fmla="*/ 20825 w 82380"/>
                    <a:gd name="connsiteY2" fmla="*/ 180758 h 361356"/>
                    <a:gd name="connsiteX3" fmla="*/ 77994 w 82380"/>
                    <a:gd name="connsiteY3" fmla="*/ 9836 h 361356"/>
                    <a:gd name="connsiteX4" fmla="*/ 82611 w 82380"/>
                    <a:gd name="connsiteY4" fmla="*/ 3693 h 361356"/>
                    <a:gd name="connsiteX5" fmla="*/ 79060 w 82380"/>
                    <a:gd name="connsiteY5" fmla="*/ 79 h 361356"/>
                    <a:gd name="connsiteX6" fmla="*/ 22601 w 82380"/>
                    <a:gd name="connsiteY6" fmla="*/ 70544 h 361356"/>
                    <a:gd name="connsiteX7" fmla="*/ 230 w 82380"/>
                    <a:gd name="connsiteY7" fmla="*/ 180758 h 361356"/>
                    <a:gd name="connsiteX8" fmla="*/ 23666 w 82380"/>
                    <a:gd name="connsiteY8" fmla="*/ 293501 h 361356"/>
                    <a:gd name="connsiteX9" fmla="*/ 79060 w 82380"/>
                    <a:gd name="connsiteY9" fmla="*/ 361436 h 361356"/>
                    <a:gd name="connsiteX10" fmla="*/ 82611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11" y="357823"/>
                      </a:moveTo>
                      <a:cubicBezTo>
                        <a:pt x="82611" y="356738"/>
                        <a:pt x="82611" y="356016"/>
                        <a:pt x="76574" y="349873"/>
                      </a:cubicBezTo>
                      <a:cubicBezTo>
                        <a:pt x="32188" y="304342"/>
                        <a:pt x="20825" y="236045"/>
                        <a:pt x="20825" y="180758"/>
                      </a:cubicBezTo>
                      <a:cubicBezTo>
                        <a:pt x="20825" y="117882"/>
                        <a:pt x="34319" y="55005"/>
                        <a:pt x="77994" y="9836"/>
                      </a:cubicBezTo>
                      <a:cubicBezTo>
                        <a:pt x="82611" y="5500"/>
                        <a:pt x="82611" y="4777"/>
                        <a:pt x="82611" y="3693"/>
                      </a:cubicBezTo>
                      <a:cubicBezTo>
                        <a:pt x="82611" y="1163"/>
                        <a:pt x="81190" y="79"/>
                        <a:pt x="79060" y="79"/>
                      </a:cubicBezTo>
                      <a:cubicBezTo>
                        <a:pt x="75509" y="79"/>
                        <a:pt x="43551" y="24651"/>
                        <a:pt x="22601" y="70544"/>
                      </a:cubicBezTo>
                      <a:cubicBezTo>
                        <a:pt x="4491" y="110293"/>
                        <a:pt x="230" y="150404"/>
                        <a:pt x="230" y="180758"/>
                      </a:cubicBezTo>
                      <a:cubicBezTo>
                        <a:pt x="230" y="208943"/>
                        <a:pt x="4136" y="252668"/>
                        <a:pt x="23666" y="293501"/>
                      </a:cubicBezTo>
                      <a:cubicBezTo>
                        <a:pt x="44971" y="337948"/>
                        <a:pt x="75509" y="361436"/>
                        <a:pt x="79060" y="361436"/>
                      </a:cubicBezTo>
                      <a:cubicBezTo>
                        <a:pt x="81190" y="361436"/>
                        <a:pt x="82611" y="360352"/>
                        <a:pt x="82611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5A0252AE-9168-1AD1-2BFD-6189714E7E97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9574494" y="7229117"/>
                  <a:ext cx="157303" cy="71548"/>
                </a:xfrm>
                <a:custGeom>
                  <a:avLst/>
                  <a:gdLst>
                    <a:gd name="connsiteX0" fmla="*/ 126290 w 157303"/>
                    <a:gd name="connsiteY0" fmla="*/ 43078 h 71548"/>
                    <a:gd name="connsiteX1" fmla="*/ 109601 w 157303"/>
                    <a:gd name="connsiteY1" fmla="*/ 64398 h 71548"/>
                    <a:gd name="connsiteX2" fmla="*/ 116702 w 157303"/>
                    <a:gd name="connsiteY2" fmla="*/ 71625 h 71548"/>
                    <a:gd name="connsiteX3" fmla="*/ 123449 w 157303"/>
                    <a:gd name="connsiteY3" fmla="*/ 66928 h 71548"/>
                    <a:gd name="connsiteX4" fmla="*/ 151501 w 157303"/>
                    <a:gd name="connsiteY4" fmla="*/ 43439 h 71548"/>
                    <a:gd name="connsiteX5" fmla="*/ 157538 w 157303"/>
                    <a:gd name="connsiteY5" fmla="*/ 35851 h 71548"/>
                    <a:gd name="connsiteX6" fmla="*/ 152566 w 157303"/>
                    <a:gd name="connsiteY6" fmla="*/ 28624 h 71548"/>
                    <a:gd name="connsiteX7" fmla="*/ 138008 w 157303"/>
                    <a:gd name="connsiteY7" fmla="*/ 8026 h 71548"/>
                    <a:gd name="connsiteX8" fmla="*/ 130906 w 157303"/>
                    <a:gd name="connsiteY8" fmla="*/ 77 h 71548"/>
                    <a:gd name="connsiteX9" fmla="*/ 123804 w 157303"/>
                    <a:gd name="connsiteY9" fmla="*/ 7665 h 71548"/>
                    <a:gd name="connsiteX10" fmla="*/ 132326 w 157303"/>
                    <a:gd name="connsiteY10" fmla="*/ 28624 h 71548"/>
                    <a:gd name="connsiteX11" fmla="*/ 12662 w 157303"/>
                    <a:gd name="connsiteY11" fmla="*/ 28624 h 71548"/>
                    <a:gd name="connsiteX12" fmla="*/ 234 w 157303"/>
                    <a:gd name="connsiteY12" fmla="*/ 35851 h 71548"/>
                    <a:gd name="connsiteX13" fmla="*/ 12662 w 157303"/>
                    <a:gd name="connsiteY13" fmla="*/ 43078 h 71548"/>
                    <a:gd name="connsiteX14" fmla="*/ 126290 w 157303"/>
                    <a:gd name="connsiteY14" fmla="*/ 43078 h 7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03" h="71548">
                      <a:moveTo>
                        <a:pt x="126290" y="43078"/>
                      </a:moveTo>
                      <a:cubicBezTo>
                        <a:pt x="121319" y="47776"/>
                        <a:pt x="109601" y="57894"/>
                        <a:pt x="109601" y="64398"/>
                      </a:cubicBezTo>
                      <a:cubicBezTo>
                        <a:pt x="109601" y="68012"/>
                        <a:pt x="113152" y="71625"/>
                        <a:pt x="116702" y="71625"/>
                      </a:cubicBezTo>
                      <a:cubicBezTo>
                        <a:pt x="119898" y="71625"/>
                        <a:pt x="121674" y="69096"/>
                        <a:pt x="123449" y="66928"/>
                      </a:cubicBezTo>
                      <a:cubicBezTo>
                        <a:pt x="127710" y="61507"/>
                        <a:pt x="135877" y="51389"/>
                        <a:pt x="151501" y="43439"/>
                      </a:cubicBezTo>
                      <a:cubicBezTo>
                        <a:pt x="153987" y="41994"/>
                        <a:pt x="157538" y="40187"/>
                        <a:pt x="157538" y="35851"/>
                      </a:cubicBezTo>
                      <a:cubicBezTo>
                        <a:pt x="157538" y="32237"/>
                        <a:pt x="155052" y="30431"/>
                        <a:pt x="152566" y="28624"/>
                      </a:cubicBezTo>
                      <a:cubicBezTo>
                        <a:pt x="144754" y="23203"/>
                        <a:pt x="140848" y="16699"/>
                        <a:pt x="138008" y="8026"/>
                      </a:cubicBezTo>
                      <a:cubicBezTo>
                        <a:pt x="137298" y="4774"/>
                        <a:pt x="135877" y="77"/>
                        <a:pt x="130906" y="77"/>
                      </a:cubicBezTo>
                      <a:cubicBezTo>
                        <a:pt x="125935" y="77"/>
                        <a:pt x="123804" y="4774"/>
                        <a:pt x="123804" y="7665"/>
                      </a:cubicBezTo>
                      <a:cubicBezTo>
                        <a:pt x="123804" y="9472"/>
                        <a:pt x="126645" y="21035"/>
                        <a:pt x="132326" y="28624"/>
                      </a:cubicBezTo>
                      <a:lnTo>
                        <a:pt x="12662" y="28624"/>
                      </a:lnTo>
                      <a:cubicBezTo>
                        <a:pt x="6625" y="28624"/>
                        <a:pt x="234" y="28624"/>
                        <a:pt x="234" y="35851"/>
                      </a:cubicBezTo>
                      <a:cubicBezTo>
                        <a:pt x="234" y="43078"/>
                        <a:pt x="6625" y="43078"/>
                        <a:pt x="12662" y="43078"/>
                      </a:cubicBezTo>
                      <a:lnTo>
                        <a:pt x="126290" y="430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54ED93F2-A7C5-67D7-6174-BBB89734DC7B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9541201" y="7331703"/>
                  <a:ext cx="175768" cy="255479"/>
                </a:xfrm>
                <a:custGeom>
                  <a:avLst/>
                  <a:gdLst>
                    <a:gd name="connsiteX0" fmla="*/ 108181 w 175768"/>
                    <a:gd name="connsiteY0" fmla="*/ 145345 h 255479"/>
                    <a:gd name="connsiteX1" fmla="*/ 145465 w 175768"/>
                    <a:gd name="connsiteY1" fmla="*/ 246886 h 255479"/>
                    <a:gd name="connsiteX2" fmla="*/ 164285 w 175768"/>
                    <a:gd name="connsiteY2" fmla="*/ 254836 h 255479"/>
                    <a:gd name="connsiteX3" fmla="*/ 172097 w 175768"/>
                    <a:gd name="connsiteY3" fmla="*/ 254836 h 255479"/>
                    <a:gd name="connsiteX4" fmla="*/ 176003 w 175768"/>
                    <a:gd name="connsiteY4" fmla="*/ 251222 h 255479"/>
                    <a:gd name="connsiteX5" fmla="*/ 174227 w 175768"/>
                    <a:gd name="connsiteY5" fmla="*/ 247970 h 255479"/>
                    <a:gd name="connsiteX6" fmla="*/ 166060 w 175768"/>
                    <a:gd name="connsiteY6" fmla="*/ 231348 h 255479"/>
                    <a:gd name="connsiteX7" fmla="*/ 93622 w 175768"/>
                    <a:gd name="connsiteY7" fmla="*/ 25735 h 255479"/>
                    <a:gd name="connsiteX8" fmla="*/ 50301 w 175768"/>
                    <a:gd name="connsiteY8" fmla="*/ 79 h 255479"/>
                    <a:gd name="connsiteX9" fmla="*/ 43910 w 175768"/>
                    <a:gd name="connsiteY9" fmla="*/ 4054 h 255479"/>
                    <a:gd name="connsiteX10" fmla="*/ 47106 w 175768"/>
                    <a:gd name="connsiteY10" fmla="*/ 7668 h 255479"/>
                    <a:gd name="connsiteX11" fmla="*/ 70186 w 175768"/>
                    <a:gd name="connsiteY11" fmla="*/ 36576 h 255479"/>
                    <a:gd name="connsiteX12" fmla="*/ 104630 w 175768"/>
                    <a:gd name="connsiteY12" fmla="*/ 134865 h 255479"/>
                    <a:gd name="connsiteX13" fmla="*/ 6626 w 175768"/>
                    <a:gd name="connsiteY13" fmla="*/ 233877 h 255479"/>
                    <a:gd name="connsiteX14" fmla="*/ 234 w 175768"/>
                    <a:gd name="connsiteY14" fmla="*/ 245079 h 255479"/>
                    <a:gd name="connsiteX15" fmla="*/ 10887 w 175768"/>
                    <a:gd name="connsiteY15" fmla="*/ 255558 h 255479"/>
                    <a:gd name="connsiteX16" fmla="*/ 22605 w 175768"/>
                    <a:gd name="connsiteY16" fmla="*/ 247970 h 255479"/>
                    <a:gd name="connsiteX17" fmla="*/ 108181 w 175768"/>
                    <a:gd name="connsiteY17" fmla="*/ 145345 h 255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5768" h="255479">
                      <a:moveTo>
                        <a:pt x="108181" y="145345"/>
                      </a:moveTo>
                      <a:cubicBezTo>
                        <a:pt x="122739" y="183287"/>
                        <a:pt x="139784" y="238575"/>
                        <a:pt x="145465" y="246886"/>
                      </a:cubicBezTo>
                      <a:cubicBezTo>
                        <a:pt x="151146" y="254836"/>
                        <a:pt x="154697" y="254836"/>
                        <a:pt x="164285" y="254836"/>
                      </a:cubicBezTo>
                      <a:lnTo>
                        <a:pt x="172097" y="254836"/>
                      </a:lnTo>
                      <a:cubicBezTo>
                        <a:pt x="175647" y="254474"/>
                        <a:pt x="176003" y="252306"/>
                        <a:pt x="176003" y="251222"/>
                      </a:cubicBezTo>
                      <a:cubicBezTo>
                        <a:pt x="176003" y="250138"/>
                        <a:pt x="175292" y="249415"/>
                        <a:pt x="174227" y="247970"/>
                      </a:cubicBezTo>
                      <a:cubicBezTo>
                        <a:pt x="170676" y="243995"/>
                        <a:pt x="168546" y="238575"/>
                        <a:pt x="166060" y="231348"/>
                      </a:cubicBezTo>
                      <a:lnTo>
                        <a:pt x="93622" y="25735"/>
                      </a:lnTo>
                      <a:cubicBezTo>
                        <a:pt x="86165" y="4777"/>
                        <a:pt x="66991" y="79"/>
                        <a:pt x="50301" y="79"/>
                      </a:cubicBezTo>
                      <a:cubicBezTo>
                        <a:pt x="48526" y="79"/>
                        <a:pt x="43910" y="79"/>
                        <a:pt x="43910" y="4054"/>
                      </a:cubicBezTo>
                      <a:cubicBezTo>
                        <a:pt x="43910" y="6945"/>
                        <a:pt x="46751" y="7668"/>
                        <a:pt x="47106" y="7668"/>
                      </a:cubicBezTo>
                      <a:cubicBezTo>
                        <a:pt x="58824" y="9836"/>
                        <a:pt x="61309" y="12004"/>
                        <a:pt x="70186" y="36576"/>
                      </a:cubicBezTo>
                      <a:lnTo>
                        <a:pt x="104630" y="134865"/>
                      </a:lnTo>
                      <a:lnTo>
                        <a:pt x="6626" y="233877"/>
                      </a:lnTo>
                      <a:cubicBezTo>
                        <a:pt x="2365" y="238213"/>
                        <a:pt x="234" y="240381"/>
                        <a:pt x="234" y="245079"/>
                      </a:cubicBezTo>
                      <a:cubicBezTo>
                        <a:pt x="234" y="251222"/>
                        <a:pt x="5205" y="255558"/>
                        <a:pt x="10887" y="255558"/>
                      </a:cubicBezTo>
                      <a:cubicBezTo>
                        <a:pt x="16568" y="255558"/>
                        <a:pt x="19764" y="251584"/>
                        <a:pt x="22605" y="247970"/>
                      </a:cubicBezTo>
                      <a:lnTo>
                        <a:pt x="108181" y="1453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67E36411-A2D6-9C62-AAF0-D8C5BF32561C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9742442" y="7468729"/>
                  <a:ext cx="115332" cy="173017"/>
                </a:xfrm>
                <a:custGeom>
                  <a:avLst/>
                  <a:gdLst>
                    <a:gd name="connsiteX0" fmla="*/ 115572 w 115332"/>
                    <a:gd name="connsiteY0" fmla="*/ 87348 h 173017"/>
                    <a:gd name="connsiteX1" fmla="*/ 100907 w 115332"/>
                    <a:gd name="connsiteY1" fmla="*/ 21834 h 173017"/>
                    <a:gd name="connsiteX2" fmla="*/ 57906 w 115332"/>
                    <a:gd name="connsiteY2" fmla="*/ 81 h 173017"/>
                    <a:gd name="connsiteX3" fmla="*/ 240 w 115332"/>
                    <a:gd name="connsiteY3" fmla="*/ 87348 h 173017"/>
                    <a:gd name="connsiteX4" fmla="*/ 57906 w 115332"/>
                    <a:gd name="connsiteY4" fmla="*/ 173098 h 173017"/>
                    <a:gd name="connsiteX5" fmla="*/ 115572 w 115332"/>
                    <a:gd name="connsiteY5" fmla="*/ 87348 h 173017"/>
                    <a:gd name="connsiteX6" fmla="*/ 57906 w 115332"/>
                    <a:gd name="connsiteY6" fmla="*/ 166016 h 173017"/>
                    <a:gd name="connsiteX7" fmla="*/ 26339 w 115332"/>
                    <a:gd name="connsiteY7" fmla="*/ 138444 h 173017"/>
                    <a:gd name="connsiteX8" fmla="*/ 22859 w 115332"/>
                    <a:gd name="connsiteY8" fmla="*/ 84060 h 173017"/>
                    <a:gd name="connsiteX9" fmla="*/ 26587 w 115332"/>
                    <a:gd name="connsiteY9" fmla="*/ 32458 h 173017"/>
                    <a:gd name="connsiteX10" fmla="*/ 57906 w 115332"/>
                    <a:gd name="connsiteY10" fmla="*/ 7163 h 173017"/>
                    <a:gd name="connsiteX11" fmla="*/ 88728 w 115332"/>
                    <a:gd name="connsiteY11" fmla="*/ 30182 h 173017"/>
                    <a:gd name="connsiteX12" fmla="*/ 92953 w 115332"/>
                    <a:gd name="connsiteY12" fmla="*/ 84060 h 173017"/>
                    <a:gd name="connsiteX13" fmla="*/ 89722 w 115332"/>
                    <a:gd name="connsiteY13" fmla="*/ 137432 h 173017"/>
                    <a:gd name="connsiteX14" fmla="*/ 57906 w 115332"/>
                    <a:gd name="connsiteY14" fmla="*/ 166016 h 17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5332" h="173017">
                      <a:moveTo>
                        <a:pt x="115572" y="87348"/>
                      </a:moveTo>
                      <a:cubicBezTo>
                        <a:pt x="115572" y="59524"/>
                        <a:pt x="112341" y="39541"/>
                        <a:pt x="100907" y="21834"/>
                      </a:cubicBezTo>
                      <a:cubicBezTo>
                        <a:pt x="93202" y="10199"/>
                        <a:pt x="77791" y="81"/>
                        <a:pt x="57906" y="81"/>
                      </a:cubicBezTo>
                      <a:cubicBezTo>
                        <a:pt x="240" y="81"/>
                        <a:pt x="240" y="69136"/>
                        <a:pt x="240" y="87348"/>
                      </a:cubicBezTo>
                      <a:cubicBezTo>
                        <a:pt x="240" y="105561"/>
                        <a:pt x="240" y="173098"/>
                        <a:pt x="57906" y="173098"/>
                      </a:cubicBezTo>
                      <a:cubicBezTo>
                        <a:pt x="115572" y="173098"/>
                        <a:pt x="115572" y="105561"/>
                        <a:pt x="115572" y="87348"/>
                      </a:cubicBezTo>
                      <a:close/>
                      <a:moveTo>
                        <a:pt x="57906" y="166016"/>
                      </a:moveTo>
                      <a:cubicBezTo>
                        <a:pt x="46472" y="166016"/>
                        <a:pt x="31310" y="159186"/>
                        <a:pt x="26339" y="138444"/>
                      </a:cubicBezTo>
                      <a:cubicBezTo>
                        <a:pt x="22859" y="123520"/>
                        <a:pt x="22859" y="102778"/>
                        <a:pt x="22859" y="84060"/>
                      </a:cubicBezTo>
                      <a:cubicBezTo>
                        <a:pt x="22859" y="65595"/>
                        <a:pt x="22859" y="46370"/>
                        <a:pt x="26587" y="32458"/>
                      </a:cubicBezTo>
                      <a:cubicBezTo>
                        <a:pt x="31807" y="12475"/>
                        <a:pt x="47715" y="7163"/>
                        <a:pt x="57906" y="7163"/>
                      </a:cubicBezTo>
                      <a:cubicBezTo>
                        <a:pt x="71328" y="7163"/>
                        <a:pt x="84254" y="15511"/>
                        <a:pt x="88728" y="30182"/>
                      </a:cubicBezTo>
                      <a:cubicBezTo>
                        <a:pt x="92705" y="43841"/>
                        <a:pt x="92953" y="62053"/>
                        <a:pt x="92953" y="84060"/>
                      </a:cubicBezTo>
                      <a:cubicBezTo>
                        <a:pt x="92953" y="102778"/>
                        <a:pt x="92953" y="121497"/>
                        <a:pt x="89722" y="137432"/>
                      </a:cubicBezTo>
                      <a:cubicBezTo>
                        <a:pt x="84751" y="160451"/>
                        <a:pt x="67849" y="166016"/>
                        <a:pt x="57906" y="1660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D141361A-27AA-8585-11B2-71BBF880CFF2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9919351" y="7426739"/>
                  <a:ext cx="38704" cy="225486"/>
                </a:xfrm>
                <a:custGeom>
                  <a:avLst/>
                  <a:gdLst>
                    <a:gd name="connsiteX0" fmla="*/ 37884 w 38704"/>
                    <a:gd name="connsiteY0" fmla="*/ 19231 h 225486"/>
                    <a:gd name="connsiteX1" fmla="*/ 19064 w 38704"/>
                    <a:gd name="connsiteY1" fmla="*/ 79 h 225486"/>
                    <a:gd name="connsiteX2" fmla="*/ 244 w 38704"/>
                    <a:gd name="connsiteY2" fmla="*/ 19231 h 225486"/>
                    <a:gd name="connsiteX3" fmla="*/ 19064 w 38704"/>
                    <a:gd name="connsiteY3" fmla="*/ 38383 h 225486"/>
                    <a:gd name="connsiteX4" fmla="*/ 37884 w 38704"/>
                    <a:gd name="connsiteY4" fmla="*/ 19231 h 225486"/>
                    <a:gd name="connsiteX5" fmla="*/ 31137 w 38704"/>
                    <a:gd name="connsiteY5" fmla="*/ 151849 h 225486"/>
                    <a:gd name="connsiteX6" fmla="*/ 8411 w 38704"/>
                    <a:gd name="connsiteY6" fmla="*/ 216893 h 225486"/>
                    <a:gd name="connsiteX7" fmla="*/ 5926 w 38704"/>
                    <a:gd name="connsiteY7" fmla="*/ 221591 h 225486"/>
                    <a:gd name="connsiteX8" fmla="*/ 9477 w 38704"/>
                    <a:gd name="connsiteY8" fmla="*/ 225566 h 225486"/>
                    <a:gd name="connsiteX9" fmla="*/ 38949 w 38704"/>
                    <a:gd name="connsiteY9" fmla="*/ 154740 h 225486"/>
                    <a:gd name="connsiteX10" fmla="*/ 19064 w 38704"/>
                    <a:gd name="connsiteY10" fmla="*/ 117520 h 225486"/>
                    <a:gd name="connsiteX11" fmla="*/ 244 w 38704"/>
                    <a:gd name="connsiteY11" fmla="*/ 136672 h 225486"/>
                    <a:gd name="connsiteX12" fmla="*/ 19064 w 38704"/>
                    <a:gd name="connsiteY12" fmla="*/ 155824 h 225486"/>
                    <a:gd name="connsiteX13" fmla="*/ 21905 w 38704"/>
                    <a:gd name="connsiteY13" fmla="*/ 155463 h 225486"/>
                    <a:gd name="connsiteX14" fmla="*/ 31137 w 38704"/>
                    <a:gd name="connsiteY14" fmla="*/ 151849 h 22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704" h="225486">
                      <a:moveTo>
                        <a:pt x="37884" y="19231"/>
                      </a:moveTo>
                      <a:cubicBezTo>
                        <a:pt x="37884" y="8752"/>
                        <a:pt x="29362" y="79"/>
                        <a:pt x="19064" y="79"/>
                      </a:cubicBezTo>
                      <a:cubicBezTo>
                        <a:pt x="8766" y="79"/>
                        <a:pt x="244" y="8752"/>
                        <a:pt x="244" y="19231"/>
                      </a:cubicBezTo>
                      <a:cubicBezTo>
                        <a:pt x="244" y="29710"/>
                        <a:pt x="8766" y="38383"/>
                        <a:pt x="19064" y="38383"/>
                      </a:cubicBezTo>
                      <a:cubicBezTo>
                        <a:pt x="29362" y="38383"/>
                        <a:pt x="37884" y="29710"/>
                        <a:pt x="37884" y="19231"/>
                      </a:cubicBezTo>
                      <a:close/>
                      <a:moveTo>
                        <a:pt x="31137" y="151849"/>
                      </a:moveTo>
                      <a:cubicBezTo>
                        <a:pt x="31137" y="161967"/>
                        <a:pt x="31137" y="190153"/>
                        <a:pt x="8411" y="216893"/>
                      </a:cubicBezTo>
                      <a:cubicBezTo>
                        <a:pt x="5926" y="219784"/>
                        <a:pt x="5926" y="220507"/>
                        <a:pt x="5926" y="221591"/>
                      </a:cubicBezTo>
                      <a:cubicBezTo>
                        <a:pt x="5926" y="224120"/>
                        <a:pt x="7701" y="225566"/>
                        <a:pt x="9477" y="225566"/>
                      </a:cubicBezTo>
                      <a:cubicBezTo>
                        <a:pt x="13383" y="225566"/>
                        <a:pt x="38949" y="196657"/>
                        <a:pt x="38949" y="154740"/>
                      </a:cubicBezTo>
                      <a:cubicBezTo>
                        <a:pt x="38949" y="144261"/>
                        <a:pt x="38239" y="117520"/>
                        <a:pt x="19064" y="117520"/>
                      </a:cubicBezTo>
                      <a:cubicBezTo>
                        <a:pt x="6636" y="117520"/>
                        <a:pt x="244" y="127277"/>
                        <a:pt x="244" y="136672"/>
                      </a:cubicBezTo>
                      <a:cubicBezTo>
                        <a:pt x="244" y="146067"/>
                        <a:pt x="6281" y="155824"/>
                        <a:pt x="19064" y="155824"/>
                      </a:cubicBezTo>
                      <a:cubicBezTo>
                        <a:pt x="20839" y="155824"/>
                        <a:pt x="21550" y="155824"/>
                        <a:pt x="21905" y="155463"/>
                      </a:cubicBezTo>
                      <a:cubicBezTo>
                        <a:pt x="24390" y="155101"/>
                        <a:pt x="28296" y="154379"/>
                        <a:pt x="31137" y="151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D84FC413-1233-D37D-5856-926B5F78A6C1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0054797" y="7356275"/>
                  <a:ext cx="109011" cy="230184"/>
                </a:xfrm>
                <a:custGeom>
                  <a:avLst/>
                  <a:gdLst>
                    <a:gd name="connsiteX0" fmla="*/ 65230 w 109011"/>
                    <a:gd name="connsiteY0" fmla="*/ 81746 h 230184"/>
                    <a:gd name="connsiteX1" fmla="*/ 98608 w 109011"/>
                    <a:gd name="connsiteY1" fmla="*/ 81746 h 230184"/>
                    <a:gd name="connsiteX2" fmla="*/ 109261 w 109011"/>
                    <a:gd name="connsiteY2" fmla="*/ 74519 h 230184"/>
                    <a:gd name="connsiteX3" fmla="*/ 99318 w 109011"/>
                    <a:gd name="connsiteY3" fmla="*/ 70544 h 230184"/>
                    <a:gd name="connsiteX4" fmla="*/ 68071 w 109011"/>
                    <a:gd name="connsiteY4" fmla="*/ 70544 h 230184"/>
                    <a:gd name="connsiteX5" fmla="*/ 82629 w 109011"/>
                    <a:gd name="connsiteY5" fmla="*/ 9836 h 230184"/>
                    <a:gd name="connsiteX6" fmla="*/ 72332 w 109011"/>
                    <a:gd name="connsiteY6" fmla="*/ 79 h 230184"/>
                    <a:gd name="connsiteX7" fmla="*/ 58128 w 109011"/>
                    <a:gd name="connsiteY7" fmla="*/ 13088 h 230184"/>
                    <a:gd name="connsiteX8" fmla="*/ 44280 w 109011"/>
                    <a:gd name="connsiteY8" fmla="*/ 70544 h 230184"/>
                    <a:gd name="connsiteX9" fmla="*/ 10901 w 109011"/>
                    <a:gd name="connsiteY9" fmla="*/ 70544 h 230184"/>
                    <a:gd name="connsiteX10" fmla="*/ 249 w 109011"/>
                    <a:gd name="connsiteY10" fmla="*/ 77410 h 230184"/>
                    <a:gd name="connsiteX11" fmla="*/ 10191 w 109011"/>
                    <a:gd name="connsiteY11" fmla="*/ 81746 h 230184"/>
                    <a:gd name="connsiteX12" fmla="*/ 41439 w 109011"/>
                    <a:gd name="connsiteY12" fmla="*/ 81746 h 230184"/>
                    <a:gd name="connsiteX13" fmla="*/ 14452 w 109011"/>
                    <a:gd name="connsiteY13" fmla="*/ 197019 h 230184"/>
                    <a:gd name="connsiteX14" fmla="*/ 47120 w 109011"/>
                    <a:gd name="connsiteY14" fmla="*/ 230264 h 230184"/>
                    <a:gd name="connsiteX15" fmla="*/ 103579 w 109011"/>
                    <a:gd name="connsiteY15" fmla="*/ 174615 h 230184"/>
                    <a:gd name="connsiteX16" fmla="*/ 99318 w 109011"/>
                    <a:gd name="connsiteY16" fmla="*/ 171001 h 230184"/>
                    <a:gd name="connsiteX17" fmla="*/ 93992 w 109011"/>
                    <a:gd name="connsiteY17" fmla="*/ 176060 h 230184"/>
                    <a:gd name="connsiteX18" fmla="*/ 47830 w 109011"/>
                    <a:gd name="connsiteY18" fmla="*/ 222314 h 230184"/>
                    <a:gd name="connsiteX19" fmla="*/ 36823 w 109011"/>
                    <a:gd name="connsiteY19" fmla="*/ 205691 h 230184"/>
                    <a:gd name="connsiteX20" fmla="*/ 38953 w 109011"/>
                    <a:gd name="connsiteY20" fmla="*/ 188346 h 230184"/>
                    <a:gd name="connsiteX21" fmla="*/ 65230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230" y="81746"/>
                      </a:moveTo>
                      <a:lnTo>
                        <a:pt x="98608" y="81746"/>
                      </a:lnTo>
                      <a:cubicBezTo>
                        <a:pt x="105710" y="81746"/>
                        <a:pt x="109261" y="81746"/>
                        <a:pt x="109261" y="74519"/>
                      </a:cubicBezTo>
                      <a:cubicBezTo>
                        <a:pt x="109261" y="70544"/>
                        <a:pt x="105710" y="70544"/>
                        <a:pt x="99318" y="70544"/>
                      </a:cubicBezTo>
                      <a:lnTo>
                        <a:pt x="68071" y="70544"/>
                      </a:lnTo>
                      <a:cubicBezTo>
                        <a:pt x="80854" y="19231"/>
                        <a:pt x="82629" y="12004"/>
                        <a:pt x="82629" y="9836"/>
                      </a:cubicBezTo>
                      <a:cubicBezTo>
                        <a:pt x="82629" y="3693"/>
                        <a:pt x="78368" y="79"/>
                        <a:pt x="72332" y="79"/>
                      </a:cubicBezTo>
                      <a:cubicBezTo>
                        <a:pt x="71266" y="79"/>
                        <a:pt x="61324" y="441"/>
                        <a:pt x="58128" y="13088"/>
                      </a:cubicBezTo>
                      <a:lnTo>
                        <a:pt x="44280" y="70544"/>
                      </a:lnTo>
                      <a:lnTo>
                        <a:pt x="10901" y="70544"/>
                      </a:lnTo>
                      <a:cubicBezTo>
                        <a:pt x="3800" y="70544"/>
                        <a:pt x="249" y="70544"/>
                        <a:pt x="249" y="77410"/>
                      </a:cubicBezTo>
                      <a:cubicBezTo>
                        <a:pt x="249" y="81746"/>
                        <a:pt x="3089" y="81746"/>
                        <a:pt x="10191" y="81746"/>
                      </a:cubicBezTo>
                      <a:lnTo>
                        <a:pt x="41439" y="81746"/>
                      </a:lnTo>
                      <a:cubicBezTo>
                        <a:pt x="15873" y="184371"/>
                        <a:pt x="14452" y="190514"/>
                        <a:pt x="14452" y="197019"/>
                      </a:cubicBezTo>
                      <a:cubicBezTo>
                        <a:pt x="14452" y="216532"/>
                        <a:pt x="27946" y="230264"/>
                        <a:pt x="47120" y="230264"/>
                      </a:cubicBezTo>
                      <a:cubicBezTo>
                        <a:pt x="83339" y="230264"/>
                        <a:pt x="103579" y="177505"/>
                        <a:pt x="103579" y="174615"/>
                      </a:cubicBezTo>
                      <a:cubicBezTo>
                        <a:pt x="103579" y="171001"/>
                        <a:pt x="100739" y="171001"/>
                        <a:pt x="99318" y="171001"/>
                      </a:cubicBezTo>
                      <a:cubicBezTo>
                        <a:pt x="96122" y="171001"/>
                        <a:pt x="95767" y="172085"/>
                        <a:pt x="93992" y="176060"/>
                      </a:cubicBezTo>
                      <a:cubicBezTo>
                        <a:pt x="78723" y="213641"/>
                        <a:pt x="59903" y="222314"/>
                        <a:pt x="47830" y="222314"/>
                      </a:cubicBezTo>
                      <a:cubicBezTo>
                        <a:pt x="40374" y="222314"/>
                        <a:pt x="36823" y="217616"/>
                        <a:pt x="36823" y="205691"/>
                      </a:cubicBezTo>
                      <a:cubicBezTo>
                        <a:pt x="36823" y="197019"/>
                        <a:pt x="37533" y="194489"/>
                        <a:pt x="38953" y="188346"/>
                      </a:cubicBezTo>
                      <a:lnTo>
                        <a:pt x="65230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631F34E-FA67-7163-983C-771BEA5DE998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10195096" y="7311467"/>
                  <a:ext cx="82380" cy="361356"/>
                </a:xfrm>
                <a:custGeom>
                  <a:avLst/>
                  <a:gdLst>
                    <a:gd name="connsiteX0" fmla="*/ 82633 w 82380"/>
                    <a:gd name="connsiteY0" fmla="*/ 180758 h 361356"/>
                    <a:gd name="connsiteX1" fmla="*/ 59197 w 82380"/>
                    <a:gd name="connsiteY1" fmla="*/ 68014 h 361356"/>
                    <a:gd name="connsiteX2" fmla="*/ 3803 w 82380"/>
                    <a:gd name="connsiteY2" fmla="*/ 79 h 361356"/>
                    <a:gd name="connsiteX3" fmla="*/ 252 w 82380"/>
                    <a:gd name="connsiteY3" fmla="*/ 3693 h 361356"/>
                    <a:gd name="connsiteX4" fmla="*/ 6999 w 82380"/>
                    <a:gd name="connsiteY4" fmla="*/ 12004 h 361356"/>
                    <a:gd name="connsiteX5" fmla="*/ 62038 w 82380"/>
                    <a:gd name="connsiteY5" fmla="*/ 180758 h 361356"/>
                    <a:gd name="connsiteX6" fmla="*/ 4869 w 82380"/>
                    <a:gd name="connsiteY6" fmla="*/ 351679 h 361356"/>
                    <a:gd name="connsiteX7" fmla="*/ 252 w 82380"/>
                    <a:gd name="connsiteY7" fmla="*/ 357823 h 361356"/>
                    <a:gd name="connsiteX8" fmla="*/ 3803 w 82380"/>
                    <a:gd name="connsiteY8" fmla="*/ 361436 h 361356"/>
                    <a:gd name="connsiteX9" fmla="*/ 60262 w 82380"/>
                    <a:gd name="connsiteY9" fmla="*/ 290971 h 361356"/>
                    <a:gd name="connsiteX10" fmla="*/ 82633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33" y="180758"/>
                      </a:moveTo>
                      <a:cubicBezTo>
                        <a:pt x="82633" y="152572"/>
                        <a:pt x="78727" y="108848"/>
                        <a:pt x="59197" y="68014"/>
                      </a:cubicBezTo>
                      <a:cubicBezTo>
                        <a:pt x="37892" y="23567"/>
                        <a:pt x="7354" y="79"/>
                        <a:pt x="3803" y="79"/>
                      </a:cubicBezTo>
                      <a:cubicBezTo>
                        <a:pt x="1673" y="79"/>
                        <a:pt x="252" y="1525"/>
                        <a:pt x="252" y="3693"/>
                      </a:cubicBezTo>
                      <a:cubicBezTo>
                        <a:pt x="252" y="4777"/>
                        <a:pt x="252" y="5500"/>
                        <a:pt x="6999" y="12004"/>
                      </a:cubicBezTo>
                      <a:cubicBezTo>
                        <a:pt x="41798" y="47778"/>
                        <a:pt x="62038" y="105234"/>
                        <a:pt x="62038" y="180758"/>
                      </a:cubicBezTo>
                      <a:cubicBezTo>
                        <a:pt x="62038" y="242550"/>
                        <a:pt x="48899" y="306148"/>
                        <a:pt x="4869" y="351679"/>
                      </a:cubicBezTo>
                      <a:cubicBezTo>
                        <a:pt x="252" y="356016"/>
                        <a:pt x="252" y="356738"/>
                        <a:pt x="252" y="357823"/>
                      </a:cubicBezTo>
                      <a:cubicBezTo>
                        <a:pt x="252" y="359991"/>
                        <a:pt x="1673" y="361436"/>
                        <a:pt x="3803" y="361436"/>
                      </a:cubicBezTo>
                      <a:cubicBezTo>
                        <a:pt x="7354" y="361436"/>
                        <a:pt x="39312" y="336864"/>
                        <a:pt x="60262" y="290971"/>
                      </a:cubicBezTo>
                      <a:cubicBezTo>
                        <a:pt x="78372" y="251222"/>
                        <a:pt x="82633" y="211112"/>
                        <a:pt x="82633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5011EAAA-C3F7-8045-D37F-7FF84A3F74F0}"/>
                    </a:ext>
                  </a:extLst>
                </p:cNvPr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10421325" y="7484918"/>
                  <a:ext cx="216958" cy="14454"/>
                </a:xfrm>
                <a:custGeom>
                  <a:avLst/>
                  <a:gdLst>
                    <a:gd name="connsiteX0" fmla="*/ 204789 w 216958"/>
                    <a:gd name="connsiteY0" fmla="*/ 14533 h 14454"/>
                    <a:gd name="connsiteX1" fmla="*/ 217217 w 216958"/>
                    <a:gd name="connsiteY1" fmla="*/ 7306 h 14454"/>
                    <a:gd name="connsiteX2" fmla="*/ 204789 w 216958"/>
                    <a:gd name="connsiteY2" fmla="*/ 79 h 14454"/>
                    <a:gd name="connsiteX3" fmla="*/ 12687 w 216958"/>
                    <a:gd name="connsiteY3" fmla="*/ 79 h 14454"/>
                    <a:gd name="connsiteX4" fmla="*/ 258 w 216958"/>
                    <a:gd name="connsiteY4" fmla="*/ 7306 h 14454"/>
                    <a:gd name="connsiteX5" fmla="*/ 12687 w 216958"/>
                    <a:gd name="connsiteY5" fmla="*/ 14533 h 14454"/>
                    <a:gd name="connsiteX6" fmla="*/ 204789 w 216958"/>
                    <a:gd name="connsiteY6" fmla="*/ 14533 h 14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958" h="14454">
                      <a:moveTo>
                        <a:pt x="204789" y="14533"/>
                      </a:moveTo>
                      <a:cubicBezTo>
                        <a:pt x="210826" y="14533"/>
                        <a:pt x="217217" y="14533"/>
                        <a:pt x="217217" y="7306"/>
                      </a:cubicBezTo>
                      <a:cubicBezTo>
                        <a:pt x="217217" y="79"/>
                        <a:pt x="210826" y="79"/>
                        <a:pt x="204789" y="79"/>
                      </a:cubicBezTo>
                      <a:lnTo>
                        <a:pt x="12687" y="79"/>
                      </a:lnTo>
                      <a:cubicBezTo>
                        <a:pt x="6650" y="79"/>
                        <a:pt x="258" y="79"/>
                        <a:pt x="258" y="7306"/>
                      </a:cubicBezTo>
                      <a:cubicBezTo>
                        <a:pt x="258" y="14533"/>
                        <a:pt x="6650" y="14533"/>
                        <a:pt x="12687" y="14533"/>
                      </a:cubicBezTo>
                      <a:lnTo>
                        <a:pt x="204789" y="145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9020B4D4-7180-C597-D50D-F52E0F357E71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0760788" y="7335678"/>
                  <a:ext cx="298983" cy="246806"/>
                </a:xfrm>
                <a:custGeom>
                  <a:avLst/>
                  <a:gdLst>
                    <a:gd name="connsiteX0" fmla="*/ 257352 w 298983"/>
                    <a:gd name="connsiteY0" fmla="*/ 27904 h 246806"/>
                    <a:gd name="connsiteX1" fmla="*/ 287179 w 298983"/>
                    <a:gd name="connsiteY1" fmla="*/ 11281 h 246806"/>
                    <a:gd name="connsiteX2" fmla="*/ 299252 w 298983"/>
                    <a:gd name="connsiteY2" fmla="*/ 4054 h 246806"/>
                    <a:gd name="connsiteX3" fmla="*/ 294281 w 298983"/>
                    <a:gd name="connsiteY3" fmla="*/ 79 h 246806"/>
                    <a:gd name="connsiteX4" fmla="*/ 248830 w 298983"/>
                    <a:gd name="connsiteY4" fmla="*/ 1163 h 246806"/>
                    <a:gd name="connsiteX5" fmla="*/ 203024 w 298983"/>
                    <a:gd name="connsiteY5" fmla="*/ 79 h 246806"/>
                    <a:gd name="connsiteX6" fmla="*/ 196277 w 298983"/>
                    <a:gd name="connsiteY6" fmla="*/ 7306 h 246806"/>
                    <a:gd name="connsiteX7" fmla="*/ 206219 w 298983"/>
                    <a:gd name="connsiteY7" fmla="*/ 11281 h 246806"/>
                    <a:gd name="connsiteX8" fmla="*/ 219713 w 298983"/>
                    <a:gd name="connsiteY8" fmla="*/ 12004 h 246806"/>
                    <a:gd name="connsiteX9" fmla="*/ 229300 w 298983"/>
                    <a:gd name="connsiteY9" fmla="*/ 17786 h 246806"/>
                    <a:gd name="connsiteX10" fmla="*/ 227880 w 298983"/>
                    <a:gd name="connsiteY10" fmla="*/ 24651 h 246806"/>
                    <a:gd name="connsiteX11" fmla="*/ 206574 w 298983"/>
                    <a:gd name="connsiteY11" fmla="*/ 112823 h 246806"/>
                    <a:gd name="connsiteX12" fmla="*/ 98273 w 298983"/>
                    <a:gd name="connsiteY12" fmla="*/ 112823 h 246806"/>
                    <a:gd name="connsiteX13" fmla="*/ 119223 w 298983"/>
                    <a:gd name="connsiteY13" fmla="*/ 27904 h 246806"/>
                    <a:gd name="connsiteX14" fmla="*/ 149050 w 298983"/>
                    <a:gd name="connsiteY14" fmla="*/ 11281 h 246806"/>
                    <a:gd name="connsiteX15" fmla="*/ 161123 w 298983"/>
                    <a:gd name="connsiteY15" fmla="*/ 4054 h 246806"/>
                    <a:gd name="connsiteX16" fmla="*/ 156152 w 298983"/>
                    <a:gd name="connsiteY16" fmla="*/ 79 h 246806"/>
                    <a:gd name="connsiteX17" fmla="*/ 110701 w 298983"/>
                    <a:gd name="connsiteY17" fmla="*/ 1163 h 246806"/>
                    <a:gd name="connsiteX18" fmla="*/ 64894 w 298983"/>
                    <a:gd name="connsiteY18" fmla="*/ 79 h 246806"/>
                    <a:gd name="connsiteX19" fmla="*/ 58148 w 298983"/>
                    <a:gd name="connsiteY19" fmla="*/ 7306 h 246806"/>
                    <a:gd name="connsiteX20" fmla="*/ 68090 w 298983"/>
                    <a:gd name="connsiteY20" fmla="*/ 11281 h 246806"/>
                    <a:gd name="connsiteX21" fmla="*/ 81584 w 298983"/>
                    <a:gd name="connsiteY21" fmla="*/ 12004 h 246806"/>
                    <a:gd name="connsiteX22" fmla="*/ 91171 w 298983"/>
                    <a:gd name="connsiteY22" fmla="*/ 17786 h 246806"/>
                    <a:gd name="connsiteX23" fmla="*/ 89751 w 298983"/>
                    <a:gd name="connsiteY23" fmla="*/ 24651 h 246806"/>
                    <a:gd name="connsiteX24" fmla="*/ 42169 w 298983"/>
                    <a:gd name="connsiteY24" fmla="*/ 218700 h 246806"/>
                    <a:gd name="connsiteX25" fmla="*/ 9856 w 298983"/>
                    <a:gd name="connsiteY25" fmla="*/ 235684 h 246806"/>
                    <a:gd name="connsiteX26" fmla="*/ 268 w 298983"/>
                    <a:gd name="connsiteY26" fmla="*/ 242911 h 246806"/>
                    <a:gd name="connsiteX27" fmla="*/ 5240 w 298983"/>
                    <a:gd name="connsiteY27" fmla="*/ 246886 h 246806"/>
                    <a:gd name="connsiteX28" fmla="*/ 50336 w 298983"/>
                    <a:gd name="connsiteY28" fmla="*/ 245802 h 246806"/>
                    <a:gd name="connsiteX29" fmla="*/ 73061 w 298983"/>
                    <a:gd name="connsiteY29" fmla="*/ 246163 h 246806"/>
                    <a:gd name="connsiteX30" fmla="*/ 96142 w 298983"/>
                    <a:gd name="connsiteY30" fmla="*/ 246886 h 246806"/>
                    <a:gd name="connsiteX31" fmla="*/ 103244 w 298983"/>
                    <a:gd name="connsiteY31" fmla="*/ 239659 h 246806"/>
                    <a:gd name="connsiteX32" fmla="*/ 93301 w 298983"/>
                    <a:gd name="connsiteY32" fmla="*/ 235684 h 246806"/>
                    <a:gd name="connsiteX33" fmla="*/ 70221 w 298983"/>
                    <a:gd name="connsiteY33" fmla="*/ 229179 h 246806"/>
                    <a:gd name="connsiteX34" fmla="*/ 71286 w 298983"/>
                    <a:gd name="connsiteY34" fmla="*/ 223036 h 246806"/>
                    <a:gd name="connsiteX35" fmla="*/ 95432 w 298983"/>
                    <a:gd name="connsiteY35" fmla="*/ 124025 h 246806"/>
                    <a:gd name="connsiteX36" fmla="*/ 203734 w 298983"/>
                    <a:gd name="connsiteY36" fmla="*/ 124025 h 246806"/>
                    <a:gd name="connsiteX37" fmla="*/ 179233 w 298983"/>
                    <a:gd name="connsiteY37" fmla="*/ 223759 h 246806"/>
                    <a:gd name="connsiteX38" fmla="*/ 146920 w 298983"/>
                    <a:gd name="connsiteY38" fmla="*/ 235684 h 246806"/>
                    <a:gd name="connsiteX39" fmla="*/ 138398 w 298983"/>
                    <a:gd name="connsiteY39" fmla="*/ 242911 h 246806"/>
                    <a:gd name="connsiteX40" fmla="*/ 143369 w 298983"/>
                    <a:gd name="connsiteY40" fmla="*/ 246886 h 246806"/>
                    <a:gd name="connsiteX41" fmla="*/ 188465 w 298983"/>
                    <a:gd name="connsiteY41" fmla="*/ 245802 h 246806"/>
                    <a:gd name="connsiteX42" fmla="*/ 211191 w 298983"/>
                    <a:gd name="connsiteY42" fmla="*/ 246163 h 246806"/>
                    <a:gd name="connsiteX43" fmla="*/ 234271 w 298983"/>
                    <a:gd name="connsiteY43" fmla="*/ 246886 h 246806"/>
                    <a:gd name="connsiteX44" fmla="*/ 241373 w 298983"/>
                    <a:gd name="connsiteY44" fmla="*/ 239659 h 246806"/>
                    <a:gd name="connsiteX45" fmla="*/ 231431 w 298983"/>
                    <a:gd name="connsiteY45" fmla="*/ 235684 h 246806"/>
                    <a:gd name="connsiteX46" fmla="*/ 208350 w 298983"/>
                    <a:gd name="connsiteY46" fmla="*/ 229179 h 246806"/>
                    <a:gd name="connsiteX47" fmla="*/ 209415 w 298983"/>
                    <a:gd name="connsiteY47" fmla="*/ 223036 h 246806"/>
                    <a:gd name="connsiteX48" fmla="*/ 257352 w 298983"/>
                    <a:gd name="connsiteY48" fmla="*/ 27904 h 246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298983" h="246806">
                      <a:moveTo>
                        <a:pt x="257352" y="27904"/>
                      </a:moveTo>
                      <a:cubicBezTo>
                        <a:pt x="260548" y="14895"/>
                        <a:pt x="261258" y="11281"/>
                        <a:pt x="287179" y="11281"/>
                      </a:cubicBezTo>
                      <a:cubicBezTo>
                        <a:pt x="296412" y="11281"/>
                        <a:pt x="299252" y="11281"/>
                        <a:pt x="299252" y="4054"/>
                      </a:cubicBezTo>
                      <a:cubicBezTo>
                        <a:pt x="299252" y="79"/>
                        <a:pt x="295346" y="79"/>
                        <a:pt x="294281" y="79"/>
                      </a:cubicBezTo>
                      <a:cubicBezTo>
                        <a:pt x="284339" y="79"/>
                        <a:pt x="258772" y="1163"/>
                        <a:pt x="248830" y="1163"/>
                      </a:cubicBezTo>
                      <a:cubicBezTo>
                        <a:pt x="238532" y="1163"/>
                        <a:pt x="213321" y="79"/>
                        <a:pt x="203024" y="79"/>
                      </a:cubicBezTo>
                      <a:cubicBezTo>
                        <a:pt x="200183" y="79"/>
                        <a:pt x="196277" y="79"/>
                        <a:pt x="196277" y="7306"/>
                      </a:cubicBezTo>
                      <a:cubicBezTo>
                        <a:pt x="196277" y="11281"/>
                        <a:pt x="199473" y="11281"/>
                        <a:pt x="206219" y="11281"/>
                      </a:cubicBezTo>
                      <a:cubicBezTo>
                        <a:pt x="206930" y="11281"/>
                        <a:pt x="213676" y="11281"/>
                        <a:pt x="219713" y="12004"/>
                      </a:cubicBezTo>
                      <a:cubicBezTo>
                        <a:pt x="226104" y="12727"/>
                        <a:pt x="229300" y="13088"/>
                        <a:pt x="229300" y="17786"/>
                      </a:cubicBezTo>
                      <a:cubicBezTo>
                        <a:pt x="229300" y="19231"/>
                        <a:pt x="228945" y="19954"/>
                        <a:pt x="227880" y="24651"/>
                      </a:cubicBezTo>
                      <a:lnTo>
                        <a:pt x="206574" y="112823"/>
                      </a:lnTo>
                      <a:lnTo>
                        <a:pt x="98273" y="112823"/>
                      </a:lnTo>
                      <a:lnTo>
                        <a:pt x="119223" y="27904"/>
                      </a:lnTo>
                      <a:cubicBezTo>
                        <a:pt x="122419" y="14895"/>
                        <a:pt x="123484" y="11281"/>
                        <a:pt x="149050" y="11281"/>
                      </a:cubicBezTo>
                      <a:cubicBezTo>
                        <a:pt x="158282" y="11281"/>
                        <a:pt x="161123" y="11281"/>
                        <a:pt x="161123" y="4054"/>
                      </a:cubicBezTo>
                      <a:cubicBezTo>
                        <a:pt x="161123" y="79"/>
                        <a:pt x="157217" y="79"/>
                        <a:pt x="156152" y="79"/>
                      </a:cubicBezTo>
                      <a:cubicBezTo>
                        <a:pt x="146209" y="79"/>
                        <a:pt x="120643" y="1163"/>
                        <a:pt x="110701" y="1163"/>
                      </a:cubicBezTo>
                      <a:cubicBezTo>
                        <a:pt x="100403" y="1163"/>
                        <a:pt x="75192" y="79"/>
                        <a:pt x="64894" y="79"/>
                      </a:cubicBezTo>
                      <a:cubicBezTo>
                        <a:pt x="62054" y="79"/>
                        <a:pt x="58148" y="79"/>
                        <a:pt x="58148" y="7306"/>
                      </a:cubicBezTo>
                      <a:cubicBezTo>
                        <a:pt x="58148" y="11281"/>
                        <a:pt x="61343" y="11281"/>
                        <a:pt x="68090" y="11281"/>
                      </a:cubicBezTo>
                      <a:cubicBezTo>
                        <a:pt x="68800" y="11281"/>
                        <a:pt x="75547" y="11281"/>
                        <a:pt x="81584" y="12004"/>
                      </a:cubicBezTo>
                      <a:cubicBezTo>
                        <a:pt x="87975" y="12727"/>
                        <a:pt x="91171" y="13088"/>
                        <a:pt x="91171" y="17786"/>
                      </a:cubicBezTo>
                      <a:cubicBezTo>
                        <a:pt x="91171" y="19231"/>
                        <a:pt x="90816" y="20315"/>
                        <a:pt x="89751" y="24651"/>
                      </a:cubicBezTo>
                      <a:lnTo>
                        <a:pt x="42169" y="218700"/>
                      </a:lnTo>
                      <a:cubicBezTo>
                        <a:pt x="38618" y="232793"/>
                        <a:pt x="37908" y="235684"/>
                        <a:pt x="9856" y="235684"/>
                      </a:cubicBezTo>
                      <a:cubicBezTo>
                        <a:pt x="3464" y="235684"/>
                        <a:pt x="268" y="235684"/>
                        <a:pt x="268" y="242911"/>
                      </a:cubicBezTo>
                      <a:cubicBezTo>
                        <a:pt x="268" y="246886"/>
                        <a:pt x="4529" y="246886"/>
                        <a:pt x="5240" y="246886"/>
                      </a:cubicBezTo>
                      <a:cubicBezTo>
                        <a:pt x="15182" y="246886"/>
                        <a:pt x="40393" y="245802"/>
                        <a:pt x="50336" y="245802"/>
                      </a:cubicBezTo>
                      <a:cubicBezTo>
                        <a:pt x="57793" y="245802"/>
                        <a:pt x="65605" y="246163"/>
                        <a:pt x="73061" y="246163"/>
                      </a:cubicBezTo>
                      <a:cubicBezTo>
                        <a:pt x="80873" y="246163"/>
                        <a:pt x="88685" y="246886"/>
                        <a:pt x="96142" y="246886"/>
                      </a:cubicBezTo>
                      <a:cubicBezTo>
                        <a:pt x="98983" y="246886"/>
                        <a:pt x="103244" y="246886"/>
                        <a:pt x="103244" y="239659"/>
                      </a:cubicBezTo>
                      <a:cubicBezTo>
                        <a:pt x="103244" y="235684"/>
                        <a:pt x="100048" y="235684"/>
                        <a:pt x="93301" y="235684"/>
                      </a:cubicBezTo>
                      <a:cubicBezTo>
                        <a:pt x="80163" y="235684"/>
                        <a:pt x="70221" y="235684"/>
                        <a:pt x="70221" y="229179"/>
                      </a:cubicBezTo>
                      <a:cubicBezTo>
                        <a:pt x="70221" y="227011"/>
                        <a:pt x="70931" y="225205"/>
                        <a:pt x="71286" y="223036"/>
                      </a:cubicBezTo>
                      <a:lnTo>
                        <a:pt x="95432" y="124025"/>
                      </a:lnTo>
                      <a:lnTo>
                        <a:pt x="203734" y="124025"/>
                      </a:lnTo>
                      <a:cubicBezTo>
                        <a:pt x="188820" y="184010"/>
                        <a:pt x="180653" y="218339"/>
                        <a:pt x="179233" y="223759"/>
                      </a:cubicBezTo>
                      <a:cubicBezTo>
                        <a:pt x="175682" y="235323"/>
                        <a:pt x="168935" y="235684"/>
                        <a:pt x="146920" y="235684"/>
                      </a:cubicBezTo>
                      <a:cubicBezTo>
                        <a:pt x="141593" y="235684"/>
                        <a:pt x="138398" y="235684"/>
                        <a:pt x="138398" y="242911"/>
                      </a:cubicBezTo>
                      <a:cubicBezTo>
                        <a:pt x="138398" y="246886"/>
                        <a:pt x="142659" y="246886"/>
                        <a:pt x="143369" y="246886"/>
                      </a:cubicBezTo>
                      <a:cubicBezTo>
                        <a:pt x="153311" y="246886"/>
                        <a:pt x="178522" y="245802"/>
                        <a:pt x="188465" y="245802"/>
                      </a:cubicBezTo>
                      <a:cubicBezTo>
                        <a:pt x="195922" y="245802"/>
                        <a:pt x="203734" y="246163"/>
                        <a:pt x="211191" y="246163"/>
                      </a:cubicBezTo>
                      <a:cubicBezTo>
                        <a:pt x="219002" y="246163"/>
                        <a:pt x="226814" y="246886"/>
                        <a:pt x="234271" y="246886"/>
                      </a:cubicBezTo>
                      <a:cubicBezTo>
                        <a:pt x="237112" y="246886"/>
                        <a:pt x="241373" y="246886"/>
                        <a:pt x="241373" y="239659"/>
                      </a:cubicBezTo>
                      <a:cubicBezTo>
                        <a:pt x="241373" y="235684"/>
                        <a:pt x="238177" y="235684"/>
                        <a:pt x="231431" y="235684"/>
                      </a:cubicBezTo>
                      <a:cubicBezTo>
                        <a:pt x="218292" y="235684"/>
                        <a:pt x="208350" y="235684"/>
                        <a:pt x="208350" y="229179"/>
                      </a:cubicBezTo>
                      <a:cubicBezTo>
                        <a:pt x="208350" y="227011"/>
                        <a:pt x="209060" y="225205"/>
                        <a:pt x="209415" y="223036"/>
                      </a:cubicBezTo>
                      <a:lnTo>
                        <a:pt x="257352" y="279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ABD66CE-7D30-937F-3D92-4879F982B12B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1055032" y="7468729"/>
                  <a:ext cx="115332" cy="173017"/>
                </a:xfrm>
                <a:custGeom>
                  <a:avLst/>
                  <a:gdLst>
                    <a:gd name="connsiteX0" fmla="*/ 115609 w 115332"/>
                    <a:gd name="connsiteY0" fmla="*/ 87348 h 173017"/>
                    <a:gd name="connsiteX1" fmla="*/ 100944 w 115332"/>
                    <a:gd name="connsiteY1" fmla="*/ 21834 h 173017"/>
                    <a:gd name="connsiteX2" fmla="*/ 57943 w 115332"/>
                    <a:gd name="connsiteY2" fmla="*/ 81 h 173017"/>
                    <a:gd name="connsiteX3" fmla="*/ 277 w 115332"/>
                    <a:gd name="connsiteY3" fmla="*/ 87348 h 173017"/>
                    <a:gd name="connsiteX4" fmla="*/ 57943 w 115332"/>
                    <a:gd name="connsiteY4" fmla="*/ 173098 h 173017"/>
                    <a:gd name="connsiteX5" fmla="*/ 115609 w 115332"/>
                    <a:gd name="connsiteY5" fmla="*/ 87348 h 173017"/>
                    <a:gd name="connsiteX6" fmla="*/ 57943 w 115332"/>
                    <a:gd name="connsiteY6" fmla="*/ 166016 h 173017"/>
                    <a:gd name="connsiteX7" fmla="*/ 26376 w 115332"/>
                    <a:gd name="connsiteY7" fmla="*/ 138444 h 173017"/>
                    <a:gd name="connsiteX8" fmla="*/ 22896 w 115332"/>
                    <a:gd name="connsiteY8" fmla="*/ 84060 h 173017"/>
                    <a:gd name="connsiteX9" fmla="*/ 26624 w 115332"/>
                    <a:gd name="connsiteY9" fmla="*/ 32458 h 173017"/>
                    <a:gd name="connsiteX10" fmla="*/ 57943 w 115332"/>
                    <a:gd name="connsiteY10" fmla="*/ 7163 h 173017"/>
                    <a:gd name="connsiteX11" fmla="*/ 88765 w 115332"/>
                    <a:gd name="connsiteY11" fmla="*/ 30182 h 173017"/>
                    <a:gd name="connsiteX12" fmla="*/ 92990 w 115332"/>
                    <a:gd name="connsiteY12" fmla="*/ 84060 h 173017"/>
                    <a:gd name="connsiteX13" fmla="*/ 89759 w 115332"/>
                    <a:gd name="connsiteY13" fmla="*/ 137432 h 173017"/>
                    <a:gd name="connsiteX14" fmla="*/ 57943 w 115332"/>
                    <a:gd name="connsiteY14" fmla="*/ 166016 h 17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5332" h="173017">
                      <a:moveTo>
                        <a:pt x="115609" y="87348"/>
                      </a:moveTo>
                      <a:cubicBezTo>
                        <a:pt x="115609" y="59524"/>
                        <a:pt x="112378" y="39541"/>
                        <a:pt x="100944" y="21834"/>
                      </a:cubicBezTo>
                      <a:cubicBezTo>
                        <a:pt x="93239" y="10199"/>
                        <a:pt x="77828" y="81"/>
                        <a:pt x="57943" y="81"/>
                      </a:cubicBezTo>
                      <a:cubicBezTo>
                        <a:pt x="277" y="81"/>
                        <a:pt x="277" y="69136"/>
                        <a:pt x="277" y="87348"/>
                      </a:cubicBezTo>
                      <a:cubicBezTo>
                        <a:pt x="277" y="105561"/>
                        <a:pt x="277" y="173098"/>
                        <a:pt x="57943" y="173098"/>
                      </a:cubicBezTo>
                      <a:cubicBezTo>
                        <a:pt x="115609" y="173098"/>
                        <a:pt x="115609" y="105561"/>
                        <a:pt x="115609" y="87348"/>
                      </a:cubicBezTo>
                      <a:close/>
                      <a:moveTo>
                        <a:pt x="57943" y="166016"/>
                      </a:moveTo>
                      <a:cubicBezTo>
                        <a:pt x="46509" y="166016"/>
                        <a:pt x="31347" y="159186"/>
                        <a:pt x="26376" y="138444"/>
                      </a:cubicBezTo>
                      <a:cubicBezTo>
                        <a:pt x="22896" y="123520"/>
                        <a:pt x="22896" y="102778"/>
                        <a:pt x="22896" y="84060"/>
                      </a:cubicBezTo>
                      <a:cubicBezTo>
                        <a:pt x="22896" y="65595"/>
                        <a:pt x="22896" y="46370"/>
                        <a:pt x="26624" y="32458"/>
                      </a:cubicBezTo>
                      <a:cubicBezTo>
                        <a:pt x="31844" y="12475"/>
                        <a:pt x="47752" y="7163"/>
                        <a:pt x="57943" y="7163"/>
                      </a:cubicBezTo>
                      <a:cubicBezTo>
                        <a:pt x="71365" y="7163"/>
                        <a:pt x="84290" y="15511"/>
                        <a:pt x="88765" y="30182"/>
                      </a:cubicBezTo>
                      <a:cubicBezTo>
                        <a:pt x="92742" y="43841"/>
                        <a:pt x="92990" y="62053"/>
                        <a:pt x="92990" y="84060"/>
                      </a:cubicBezTo>
                      <a:cubicBezTo>
                        <a:pt x="92990" y="102778"/>
                        <a:pt x="92990" y="121497"/>
                        <a:pt x="89759" y="137432"/>
                      </a:cubicBezTo>
                      <a:cubicBezTo>
                        <a:pt x="84788" y="160451"/>
                        <a:pt x="67885" y="166016"/>
                        <a:pt x="57943" y="1660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D945BDD0-27D5-4368-5CC4-77E91EFAAA00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11236558" y="7311467"/>
                  <a:ext cx="82380" cy="361356"/>
                </a:xfrm>
                <a:custGeom>
                  <a:avLst/>
                  <a:gdLst>
                    <a:gd name="connsiteX0" fmla="*/ 82662 w 82380"/>
                    <a:gd name="connsiteY0" fmla="*/ 357823 h 361356"/>
                    <a:gd name="connsiteX1" fmla="*/ 76625 w 82380"/>
                    <a:gd name="connsiteY1" fmla="*/ 349873 h 361356"/>
                    <a:gd name="connsiteX2" fmla="*/ 20876 w 82380"/>
                    <a:gd name="connsiteY2" fmla="*/ 180758 h 361356"/>
                    <a:gd name="connsiteX3" fmla="*/ 78045 w 82380"/>
                    <a:gd name="connsiteY3" fmla="*/ 9836 h 361356"/>
                    <a:gd name="connsiteX4" fmla="*/ 82662 w 82380"/>
                    <a:gd name="connsiteY4" fmla="*/ 3693 h 361356"/>
                    <a:gd name="connsiteX5" fmla="*/ 79111 w 82380"/>
                    <a:gd name="connsiteY5" fmla="*/ 79 h 361356"/>
                    <a:gd name="connsiteX6" fmla="*/ 22652 w 82380"/>
                    <a:gd name="connsiteY6" fmla="*/ 70544 h 361356"/>
                    <a:gd name="connsiteX7" fmla="*/ 281 w 82380"/>
                    <a:gd name="connsiteY7" fmla="*/ 180758 h 361356"/>
                    <a:gd name="connsiteX8" fmla="*/ 23717 w 82380"/>
                    <a:gd name="connsiteY8" fmla="*/ 293501 h 361356"/>
                    <a:gd name="connsiteX9" fmla="*/ 79111 w 82380"/>
                    <a:gd name="connsiteY9" fmla="*/ 361436 h 361356"/>
                    <a:gd name="connsiteX10" fmla="*/ 82662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62" y="357823"/>
                      </a:moveTo>
                      <a:cubicBezTo>
                        <a:pt x="82662" y="356738"/>
                        <a:pt x="82662" y="356016"/>
                        <a:pt x="76625" y="349873"/>
                      </a:cubicBezTo>
                      <a:cubicBezTo>
                        <a:pt x="32239" y="304342"/>
                        <a:pt x="20876" y="236045"/>
                        <a:pt x="20876" y="180758"/>
                      </a:cubicBezTo>
                      <a:cubicBezTo>
                        <a:pt x="20876" y="117882"/>
                        <a:pt x="34370" y="55005"/>
                        <a:pt x="78045" y="9836"/>
                      </a:cubicBezTo>
                      <a:cubicBezTo>
                        <a:pt x="82662" y="5500"/>
                        <a:pt x="82662" y="4777"/>
                        <a:pt x="82662" y="3693"/>
                      </a:cubicBezTo>
                      <a:cubicBezTo>
                        <a:pt x="82662" y="1163"/>
                        <a:pt x="81241" y="79"/>
                        <a:pt x="79111" y="79"/>
                      </a:cubicBezTo>
                      <a:cubicBezTo>
                        <a:pt x="75560" y="79"/>
                        <a:pt x="43602" y="24651"/>
                        <a:pt x="22652" y="70544"/>
                      </a:cubicBezTo>
                      <a:cubicBezTo>
                        <a:pt x="4542" y="110293"/>
                        <a:pt x="281" y="150404"/>
                        <a:pt x="281" y="180758"/>
                      </a:cubicBezTo>
                      <a:cubicBezTo>
                        <a:pt x="281" y="208943"/>
                        <a:pt x="4187" y="252668"/>
                        <a:pt x="23717" y="293501"/>
                      </a:cubicBezTo>
                      <a:cubicBezTo>
                        <a:pt x="45022" y="337948"/>
                        <a:pt x="75560" y="361436"/>
                        <a:pt x="79111" y="361436"/>
                      </a:cubicBezTo>
                      <a:cubicBezTo>
                        <a:pt x="81241" y="361436"/>
                        <a:pt x="82662" y="360352"/>
                        <a:pt x="82662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2B903F64-CFC0-E775-0CC6-816CEFA9ED67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11736464" y="7426739"/>
                  <a:ext cx="38704" cy="225486"/>
                </a:xfrm>
                <a:custGeom>
                  <a:avLst/>
                  <a:gdLst>
                    <a:gd name="connsiteX0" fmla="*/ 37935 w 38704"/>
                    <a:gd name="connsiteY0" fmla="*/ 19231 h 225486"/>
                    <a:gd name="connsiteX1" fmla="*/ 19115 w 38704"/>
                    <a:gd name="connsiteY1" fmla="*/ 79 h 225486"/>
                    <a:gd name="connsiteX2" fmla="*/ 295 w 38704"/>
                    <a:gd name="connsiteY2" fmla="*/ 19231 h 225486"/>
                    <a:gd name="connsiteX3" fmla="*/ 19115 w 38704"/>
                    <a:gd name="connsiteY3" fmla="*/ 38383 h 225486"/>
                    <a:gd name="connsiteX4" fmla="*/ 37935 w 38704"/>
                    <a:gd name="connsiteY4" fmla="*/ 19231 h 225486"/>
                    <a:gd name="connsiteX5" fmla="*/ 31188 w 38704"/>
                    <a:gd name="connsiteY5" fmla="*/ 151849 h 225486"/>
                    <a:gd name="connsiteX6" fmla="*/ 8462 w 38704"/>
                    <a:gd name="connsiteY6" fmla="*/ 216893 h 225486"/>
                    <a:gd name="connsiteX7" fmla="*/ 5977 w 38704"/>
                    <a:gd name="connsiteY7" fmla="*/ 221591 h 225486"/>
                    <a:gd name="connsiteX8" fmla="*/ 9528 w 38704"/>
                    <a:gd name="connsiteY8" fmla="*/ 225566 h 225486"/>
                    <a:gd name="connsiteX9" fmla="*/ 39000 w 38704"/>
                    <a:gd name="connsiteY9" fmla="*/ 154740 h 225486"/>
                    <a:gd name="connsiteX10" fmla="*/ 19115 w 38704"/>
                    <a:gd name="connsiteY10" fmla="*/ 117520 h 225486"/>
                    <a:gd name="connsiteX11" fmla="*/ 295 w 38704"/>
                    <a:gd name="connsiteY11" fmla="*/ 136672 h 225486"/>
                    <a:gd name="connsiteX12" fmla="*/ 19115 w 38704"/>
                    <a:gd name="connsiteY12" fmla="*/ 155824 h 225486"/>
                    <a:gd name="connsiteX13" fmla="*/ 21956 w 38704"/>
                    <a:gd name="connsiteY13" fmla="*/ 155463 h 225486"/>
                    <a:gd name="connsiteX14" fmla="*/ 31188 w 38704"/>
                    <a:gd name="connsiteY14" fmla="*/ 151849 h 22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704" h="225486">
                      <a:moveTo>
                        <a:pt x="37935" y="19231"/>
                      </a:moveTo>
                      <a:cubicBezTo>
                        <a:pt x="37935" y="8752"/>
                        <a:pt x="29413" y="79"/>
                        <a:pt x="19115" y="79"/>
                      </a:cubicBezTo>
                      <a:cubicBezTo>
                        <a:pt x="8817" y="79"/>
                        <a:pt x="295" y="8752"/>
                        <a:pt x="295" y="19231"/>
                      </a:cubicBezTo>
                      <a:cubicBezTo>
                        <a:pt x="295" y="29710"/>
                        <a:pt x="8817" y="38383"/>
                        <a:pt x="19115" y="38383"/>
                      </a:cubicBezTo>
                      <a:cubicBezTo>
                        <a:pt x="29413" y="38383"/>
                        <a:pt x="37935" y="29710"/>
                        <a:pt x="37935" y="19231"/>
                      </a:cubicBezTo>
                      <a:close/>
                      <a:moveTo>
                        <a:pt x="31188" y="151849"/>
                      </a:moveTo>
                      <a:cubicBezTo>
                        <a:pt x="31188" y="161967"/>
                        <a:pt x="31188" y="190153"/>
                        <a:pt x="8462" y="216893"/>
                      </a:cubicBezTo>
                      <a:cubicBezTo>
                        <a:pt x="5977" y="219784"/>
                        <a:pt x="5977" y="220507"/>
                        <a:pt x="5977" y="221591"/>
                      </a:cubicBezTo>
                      <a:cubicBezTo>
                        <a:pt x="5977" y="224120"/>
                        <a:pt x="7752" y="225566"/>
                        <a:pt x="9528" y="225566"/>
                      </a:cubicBezTo>
                      <a:cubicBezTo>
                        <a:pt x="13434" y="225566"/>
                        <a:pt x="39000" y="196657"/>
                        <a:pt x="39000" y="154740"/>
                      </a:cubicBezTo>
                      <a:cubicBezTo>
                        <a:pt x="39000" y="144261"/>
                        <a:pt x="38290" y="117520"/>
                        <a:pt x="19115" y="117520"/>
                      </a:cubicBezTo>
                      <a:cubicBezTo>
                        <a:pt x="6687" y="117520"/>
                        <a:pt x="295" y="127277"/>
                        <a:pt x="295" y="136672"/>
                      </a:cubicBezTo>
                      <a:cubicBezTo>
                        <a:pt x="295" y="146067"/>
                        <a:pt x="6332" y="155824"/>
                        <a:pt x="19115" y="155824"/>
                      </a:cubicBezTo>
                      <a:cubicBezTo>
                        <a:pt x="20890" y="155824"/>
                        <a:pt x="21601" y="155824"/>
                        <a:pt x="21956" y="155463"/>
                      </a:cubicBezTo>
                      <a:cubicBezTo>
                        <a:pt x="24441" y="155101"/>
                        <a:pt x="28347" y="154379"/>
                        <a:pt x="31188" y="1518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F68A4DBF-86BE-35AF-235E-09EC3E29E56F}"/>
                    </a:ext>
                  </a:extLst>
                </p:cNvPr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11871909" y="7356275"/>
                  <a:ext cx="109011" cy="230184"/>
                </a:xfrm>
                <a:custGeom>
                  <a:avLst/>
                  <a:gdLst>
                    <a:gd name="connsiteX0" fmla="*/ 65281 w 109011"/>
                    <a:gd name="connsiteY0" fmla="*/ 81746 h 230184"/>
                    <a:gd name="connsiteX1" fmla="*/ 98659 w 109011"/>
                    <a:gd name="connsiteY1" fmla="*/ 81746 h 230184"/>
                    <a:gd name="connsiteX2" fmla="*/ 109312 w 109011"/>
                    <a:gd name="connsiteY2" fmla="*/ 74519 h 230184"/>
                    <a:gd name="connsiteX3" fmla="*/ 99369 w 109011"/>
                    <a:gd name="connsiteY3" fmla="*/ 70544 h 230184"/>
                    <a:gd name="connsiteX4" fmla="*/ 68121 w 109011"/>
                    <a:gd name="connsiteY4" fmla="*/ 70544 h 230184"/>
                    <a:gd name="connsiteX5" fmla="*/ 82680 w 109011"/>
                    <a:gd name="connsiteY5" fmla="*/ 9836 h 230184"/>
                    <a:gd name="connsiteX6" fmla="*/ 72383 w 109011"/>
                    <a:gd name="connsiteY6" fmla="*/ 79 h 230184"/>
                    <a:gd name="connsiteX7" fmla="*/ 58179 w 109011"/>
                    <a:gd name="connsiteY7" fmla="*/ 13088 h 230184"/>
                    <a:gd name="connsiteX8" fmla="*/ 44331 w 109011"/>
                    <a:gd name="connsiteY8" fmla="*/ 70544 h 230184"/>
                    <a:gd name="connsiteX9" fmla="*/ 10952 w 109011"/>
                    <a:gd name="connsiteY9" fmla="*/ 70544 h 230184"/>
                    <a:gd name="connsiteX10" fmla="*/ 300 w 109011"/>
                    <a:gd name="connsiteY10" fmla="*/ 77410 h 230184"/>
                    <a:gd name="connsiteX11" fmla="*/ 10242 w 109011"/>
                    <a:gd name="connsiteY11" fmla="*/ 81746 h 230184"/>
                    <a:gd name="connsiteX12" fmla="*/ 41490 w 109011"/>
                    <a:gd name="connsiteY12" fmla="*/ 81746 h 230184"/>
                    <a:gd name="connsiteX13" fmla="*/ 14503 w 109011"/>
                    <a:gd name="connsiteY13" fmla="*/ 197019 h 230184"/>
                    <a:gd name="connsiteX14" fmla="*/ 47171 w 109011"/>
                    <a:gd name="connsiteY14" fmla="*/ 230264 h 230184"/>
                    <a:gd name="connsiteX15" fmla="*/ 103630 w 109011"/>
                    <a:gd name="connsiteY15" fmla="*/ 174615 h 230184"/>
                    <a:gd name="connsiteX16" fmla="*/ 99369 w 109011"/>
                    <a:gd name="connsiteY16" fmla="*/ 171001 h 230184"/>
                    <a:gd name="connsiteX17" fmla="*/ 94043 w 109011"/>
                    <a:gd name="connsiteY17" fmla="*/ 176060 h 230184"/>
                    <a:gd name="connsiteX18" fmla="*/ 47881 w 109011"/>
                    <a:gd name="connsiteY18" fmla="*/ 222314 h 230184"/>
                    <a:gd name="connsiteX19" fmla="*/ 36874 w 109011"/>
                    <a:gd name="connsiteY19" fmla="*/ 205691 h 230184"/>
                    <a:gd name="connsiteX20" fmla="*/ 39004 w 109011"/>
                    <a:gd name="connsiteY20" fmla="*/ 188346 h 230184"/>
                    <a:gd name="connsiteX21" fmla="*/ 65281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281" y="81746"/>
                      </a:moveTo>
                      <a:lnTo>
                        <a:pt x="98659" y="81746"/>
                      </a:lnTo>
                      <a:cubicBezTo>
                        <a:pt x="105761" y="81746"/>
                        <a:pt x="109312" y="81746"/>
                        <a:pt x="109312" y="74519"/>
                      </a:cubicBezTo>
                      <a:cubicBezTo>
                        <a:pt x="109312" y="70544"/>
                        <a:pt x="105761" y="70544"/>
                        <a:pt x="99369" y="70544"/>
                      </a:cubicBezTo>
                      <a:lnTo>
                        <a:pt x="68121" y="70544"/>
                      </a:lnTo>
                      <a:cubicBezTo>
                        <a:pt x="80905" y="19231"/>
                        <a:pt x="82680" y="12004"/>
                        <a:pt x="82680" y="9836"/>
                      </a:cubicBezTo>
                      <a:cubicBezTo>
                        <a:pt x="82680" y="3693"/>
                        <a:pt x="78419" y="79"/>
                        <a:pt x="72383" y="79"/>
                      </a:cubicBezTo>
                      <a:cubicBezTo>
                        <a:pt x="71317" y="79"/>
                        <a:pt x="61375" y="441"/>
                        <a:pt x="58179" y="13088"/>
                      </a:cubicBezTo>
                      <a:lnTo>
                        <a:pt x="44331" y="70544"/>
                      </a:lnTo>
                      <a:lnTo>
                        <a:pt x="10952" y="70544"/>
                      </a:lnTo>
                      <a:cubicBezTo>
                        <a:pt x="3851" y="70544"/>
                        <a:pt x="300" y="70544"/>
                        <a:pt x="300" y="77410"/>
                      </a:cubicBezTo>
                      <a:cubicBezTo>
                        <a:pt x="300" y="81746"/>
                        <a:pt x="3140" y="81746"/>
                        <a:pt x="10242" y="81746"/>
                      </a:cubicBezTo>
                      <a:lnTo>
                        <a:pt x="41490" y="81746"/>
                      </a:lnTo>
                      <a:cubicBezTo>
                        <a:pt x="15924" y="184371"/>
                        <a:pt x="14503" y="190514"/>
                        <a:pt x="14503" y="197019"/>
                      </a:cubicBezTo>
                      <a:cubicBezTo>
                        <a:pt x="14503" y="216532"/>
                        <a:pt x="27997" y="230264"/>
                        <a:pt x="47171" y="230264"/>
                      </a:cubicBezTo>
                      <a:cubicBezTo>
                        <a:pt x="83390" y="230264"/>
                        <a:pt x="103630" y="177505"/>
                        <a:pt x="103630" y="174615"/>
                      </a:cubicBezTo>
                      <a:cubicBezTo>
                        <a:pt x="103630" y="171001"/>
                        <a:pt x="100790" y="171001"/>
                        <a:pt x="99369" y="171001"/>
                      </a:cubicBezTo>
                      <a:cubicBezTo>
                        <a:pt x="96173" y="171001"/>
                        <a:pt x="95818" y="172085"/>
                        <a:pt x="94043" y="176060"/>
                      </a:cubicBezTo>
                      <a:cubicBezTo>
                        <a:pt x="78774" y="213641"/>
                        <a:pt x="59954" y="222314"/>
                        <a:pt x="47881" y="222314"/>
                      </a:cubicBezTo>
                      <a:cubicBezTo>
                        <a:pt x="40425" y="222314"/>
                        <a:pt x="36874" y="217616"/>
                        <a:pt x="36874" y="205691"/>
                      </a:cubicBezTo>
                      <a:cubicBezTo>
                        <a:pt x="36874" y="197019"/>
                        <a:pt x="37584" y="194489"/>
                        <a:pt x="39004" y="188346"/>
                      </a:cubicBezTo>
                      <a:lnTo>
                        <a:pt x="65281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FDD876AE-7412-1AA9-18BB-78D90EC72CD5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12012209" y="7311467"/>
                  <a:ext cx="82380" cy="361356"/>
                </a:xfrm>
                <a:custGeom>
                  <a:avLst/>
                  <a:gdLst>
                    <a:gd name="connsiteX0" fmla="*/ 82684 w 82380"/>
                    <a:gd name="connsiteY0" fmla="*/ 180758 h 361356"/>
                    <a:gd name="connsiteX1" fmla="*/ 59248 w 82380"/>
                    <a:gd name="connsiteY1" fmla="*/ 68014 h 361356"/>
                    <a:gd name="connsiteX2" fmla="*/ 3854 w 82380"/>
                    <a:gd name="connsiteY2" fmla="*/ 79 h 361356"/>
                    <a:gd name="connsiteX3" fmla="*/ 303 w 82380"/>
                    <a:gd name="connsiteY3" fmla="*/ 3693 h 361356"/>
                    <a:gd name="connsiteX4" fmla="*/ 7050 w 82380"/>
                    <a:gd name="connsiteY4" fmla="*/ 12004 h 361356"/>
                    <a:gd name="connsiteX5" fmla="*/ 62089 w 82380"/>
                    <a:gd name="connsiteY5" fmla="*/ 180758 h 361356"/>
                    <a:gd name="connsiteX6" fmla="*/ 4919 w 82380"/>
                    <a:gd name="connsiteY6" fmla="*/ 351679 h 361356"/>
                    <a:gd name="connsiteX7" fmla="*/ 303 w 82380"/>
                    <a:gd name="connsiteY7" fmla="*/ 357823 h 361356"/>
                    <a:gd name="connsiteX8" fmla="*/ 3854 w 82380"/>
                    <a:gd name="connsiteY8" fmla="*/ 361436 h 361356"/>
                    <a:gd name="connsiteX9" fmla="*/ 60313 w 82380"/>
                    <a:gd name="connsiteY9" fmla="*/ 290971 h 361356"/>
                    <a:gd name="connsiteX10" fmla="*/ 82684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684" y="180758"/>
                      </a:moveTo>
                      <a:cubicBezTo>
                        <a:pt x="82684" y="152572"/>
                        <a:pt x="78778" y="108848"/>
                        <a:pt x="59248" y="68014"/>
                      </a:cubicBezTo>
                      <a:cubicBezTo>
                        <a:pt x="37943" y="23567"/>
                        <a:pt x="7405" y="79"/>
                        <a:pt x="3854" y="79"/>
                      </a:cubicBezTo>
                      <a:cubicBezTo>
                        <a:pt x="1724" y="79"/>
                        <a:pt x="303" y="1525"/>
                        <a:pt x="303" y="3693"/>
                      </a:cubicBezTo>
                      <a:cubicBezTo>
                        <a:pt x="303" y="4777"/>
                        <a:pt x="303" y="5500"/>
                        <a:pt x="7050" y="12004"/>
                      </a:cubicBezTo>
                      <a:cubicBezTo>
                        <a:pt x="41849" y="47778"/>
                        <a:pt x="62089" y="105234"/>
                        <a:pt x="62089" y="180758"/>
                      </a:cubicBezTo>
                      <a:cubicBezTo>
                        <a:pt x="62089" y="242550"/>
                        <a:pt x="48950" y="306148"/>
                        <a:pt x="4919" y="351679"/>
                      </a:cubicBezTo>
                      <a:cubicBezTo>
                        <a:pt x="303" y="356016"/>
                        <a:pt x="303" y="356738"/>
                        <a:pt x="303" y="357823"/>
                      </a:cubicBezTo>
                      <a:cubicBezTo>
                        <a:pt x="303" y="359991"/>
                        <a:pt x="1724" y="361436"/>
                        <a:pt x="3854" y="361436"/>
                      </a:cubicBezTo>
                      <a:cubicBezTo>
                        <a:pt x="7405" y="361436"/>
                        <a:pt x="39363" y="336864"/>
                        <a:pt x="60313" y="290971"/>
                      </a:cubicBezTo>
                      <a:cubicBezTo>
                        <a:pt x="78423" y="251222"/>
                        <a:pt x="82684" y="211112"/>
                        <a:pt x="82684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F83A8C3B-569A-0EBA-539D-2E7C066E943F}"/>
                    </a:ext>
                  </a:extLst>
                </p:cNvPr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12136451" y="7166920"/>
                  <a:ext cx="80604" cy="650081"/>
                </a:xfrm>
                <a:custGeom>
                  <a:avLst/>
                  <a:gdLst>
                    <a:gd name="connsiteX0" fmla="*/ 64223 w 80604"/>
                    <a:gd name="connsiteY0" fmla="*/ 633165 h 650081"/>
                    <a:gd name="connsiteX1" fmla="*/ 307 w 80604"/>
                    <a:gd name="connsiteY1" fmla="*/ 633165 h 650081"/>
                    <a:gd name="connsiteX2" fmla="*/ 307 w 80604"/>
                    <a:gd name="connsiteY2" fmla="*/ 650149 h 650081"/>
                    <a:gd name="connsiteX3" fmla="*/ 80912 w 80604"/>
                    <a:gd name="connsiteY3" fmla="*/ 650149 h 650081"/>
                    <a:gd name="connsiteX4" fmla="*/ 80912 w 80604"/>
                    <a:gd name="connsiteY4" fmla="*/ 68 h 650081"/>
                    <a:gd name="connsiteX5" fmla="*/ 307 w 80604"/>
                    <a:gd name="connsiteY5" fmla="*/ 68 h 650081"/>
                    <a:gd name="connsiteX6" fmla="*/ 307 w 80604"/>
                    <a:gd name="connsiteY6" fmla="*/ 17052 h 650081"/>
                    <a:gd name="connsiteX7" fmla="*/ 64223 w 80604"/>
                    <a:gd name="connsiteY7" fmla="*/ 17052 h 650081"/>
                    <a:gd name="connsiteX8" fmla="*/ 64223 w 80604"/>
                    <a:gd name="connsiteY8" fmla="*/ 633165 h 650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604" h="650081">
                      <a:moveTo>
                        <a:pt x="64223" y="633165"/>
                      </a:moveTo>
                      <a:lnTo>
                        <a:pt x="307" y="633165"/>
                      </a:lnTo>
                      <a:lnTo>
                        <a:pt x="307" y="650149"/>
                      </a:lnTo>
                      <a:lnTo>
                        <a:pt x="80912" y="650149"/>
                      </a:lnTo>
                      <a:lnTo>
                        <a:pt x="80912" y="68"/>
                      </a:lnTo>
                      <a:lnTo>
                        <a:pt x="307" y="68"/>
                      </a:lnTo>
                      <a:lnTo>
                        <a:pt x="307" y="17052"/>
                      </a:lnTo>
                      <a:lnTo>
                        <a:pt x="64223" y="17052"/>
                      </a:lnTo>
                      <a:lnTo>
                        <a:pt x="64223" y="6331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CD69551E-D3B4-56AB-F164-EEC3DCB09AE2}"/>
                    </a:ext>
                  </a:extLst>
                </p:cNvPr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12399173" y="7311467"/>
                  <a:ext cx="14203" cy="361356"/>
                </a:xfrm>
                <a:custGeom>
                  <a:avLst/>
                  <a:gdLst>
                    <a:gd name="connsiteX0" fmla="*/ 14517 w 14203"/>
                    <a:gd name="connsiteY0" fmla="*/ 13088 h 361356"/>
                    <a:gd name="connsiteX1" fmla="*/ 7415 w 14203"/>
                    <a:gd name="connsiteY1" fmla="*/ 79 h 361356"/>
                    <a:gd name="connsiteX2" fmla="*/ 314 w 14203"/>
                    <a:gd name="connsiteY2" fmla="*/ 13088 h 361356"/>
                    <a:gd name="connsiteX3" fmla="*/ 314 w 14203"/>
                    <a:gd name="connsiteY3" fmla="*/ 348427 h 361356"/>
                    <a:gd name="connsiteX4" fmla="*/ 7415 w 14203"/>
                    <a:gd name="connsiteY4" fmla="*/ 361436 h 361356"/>
                    <a:gd name="connsiteX5" fmla="*/ 14517 w 14203"/>
                    <a:gd name="connsiteY5" fmla="*/ 348427 h 361356"/>
                    <a:gd name="connsiteX6" fmla="*/ 14517 w 14203"/>
                    <a:gd name="connsiteY6" fmla="*/ 1308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03" h="361356">
                      <a:moveTo>
                        <a:pt x="14517" y="13088"/>
                      </a:moveTo>
                      <a:cubicBezTo>
                        <a:pt x="14517" y="6584"/>
                        <a:pt x="14517" y="79"/>
                        <a:pt x="7415" y="79"/>
                      </a:cubicBezTo>
                      <a:cubicBezTo>
                        <a:pt x="314" y="79"/>
                        <a:pt x="314" y="6584"/>
                        <a:pt x="314" y="13088"/>
                      </a:cubicBezTo>
                      <a:lnTo>
                        <a:pt x="314" y="348427"/>
                      </a:lnTo>
                      <a:cubicBezTo>
                        <a:pt x="314" y="354932"/>
                        <a:pt x="314" y="361436"/>
                        <a:pt x="7415" y="361436"/>
                      </a:cubicBezTo>
                      <a:cubicBezTo>
                        <a:pt x="14517" y="361436"/>
                        <a:pt x="14517" y="354932"/>
                        <a:pt x="14517" y="348427"/>
                      </a:cubicBezTo>
                      <a:lnTo>
                        <a:pt x="14517" y="130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4D9B8384-2247-415A-5AFB-83D761713082}"/>
                    </a:ext>
                  </a:extLst>
                </p:cNvPr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12466561" y="7422765"/>
                  <a:ext cx="199914" cy="233797"/>
                </a:xfrm>
                <a:custGeom>
                  <a:avLst/>
                  <a:gdLst>
                    <a:gd name="connsiteX0" fmla="*/ 196325 w 199914"/>
                    <a:gd name="connsiteY0" fmla="*/ 14172 h 233797"/>
                    <a:gd name="connsiteX1" fmla="*/ 200231 w 199914"/>
                    <a:gd name="connsiteY1" fmla="*/ 8390 h 233797"/>
                    <a:gd name="connsiteX2" fmla="*/ 195970 w 199914"/>
                    <a:gd name="connsiteY2" fmla="*/ 4054 h 233797"/>
                    <a:gd name="connsiteX3" fmla="*/ 190288 w 199914"/>
                    <a:gd name="connsiteY3" fmla="*/ 8390 h 233797"/>
                    <a:gd name="connsiteX4" fmla="*/ 108973 w 199914"/>
                    <a:gd name="connsiteY4" fmla="*/ 100536 h 233797"/>
                    <a:gd name="connsiteX5" fmla="*/ 83762 w 199914"/>
                    <a:gd name="connsiteY5" fmla="*/ 26458 h 233797"/>
                    <a:gd name="connsiteX6" fmla="*/ 40796 w 199914"/>
                    <a:gd name="connsiteY6" fmla="*/ 79 h 233797"/>
                    <a:gd name="connsiteX7" fmla="*/ 10969 w 199914"/>
                    <a:gd name="connsiteY7" fmla="*/ 23929 h 233797"/>
                    <a:gd name="connsiteX8" fmla="*/ 15230 w 199914"/>
                    <a:gd name="connsiteY8" fmla="*/ 27542 h 233797"/>
                    <a:gd name="connsiteX9" fmla="*/ 19846 w 199914"/>
                    <a:gd name="connsiteY9" fmla="*/ 23567 h 233797"/>
                    <a:gd name="connsiteX10" fmla="*/ 38666 w 199914"/>
                    <a:gd name="connsiteY10" fmla="*/ 8029 h 233797"/>
                    <a:gd name="connsiteX11" fmla="*/ 66008 w 199914"/>
                    <a:gd name="connsiteY11" fmla="*/ 51392 h 233797"/>
                    <a:gd name="connsiteX12" fmla="*/ 88733 w 199914"/>
                    <a:gd name="connsiteY12" fmla="*/ 122941 h 233797"/>
                    <a:gd name="connsiteX13" fmla="*/ 85892 w 199914"/>
                    <a:gd name="connsiteY13" fmla="*/ 126915 h 233797"/>
                    <a:gd name="connsiteX14" fmla="*/ 4222 w 199914"/>
                    <a:gd name="connsiteY14" fmla="*/ 219784 h 233797"/>
                    <a:gd name="connsiteX15" fmla="*/ 316 w 199914"/>
                    <a:gd name="connsiteY15" fmla="*/ 225566 h 233797"/>
                    <a:gd name="connsiteX16" fmla="*/ 4577 w 199914"/>
                    <a:gd name="connsiteY16" fmla="*/ 229902 h 233797"/>
                    <a:gd name="connsiteX17" fmla="*/ 10259 w 199914"/>
                    <a:gd name="connsiteY17" fmla="*/ 225927 h 233797"/>
                    <a:gd name="connsiteX18" fmla="*/ 91574 w 199914"/>
                    <a:gd name="connsiteY18" fmla="*/ 133059 h 233797"/>
                    <a:gd name="connsiteX19" fmla="*/ 115720 w 199914"/>
                    <a:gd name="connsiteY19" fmla="*/ 204969 h 233797"/>
                    <a:gd name="connsiteX20" fmla="*/ 159751 w 199914"/>
                    <a:gd name="connsiteY20" fmla="*/ 233877 h 233797"/>
                    <a:gd name="connsiteX21" fmla="*/ 189933 w 199914"/>
                    <a:gd name="connsiteY21" fmla="*/ 210389 h 233797"/>
                    <a:gd name="connsiteX22" fmla="*/ 185672 w 199914"/>
                    <a:gd name="connsiteY22" fmla="*/ 206414 h 233797"/>
                    <a:gd name="connsiteX23" fmla="*/ 180701 w 199914"/>
                    <a:gd name="connsiteY23" fmla="*/ 211473 h 233797"/>
                    <a:gd name="connsiteX24" fmla="*/ 161881 w 199914"/>
                    <a:gd name="connsiteY24" fmla="*/ 225927 h 233797"/>
                    <a:gd name="connsiteX25" fmla="*/ 111814 w 199914"/>
                    <a:gd name="connsiteY25" fmla="*/ 110654 h 233797"/>
                    <a:gd name="connsiteX26" fmla="*/ 196325 w 199914"/>
                    <a:gd name="connsiteY26" fmla="*/ 14172 h 233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99914" h="233797">
                      <a:moveTo>
                        <a:pt x="196325" y="14172"/>
                      </a:moveTo>
                      <a:cubicBezTo>
                        <a:pt x="200231" y="10197"/>
                        <a:pt x="200231" y="9474"/>
                        <a:pt x="200231" y="8390"/>
                      </a:cubicBezTo>
                      <a:cubicBezTo>
                        <a:pt x="200231" y="6222"/>
                        <a:pt x="198810" y="4054"/>
                        <a:pt x="195970" y="4054"/>
                      </a:cubicBezTo>
                      <a:cubicBezTo>
                        <a:pt x="193839" y="4054"/>
                        <a:pt x="192419" y="5861"/>
                        <a:pt x="190288" y="8390"/>
                      </a:cubicBezTo>
                      <a:lnTo>
                        <a:pt x="108973" y="100536"/>
                      </a:lnTo>
                      <a:cubicBezTo>
                        <a:pt x="94770" y="54644"/>
                        <a:pt x="91929" y="45610"/>
                        <a:pt x="83762" y="26458"/>
                      </a:cubicBezTo>
                      <a:cubicBezTo>
                        <a:pt x="79856" y="18147"/>
                        <a:pt x="72044" y="79"/>
                        <a:pt x="40796" y="79"/>
                      </a:cubicBezTo>
                      <a:cubicBezTo>
                        <a:pt x="20201" y="79"/>
                        <a:pt x="10969" y="18870"/>
                        <a:pt x="10969" y="23929"/>
                      </a:cubicBezTo>
                      <a:cubicBezTo>
                        <a:pt x="10969" y="24290"/>
                        <a:pt x="10969" y="27542"/>
                        <a:pt x="15230" y="27542"/>
                      </a:cubicBezTo>
                      <a:cubicBezTo>
                        <a:pt x="18426" y="27542"/>
                        <a:pt x="19136" y="25374"/>
                        <a:pt x="19846" y="23567"/>
                      </a:cubicBezTo>
                      <a:cubicBezTo>
                        <a:pt x="25172" y="9474"/>
                        <a:pt x="36535" y="8029"/>
                        <a:pt x="38666" y="8029"/>
                      </a:cubicBezTo>
                      <a:cubicBezTo>
                        <a:pt x="49318" y="8029"/>
                        <a:pt x="59971" y="35492"/>
                        <a:pt x="66008" y="51392"/>
                      </a:cubicBezTo>
                      <a:cubicBezTo>
                        <a:pt x="77370" y="79939"/>
                        <a:pt x="88733" y="121856"/>
                        <a:pt x="88733" y="122941"/>
                      </a:cubicBezTo>
                      <a:cubicBezTo>
                        <a:pt x="88733" y="123302"/>
                        <a:pt x="88733" y="124025"/>
                        <a:pt x="85892" y="126915"/>
                      </a:cubicBezTo>
                      <a:lnTo>
                        <a:pt x="4222" y="219784"/>
                      </a:lnTo>
                      <a:cubicBezTo>
                        <a:pt x="316" y="223759"/>
                        <a:pt x="316" y="224482"/>
                        <a:pt x="316" y="225566"/>
                      </a:cubicBezTo>
                      <a:cubicBezTo>
                        <a:pt x="316" y="227734"/>
                        <a:pt x="2447" y="229902"/>
                        <a:pt x="4577" y="229902"/>
                      </a:cubicBezTo>
                      <a:cubicBezTo>
                        <a:pt x="7063" y="229902"/>
                        <a:pt x="8838" y="227373"/>
                        <a:pt x="10259" y="225927"/>
                      </a:cubicBezTo>
                      <a:lnTo>
                        <a:pt x="91574" y="133059"/>
                      </a:lnTo>
                      <a:cubicBezTo>
                        <a:pt x="102937" y="170640"/>
                        <a:pt x="107198" y="184733"/>
                        <a:pt x="115720" y="204969"/>
                      </a:cubicBezTo>
                      <a:cubicBezTo>
                        <a:pt x="120336" y="215809"/>
                        <a:pt x="128148" y="233877"/>
                        <a:pt x="159751" y="233877"/>
                      </a:cubicBezTo>
                      <a:cubicBezTo>
                        <a:pt x="180346" y="233877"/>
                        <a:pt x="189933" y="215087"/>
                        <a:pt x="189933" y="210389"/>
                      </a:cubicBezTo>
                      <a:cubicBezTo>
                        <a:pt x="189933" y="208582"/>
                        <a:pt x="189223" y="206414"/>
                        <a:pt x="185672" y="206414"/>
                      </a:cubicBezTo>
                      <a:cubicBezTo>
                        <a:pt x="182121" y="206414"/>
                        <a:pt x="181766" y="207859"/>
                        <a:pt x="180701" y="211473"/>
                      </a:cubicBezTo>
                      <a:cubicBezTo>
                        <a:pt x="177505" y="220146"/>
                        <a:pt x="168628" y="225927"/>
                        <a:pt x="161881" y="225927"/>
                      </a:cubicBezTo>
                      <a:cubicBezTo>
                        <a:pt x="143772" y="225927"/>
                        <a:pt x="119626" y="138479"/>
                        <a:pt x="111814" y="110654"/>
                      </a:cubicBezTo>
                      <a:lnTo>
                        <a:pt x="196325" y="141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6F74A20D-B410-F548-4465-324E1E972D50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12690654" y="7468729"/>
                  <a:ext cx="115332" cy="173017"/>
                </a:xfrm>
                <a:custGeom>
                  <a:avLst/>
                  <a:gdLst>
                    <a:gd name="connsiteX0" fmla="*/ 115655 w 115332"/>
                    <a:gd name="connsiteY0" fmla="*/ 87348 h 173017"/>
                    <a:gd name="connsiteX1" fmla="*/ 100990 w 115332"/>
                    <a:gd name="connsiteY1" fmla="*/ 21834 h 173017"/>
                    <a:gd name="connsiteX2" fmla="*/ 57989 w 115332"/>
                    <a:gd name="connsiteY2" fmla="*/ 81 h 173017"/>
                    <a:gd name="connsiteX3" fmla="*/ 323 w 115332"/>
                    <a:gd name="connsiteY3" fmla="*/ 87348 h 173017"/>
                    <a:gd name="connsiteX4" fmla="*/ 57989 w 115332"/>
                    <a:gd name="connsiteY4" fmla="*/ 173098 h 173017"/>
                    <a:gd name="connsiteX5" fmla="*/ 115655 w 115332"/>
                    <a:gd name="connsiteY5" fmla="*/ 87348 h 173017"/>
                    <a:gd name="connsiteX6" fmla="*/ 57989 w 115332"/>
                    <a:gd name="connsiteY6" fmla="*/ 166016 h 173017"/>
                    <a:gd name="connsiteX7" fmla="*/ 26422 w 115332"/>
                    <a:gd name="connsiteY7" fmla="*/ 138444 h 173017"/>
                    <a:gd name="connsiteX8" fmla="*/ 22942 w 115332"/>
                    <a:gd name="connsiteY8" fmla="*/ 84060 h 173017"/>
                    <a:gd name="connsiteX9" fmla="*/ 26670 w 115332"/>
                    <a:gd name="connsiteY9" fmla="*/ 32458 h 173017"/>
                    <a:gd name="connsiteX10" fmla="*/ 57989 w 115332"/>
                    <a:gd name="connsiteY10" fmla="*/ 7163 h 173017"/>
                    <a:gd name="connsiteX11" fmla="*/ 88810 w 115332"/>
                    <a:gd name="connsiteY11" fmla="*/ 30182 h 173017"/>
                    <a:gd name="connsiteX12" fmla="*/ 93036 w 115332"/>
                    <a:gd name="connsiteY12" fmla="*/ 84060 h 173017"/>
                    <a:gd name="connsiteX13" fmla="*/ 89805 w 115332"/>
                    <a:gd name="connsiteY13" fmla="*/ 137432 h 173017"/>
                    <a:gd name="connsiteX14" fmla="*/ 57989 w 115332"/>
                    <a:gd name="connsiteY14" fmla="*/ 166016 h 173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5332" h="173017">
                      <a:moveTo>
                        <a:pt x="115655" y="87348"/>
                      </a:moveTo>
                      <a:cubicBezTo>
                        <a:pt x="115655" y="59524"/>
                        <a:pt x="112424" y="39541"/>
                        <a:pt x="100990" y="21834"/>
                      </a:cubicBezTo>
                      <a:cubicBezTo>
                        <a:pt x="93285" y="10199"/>
                        <a:pt x="77874" y="81"/>
                        <a:pt x="57989" y="81"/>
                      </a:cubicBezTo>
                      <a:cubicBezTo>
                        <a:pt x="323" y="81"/>
                        <a:pt x="323" y="69136"/>
                        <a:pt x="323" y="87348"/>
                      </a:cubicBezTo>
                      <a:cubicBezTo>
                        <a:pt x="323" y="105561"/>
                        <a:pt x="323" y="173098"/>
                        <a:pt x="57989" y="173098"/>
                      </a:cubicBezTo>
                      <a:cubicBezTo>
                        <a:pt x="115655" y="173098"/>
                        <a:pt x="115655" y="105561"/>
                        <a:pt x="115655" y="87348"/>
                      </a:cubicBezTo>
                      <a:close/>
                      <a:moveTo>
                        <a:pt x="57989" y="166016"/>
                      </a:moveTo>
                      <a:cubicBezTo>
                        <a:pt x="46555" y="166016"/>
                        <a:pt x="31393" y="159186"/>
                        <a:pt x="26422" y="138444"/>
                      </a:cubicBezTo>
                      <a:cubicBezTo>
                        <a:pt x="22942" y="123520"/>
                        <a:pt x="22942" y="102778"/>
                        <a:pt x="22942" y="84060"/>
                      </a:cubicBezTo>
                      <a:cubicBezTo>
                        <a:pt x="22942" y="65595"/>
                        <a:pt x="22942" y="46370"/>
                        <a:pt x="26670" y="32458"/>
                      </a:cubicBezTo>
                      <a:cubicBezTo>
                        <a:pt x="31890" y="12475"/>
                        <a:pt x="47798" y="7163"/>
                        <a:pt x="57989" y="7163"/>
                      </a:cubicBezTo>
                      <a:cubicBezTo>
                        <a:pt x="71411" y="7163"/>
                        <a:pt x="84336" y="15511"/>
                        <a:pt x="88810" y="30182"/>
                      </a:cubicBezTo>
                      <a:cubicBezTo>
                        <a:pt x="92787" y="43841"/>
                        <a:pt x="93036" y="62053"/>
                        <a:pt x="93036" y="84060"/>
                      </a:cubicBezTo>
                      <a:cubicBezTo>
                        <a:pt x="93036" y="102778"/>
                        <a:pt x="93036" y="121497"/>
                        <a:pt x="89805" y="137432"/>
                      </a:cubicBezTo>
                      <a:cubicBezTo>
                        <a:pt x="84833" y="160451"/>
                        <a:pt x="67931" y="166016"/>
                        <a:pt x="57989" y="1660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8AA95CA5-165D-87C3-7C74-C20B37A68989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2872180" y="7311467"/>
                  <a:ext cx="82380" cy="361356"/>
                </a:xfrm>
                <a:custGeom>
                  <a:avLst/>
                  <a:gdLst>
                    <a:gd name="connsiteX0" fmla="*/ 82707 w 82380"/>
                    <a:gd name="connsiteY0" fmla="*/ 357823 h 361356"/>
                    <a:gd name="connsiteX1" fmla="*/ 76671 w 82380"/>
                    <a:gd name="connsiteY1" fmla="*/ 349873 h 361356"/>
                    <a:gd name="connsiteX2" fmla="*/ 20922 w 82380"/>
                    <a:gd name="connsiteY2" fmla="*/ 180758 h 361356"/>
                    <a:gd name="connsiteX3" fmla="*/ 78091 w 82380"/>
                    <a:gd name="connsiteY3" fmla="*/ 9836 h 361356"/>
                    <a:gd name="connsiteX4" fmla="*/ 82707 w 82380"/>
                    <a:gd name="connsiteY4" fmla="*/ 3693 h 361356"/>
                    <a:gd name="connsiteX5" fmla="*/ 79157 w 82380"/>
                    <a:gd name="connsiteY5" fmla="*/ 79 h 361356"/>
                    <a:gd name="connsiteX6" fmla="*/ 22698 w 82380"/>
                    <a:gd name="connsiteY6" fmla="*/ 70544 h 361356"/>
                    <a:gd name="connsiteX7" fmla="*/ 327 w 82380"/>
                    <a:gd name="connsiteY7" fmla="*/ 180758 h 361356"/>
                    <a:gd name="connsiteX8" fmla="*/ 23763 w 82380"/>
                    <a:gd name="connsiteY8" fmla="*/ 293501 h 361356"/>
                    <a:gd name="connsiteX9" fmla="*/ 79157 w 82380"/>
                    <a:gd name="connsiteY9" fmla="*/ 361436 h 361356"/>
                    <a:gd name="connsiteX10" fmla="*/ 82707 w 82380"/>
                    <a:gd name="connsiteY10" fmla="*/ 357823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707" y="357823"/>
                      </a:moveTo>
                      <a:cubicBezTo>
                        <a:pt x="82707" y="356738"/>
                        <a:pt x="82707" y="356016"/>
                        <a:pt x="76671" y="349873"/>
                      </a:cubicBezTo>
                      <a:cubicBezTo>
                        <a:pt x="32285" y="304342"/>
                        <a:pt x="20922" y="236045"/>
                        <a:pt x="20922" y="180758"/>
                      </a:cubicBezTo>
                      <a:cubicBezTo>
                        <a:pt x="20922" y="117882"/>
                        <a:pt x="34415" y="55005"/>
                        <a:pt x="78091" y="9836"/>
                      </a:cubicBezTo>
                      <a:cubicBezTo>
                        <a:pt x="82707" y="5500"/>
                        <a:pt x="82707" y="4777"/>
                        <a:pt x="82707" y="3693"/>
                      </a:cubicBezTo>
                      <a:cubicBezTo>
                        <a:pt x="82707" y="1163"/>
                        <a:pt x="81287" y="79"/>
                        <a:pt x="79157" y="79"/>
                      </a:cubicBezTo>
                      <a:cubicBezTo>
                        <a:pt x="75606" y="79"/>
                        <a:pt x="43648" y="24651"/>
                        <a:pt x="22698" y="70544"/>
                      </a:cubicBezTo>
                      <a:cubicBezTo>
                        <a:pt x="4588" y="110293"/>
                        <a:pt x="327" y="150404"/>
                        <a:pt x="327" y="180758"/>
                      </a:cubicBezTo>
                      <a:cubicBezTo>
                        <a:pt x="327" y="208943"/>
                        <a:pt x="4233" y="252668"/>
                        <a:pt x="23763" y="293501"/>
                      </a:cubicBezTo>
                      <a:cubicBezTo>
                        <a:pt x="45068" y="337948"/>
                        <a:pt x="75606" y="361436"/>
                        <a:pt x="79157" y="361436"/>
                      </a:cubicBezTo>
                      <a:cubicBezTo>
                        <a:pt x="81287" y="361436"/>
                        <a:pt x="82707" y="360352"/>
                        <a:pt x="82707" y="3578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95C093F7-87D6-A9B1-700F-B805095F803A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2983283" y="7356275"/>
                  <a:ext cx="109011" cy="230184"/>
                </a:xfrm>
                <a:custGeom>
                  <a:avLst/>
                  <a:gdLst>
                    <a:gd name="connsiteX0" fmla="*/ 65312 w 109011"/>
                    <a:gd name="connsiteY0" fmla="*/ 81746 h 230184"/>
                    <a:gd name="connsiteX1" fmla="*/ 98690 w 109011"/>
                    <a:gd name="connsiteY1" fmla="*/ 81746 h 230184"/>
                    <a:gd name="connsiteX2" fmla="*/ 109343 w 109011"/>
                    <a:gd name="connsiteY2" fmla="*/ 74519 h 230184"/>
                    <a:gd name="connsiteX3" fmla="*/ 99400 w 109011"/>
                    <a:gd name="connsiteY3" fmla="*/ 70544 h 230184"/>
                    <a:gd name="connsiteX4" fmla="*/ 68153 w 109011"/>
                    <a:gd name="connsiteY4" fmla="*/ 70544 h 230184"/>
                    <a:gd name="connsiteX5" fmla="*/ 82711 w 109011"/>
                    <a:gd name="connsiteY5" fmla="*/ 9836 h 230184"/>
                    <a:gd name="connsiteX6" fmla="*/ 72414 w 109011"/>
                    <a:gd name="connsiteY6" fmla="*/ 79 h 230184"/>
                    <a:gd name="connsiteX7" fmla="*/ 58210 w 109011"/>
                    <a:gd name="connsiteY7" fmla="*/ 13088 h 230184"/>
                    <a:gd name="connsiteX8" fmla="*/ 44362 w 109011"/>
                    <a:gd name="connsiteY8" fmla="*/ 70544 h 230184"/>
                    <a:gd name="connsiteX9" fmla="*/ 10984 w 109011"/>
                    <a:gd name="connsiteY9" fmla="*/ 70544 h 230184"/>
                    <a:gd name="connsiteX10" fmla="*/ 331 w 109011"/>
                    <a:gd name="connsiteY10" fmla="*/ 77410 h 230184"/>
                    <a:gd name="connsiteX11" fmla="*/ 10273 w 109011"/>
                    <a:gd name="connsiteY11" fmla="*/ 81746 h 230184"/>
                    <a:gd name="connsiteX12" fmla="*/ 41521 w 109011"/>
                    <a:gd name="connsiteY12" fmla="*/ 81746 h 230184"/>
                    <a:gd name="connsiteX13" fmla="*/ 14534 w 109011"/>
                    <a:gd name="connsiteY13" fmla="*/ 197019 h 230184"/>
                    <a:gd name="connsiteX14" fmla="*/ 47202 w 109011"/>
                    <a:gd name="connsiteY14" fmla="*/ 230264 h 230184"/>
                    <a:gd name="connsiteX15" fmla="*/ 103661 w 109011"/>
                    <a:gd name="connsiteY15" fmla="*/ 174615 h 230184"/>
                    <a:gd name="connsiteX16" fmla="*/ 99400 w 109011"/>
                    <a:gd name="connsiteY16" fmla="*/ 171001 h 230184"/>
                    <a:gd name="connsiteX17" fmla="*/ 94074 w 109011"/>
                    <a:gd name="connsiteY17" fmla="*/ 176060 h 230184"/>
                    <a:gd name="connsiteX18" fmla="*/ 47913 w 109011"/>
                    <a:gd name="connsiteY18" fmla="*/ 222314 h 230184"/>
                    <a:gd name="connsiteX19" fmla="*/ 36905 w 109011"/>
                    <a:gd name="connsiteY19" fmla="*/ 205691 h 230184"/>
                    <a:gd name="connsiteX20" fmla="*/ 39035 w 109011"/>
                    <a:gd name="connsiteY20" fmla="*/ 188346 h 230184"/>
                    <a:gd name="connsiteX21" fmla="*/ 65312 w 109011"/>
                    <a:gd name="connsiteY21" fmla="*/ 81746 h 230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011" h="230184">
                      <a:moveTo>
                        <a:pt x="65312" y="81746"/>
                      </a:moveTo>
                      <a:lnTo>
                        <a:pt x="98690" y="81746"/>
                      </a:lnTo>
                      <a:cubicBezTo>
                        <a:pt x="105792" y="81746"/>
                        <a:pt x="109343" y="81746"/>
                        <a:pt x="109343" y="74519"/>
                      </a:cubicBezTo>
                      <a:cubicBezTo>
                        <a:pt x="109343" y="70544"/>
                        <a:pt x="105792" y="70544"/>
                        <a:pt x="99400" y="70544"/>
                      </a:cubicBezTo>
                      <a:lnTo>
                        <a:pt x="68153" y="70544"/>
                      </a:lnTo>
                      <a:cubicBezTo>
                        <a:pt x="80936" y="19231"/>
                        <a:pt x="82711" y="12004"/>
                        <a:pt x="82711" y="9836"/>
                      </a:cubicBezTo>
                      <a:cubicBezTo>
                        <a:pt x="82711" y="3693"/>
                        <a:pt x="78450" y="79"/>
                        <a:pt x="72414" y="79"/>
                      </a:cubicBezTo>
                      <a:cubicBezTo>
                        <a:pt x="71348" y="79"/>
                        <a:pt x="61406" y="441"/>
                        <a:pt x="58210" y="13088"/>
                      </a:cubicBezTo>
                      <a:lnTo>
                        <a:pt x="44362" y="70544"/>
                      </a:lnTo>
                      <a:lnTo>
                        <a:pt x="10984" y="70544"/>
                      </a:lnTo>
                      <a:cubicBezTo>
                        <a:pt x="3882" y="70544"/>
                        <a:pt x="331" y="70544"/>
                        <a:pt x="331" y="77410"/>
                      </a:cubicBezTo>
                      <a:cubicBezTo>
                        <a:pt x="331" y="81746"/>
                        <a:pt x="3172" y="81746"/>
                        <a:pt x="10273" y="81746"/>
                      </a:cubicBezTo>
                      <a:lnTo>
                        <a:pt x="41521" y="81746"/>
                      </a:lnTo>
                      <a:cubicBezTo>
                        <a:pt x="15955" y="184371"/>
                        <a:pt x="14534" y="190514"/>
                        <a:pt x="14534" y="197019"/>
                      </a:cubicBezTo>
                      <a:cubicBezTo>
                        <a:pt x="14534" y="216532"/>
                        <a:pt x="28028" y="230264"/>
                        <a:pt x="47202" y="230264"/>
                      </a:cubicBezTo>
                      <a:cubicBezTo>
                        <a:pt x="83421" y="230264"/>
                        <a:pt x="103661" y="177505"/>
                        <a:pt x="103661" y="174615"/>
                      </a:cubicBezTo>
                      <a:cubicBezTo>
                        <a:pt x="103661" y="171001"/>
                        <a:pt x="100821" y="171001"/>
                        <a:pt x="99400" y="171001"/>
                      </a:cubicBezTo>
                      <a:cubicBezTo>
                        <a:pt x="96205" y="171001"/>
                        <a:pt x="95850" y="172085"/>
                        <a:pt x="94074" y="176060"/>
                      </a:cubicBezTo>
                      <a:cubicBezTo>
                        <a:pt x="78805" y="213641"/>
                        <a:pt x="59986" y="222314"/>
                        <a:pt x="47913" y="222314"/>
                      </a:cubicBezTo>
                      <a:cubicBezTo>
                        <a:pt x="40456" y="222314"/>
                        <a:pt x="36905" y="217616"/>
                        <a:pt x="36905" y="205691"/>
                      </a:cubicBezTo>
                      <a:cubicBezTo>
                        <a:pt x="36905" y="197019"/>
                        <a:pt x="37615" y="194489"/>
                        <a:pt x="39035" y="188346"/>
                      </a:cubicBezTo>
                      <a:lnTo>
                        <a:pt x="65312" y="81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09864BCB-7A8F-A931-DB12-B0EBDF1A1151}"/>
                    </a:ext>
                  </a:extLst>
                </p:cNvPr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13123583" y="7311467"/>
                  <a:ext cx="82380" cy="361356"/>
                </a:xfrm>
                <a:custGeom>
                  <a:avLst/>
                  <a:gdLst>
                    <a:gd name="connsiteX0" fmla="*/ 82715 w 82380"/>
                    <a:gd name="connsiteY0" fmla="*/ 180758 h 361356"/>
                    <a:gd name="connsiteX1" fmla="*/ 59279 w 82380"/>
                    <a:gd name="connsiteY1" fmla="*/ 68014 h 361356"/>
                    <a:gd name="connsiteX2" fmla="*/ 3885 w 82380"/>
                    <a:gd name="connsiteY2" fmla="*/ 79 h 361356"/>
                    <a:gd name="connsiteX3" fmla="*/ 335 w 82380"/>
                    <a:gd name="connsiteY3" fmla="*/ 3693 h 361356"/>
                    <a:gd name="connsiteX4" fmla="*/ 7081 w 82380"/>
                    <a:gd name="connsiteY4" fmla="*/ 12004 h 361356"/>
                    <a:gd name="connsiteX5" fmla="*/ 62120 w 82380"/>
                    <a:gd name="connsiteY5" fmla="*/ 180758 h 361356"/>
                    <a:gd name="connsiteX6" fmla="*/ 4951 w 82380"/>
                    <a:gd name="connsiteY6" fmla="*/ 351679 h 361356"/>
                    <a:gd name="connsiteX7" fmla="*/ 335 w 82380"/>
                    <a:gd name="connsiteY7" fmla="*/ 357823 h 361356"/>
                    <a:gd name="connsiteX8" fmla="*/ 3885 w 82380"/>
                    <a:gd name="connsiteY8" fmla="*/ 361436 h 361356"/>
                    <a:gd name="connsiteX9" fmla="*/ 60344 w 82380"/>
                    <a:gd name="connsiteY9" fmla="*/ 290971 h 361356"/>
                    <a:gd name="connsiteX10" fmla="*/ 82715 w 82380"/>
                    <a:gd name="connsiteY10" fmla="*/ 180758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380" h="361356">
                      <a:moveTo>
                        <a:pt x="82715" y="180758"/>
                      </a:moveTo>
                      <a:cubicBezTo>
                        <a:pt x="82715" y="152572"/>
                        <a:pt x="78809" y="108848"/>
                        <a:pt x="59279" y="68014"/>
                      </a:cubicBezTo>
                      <a:cubicBezTo>
                        <a:pt x="37974" y="23567"/>
                        <a:pt x="7436" y="79"/>
                        <a:pt x="3885" y="79"/>
                      </a:cubicBezTo>
                      <a:cubicBezTo>
                        <a:pt x="1755" y="79"/>
                        <a:pt x="335" y="1525"/>
                        <a:pt x="335" y="3693"/>
                      </a:cubicBezTo>
                      <a:cubicBezTo>
                        <a:pt x="335" y="4777"/>
                        <a:pt x="335" y="5500"/>
                        <a:pt x="7081" y="12004"/>
                      </a:cubicBezTo>
                      <a:cubicBezTo>
                        <a:pt x="41880" y="47778"/>
                        <a:pt x="62120" y="105234"/>
                        <a:pt x="62120" y="180758"/>
                      </a:cubicBezTo>
                      <a:cubicBezTo>
                        <a:pt x="62120" y="242550"/>
                        <a:pt x="48982" y="306148"/>
                        <a:pt x="4951" y="351679"/>
                      </a:cubicBezTo>
                      <a:cubicBezTo>
                        <a:pt x="335" y="356016"/>
                        <a:pt x="335" y="356738"/>
                        <a:pt x="335" y="357823"/>
                      </a:cubicBezTo>
                      <a:cubicBezTo>
                        <a:pt x="335" y="359991"/>
                        <a:pt x="1755" y="361436"/>
                        <a:pt x="3885" y="361436"/>
                      </a:cubicBezTo>
                      <a:cubicBezTo>
                        <a:pt x="7436" y="361436"/>
                        <a:pt x="39394" y="336864"/>
                        <a:pt x="60344" y="290971"/>
                      </a:cubicBezTo>
                      <a:cubicBezTo>
                        <a:pt x="78454" y="251222"/>
                        <a:pt x="82715" y="211112"/>
                        <a:pt x="82715" y="1807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BB426D1B-6F50-F55D-F78C-AC982CAF3596}"/>
                    </a:ext>
                  </a:extLst>
                </p:cNvPr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3260961" y="7311467"/>
                  <a:ext cx="79184" cy="361356"/>
                </a:xfrm>
                <a:custGeom>
                  <a:avLst/>
                  <a:gdLst>
                    <a:gd name="connsiteX0" fmla="*/ 77748 w 79184"/>
                    <a:gd name="connsiteY0" fmla="*/ 186901 h 361356"/>
                    <a:gd name="connsiteX1" fmla="*/ 79523 w 79184"/>
                    <a:gd name="connsiteY1" fmla="*/ 180758 h 361356"/>
                    <a:gd name="connsiteX2" fmla="*/ 77748 w 79184"/>
                    <a:gd name="connsiteY2" fmla="*/ 174615 h 361356"/>
                    <a:gd name="connsiteX3" fmla="*/ 15607 w 79184"/>
                    <a:gd name="connsiteY3" fmla="*/ 8390 h 361356"/>
                    <a:gd name="connsiteX4" fmla="*/ 7440 w 79184"/>
                    <a:gd name="connsiteY4" fmla="*/ 79 h 361356"/>
                    <a:gd name="connsiteX5" fmla="*/ 338 w 79184"/>
                    <a:gd name="connsiteY5" fmla="*/ 7306 h 361356"/>
                    <a:gd name="connsiteX6" fmla="*/ 2114 w 79184"/>
                    <a:gd name="connsiteY6" fmla="*/ 13088 h 361356"/>
                    <a:gd name="connsiteX7" fmla="*/ 64964 w 79184"/>
                    <a:gd name="connsiteY7" fmla="*/ 180758 h 361356"/>
                    <a:gd name="connsiteX8" fmla="*/ 2114 w 79184"/>
                    <a:gd name="connsiteY8" fmla="*/ 347705 h 361356"/>
                    <a:gd name="connsiteX9" fmla="*/ 338 w 79184"/>
                    <a:gd name="connsiteY9" fmla="*/ 354209 h 361356"/>
                    <a:gd name="connsiteX10" fmla="*/ 7440 w 79184"/>
                    <a:gd name="connsiteY10" fmla="*/ 361436 h 361356"/>
                    <a:gd name="connsiteX11" fmla="*/ 14897 w 79184"/>
                    <a:gd name="connsiteY11" fmla="*/ 354209 h 361356"/>
                    <a:gd name="connsiteX12" fmla="*/ 77748 w 79184"/>
                    <a:gd name="connsiteY12" fmla="*/ 186901 h 36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184" h="361356">
                      <a:moveTo>
                        <a:pt x="77748" y="186901"/>
                      </a:moveTo>
                      <a:cubicBezTo>
                        <a:pt x="79523" y="182564"/>
                        <a:pt x="79523" y="181842"/>
                        <a:pt x="79523" y="180758"/>
                      </a:cubicBezTo>
                      <a:cubicBezTo>
                        <a:pt x="79523" y="179674"/>
                        <a:pt x="79523" y="178951"/>
                        <a:pt x="77748" y="174615"/>
                      </a:cubicBezTo>
                      <a:lnTo>
                        <a:pt x="15607" y="8390"/>
                      </a:lnTo>
                      <a:cubicBezTo>
                        <a:pt x="13477" y="2247"/>
                        <a:pt x="11346" y="79"/>
                        <a:pt x="7440" y="79"/>
                      </a:cubicBezTo>
                      <a:cubicBezTo>
                        <a:pt x="3534" y="79"/>
                        <a:pt x="338" y="3331"/>
                        <a:pt x="338" y="7306"/>
                      </a:cubicBezTo>
                      <a:cubicBezTo>
                        <a:pt x="338" y="8390"/>
                        <a:pt x="338" y="9113"/>
                        <a:pt x="2114" y="13088"/>
                      </a:cubicBezTo>
                      <a:lnTo>
                        <a:pt x="64964" y="180758"/>
                      </a:lnTo>
                      <a:lnTo>
                        <a:pt x="2114" y="347705"/>
                      </a:lnTo>
                      <a:cubicBezTo>
                        <a:pt x="338" y="351679"/>
                        <a:pt x="338" y="352402"/>
                        <a:pt x="338" y="354209"/>
                      </a:cubicBezTo>
                      <a:cubicBezTo>
                        <a:pt x="338" y="358184"/>
                        <a:pt x="3534" y="361436"/>
                        <a:pt x="7440" y="361436"/>
                      </a:cubicBezTo>
                      <a:cubicBezTo>
                        <a:pt x="12056" y="361436"/>
                        <a:pt x="13477" y="357823"/>
                        <a:pt x="14897" y="354209"/>
                      </a:cubicBezTo>
                      <a:lnTo>
                        <a:pt x="77748" y="1869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545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E"/>
                </a:p>
              </p:txBody>
            </p:sp>
          </p:grp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E596888C-E59E-19BC-5130-411A49251793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094310" y="5630548"/>
                <a:ext cx="120052" cy="174496"/>
              </a:xfrm>
              <a:custGeom>
                <a:avLst/>
                <a:gdLst>
                  <a:gd name="connsiteX0" fmla="*/ 108232 w 175768"/>
                  <a:gd name="connsiteY0" fmla="*/ 145345 h 255479"/>
                  <a:gd name="connsiteX1" fmla="*/ 145516 w 175768"/>
                  <a:gd name="connsiteY1" fmla="*/ 246886 h 255479"/>
                  <a:gd name="connsiteX2" fmla="*/ 164336 w 175768"/>
                  <a:gd name="connsiteY2" fmla="*/ 254836 h 255479"/>
                  <a:gd name="connsiteX3" fmla="*/ 172148 w 175768"/>
                  <a:gd name="connsiteY3" fmla="*/ 254836 h 255479"/>
                  <a:gd name="connsiteX4" fmla="*/ 176053 w 175768"/>
                  <a:gd name="connsiteY4" fmla="*/ 251222 h 255479"/>
                  <a:gd name="connsiteX5" fmla="*/ 174278 w 175768"/>
                  <a:gd name="connsiteY5" fmla="*/ 247970 h 255479"/>
                  <a:gd name="connsiteX6" fmla="*/ 166111 w 175768"/>
                  <a:gd name="connsiteY6" fmla="*/ 231348 h 255479"/>
                  <a:gd name="connsiteX7" fmla="*/ 93673 w 175768"/>
                  <a:gd name="connsiteY7" fmla="*/ 25735 h 255479"/>
                  <a:gd name="connsiteX8" fmla="*/ 50352 w 175768"/>
                  <a:gd name="connsiteY8" fmla="*/ 79 h 255479"/>
                  <a:gd name="connsiteX9" fmla="*/ 43961 w 175768"/>
                  <a:gd name="connsiteY9" fmla="*/ 4054 h 255479"/>
                  <a:gd name="connsiteX10" fmla="*/ 47157 w 175768"/>
                  <a:gd name="connsiteY10" fmla="*/ 7668 h 255479"/>
                  <a:gd name="connsiteX11" fmla="*/ 70237 w 175768"/>
                  <a:gd name="connsiteY11" fmla="*/ 36576 h 255479"/>
                  <a:gd name="connsiteX12" fmla="*/ 104681 w 175768"/>
                  <a:gd name="connsiteY12" fmla="*/ 134865 h 255479"/>
                  <a:gd name="connsiteX13" fmla="*/ 6677 w 175768"/>
                  <a:gd name="connsiteY13" fmla="*/ 233877 h 255479"/>
                  <a:gd name="connsiteX14" fmla="*/ 285 w 175768"/>
                  <a:gd name="connsiteY14" fmla="*/ 245079 h 255479"/>
                  <a:gd name="connsiteX15" fmla="*/ 10938 w 175768"/>
                  <a:gd name="connsiteY15" fmla="*/ 255558 h 255479"/>
                  <a:gd name="connsiteX16" fmla="*/ 22656 w 175768"/>
                  <a:gd name="connsiteY16" fmla="*/ 247970 h 255479"/>
                  <a:gd name="connsiteX17" fmla="*/ 108232 w 175768"/>
                  <a:gd name="connsiteY17" fmla="*/ 145345 h 25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5768" h="255479">
                    <a:moveTo>
                      <a:pt x="108232" y="145345"/>
                    </a:moveTo>
                    <a:cubicBezTo>
                      <a:pt x="122790" y="183287"/>
                      <a:pt x="139835" y="238575"/>
                      <a:pt x="145516" y="246886"/>
                    </a:cubicBezTo>
                    <a:cubicBezTo>
                      <a:pt x="151197" y="254836"/>
                      <a:pt x="154748" y="254836"/>
                      <a:pt x="164336" y="254836"/>
                    </a:cubicBezTo>
                    <a:lnTo>
                      <a:pt x="172148" y="254836"/>
                    </a:lnTo>
                    <a:cubicBezTo>
                      <a:pt x="175698" y="254474"/>
                      <a:pt x="176053" y="252306"/>
                      <a:pt x="176053" y="251222"/>
                    </a:cubicBezTo>
                    <a:cubicBezTo>
                      <a:pt x="176053" y="250138"/>
                      <a:pt x="175343" y="249415"/>
                      <a:pt x="174278" y="247970"/>
                    </a:cubicBezTo>
                    <a:cubicBezTo>
                      <a:pt x="170727" y="243995"/>
                      <a:pt x="168597" y="238575"/>
                      <a:pt x="166111" y="231348"/>
                    </a:cubicBezTo>
                    <a:lnTo>
                      <a:pt x="93673" y="25735"/>
                    </a:lnTo>
                    <a:cubicBezTo>
                      <a:pt x="86216" y="4777"/>
                      <a:pt x="67042" y="79"/>
                      <a:pt x="50352" y="79"/>
                    </a:cubicBezTo>
                    <a:cubicBezTo>
                      <a:pt x="48577" y="79"/>
                      <a:pt x="43961" y="79"/>
                      <a:pt x="43961" y="4054"/>
                    </a:cubicBezTo>
                    <a:cubicBezTo>
                      <a:pt x="43961" y="6945"/>
                      <a:pt x="46802" y="7668"/>
                      <a:pt x="47157" y="7668"/>
                    </a:cubicBezTo>
                    <a:cubicBezTo>
                      <a:pt x="58875" y="9836"/>
                      <a:pt x="61360" y="12004"/>
                      <a:pt x="70237" y="36576"/>
                    </a:cubicBezTo>
                    <a:lnTo>
                      <a:pt x="104681" y="134865"/>
                    </a:lnTo>
                    <a:lnTo>
                      <a:pt x="6677" y="233877"/>
                    </a:lnTo>
                    <a:cubicBezTo>
                      <a:pt x="2416" y="238213"/>
                      <a:pt x="285" y="240381"/>
                      <a:pt x="285" y="245079"/>
                    </a:cubicBezTo>
                    <a:cubicBezTo>
                      <a:pt x="285" y="251222"/>
                      <a:pt x="5256" y="255558"/>
                      <a:pt x="10938" y="255558"/>
                    </a:cubicBezTo>
                    <a:cubicBezTo>
                      <a:pt x="16619" y="255558"/>
                      <a:pt x="19815" y="251584"/>
                      <a:pt x="22656" y="247970"/>
                    </a:cubicBezTo>
                    <a:lnTo>
                      <a:pt x="108232" y="145345"/>
                    </a:lnTo>
                    <a:close/>
                  </a:path>
                </a:pathLst>
              </a:custGeom>
              <a:solidFill>
                <a:srgbClr val="000000"/>
              </a:solidFill>
              <a:ln w="3545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E"/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FF76C777-56DB-7A37-D1DC-FD5BA4446941}"/>
                </a:ext>
              </a:extLst>
            </p:cNvPr>
            <p:cNvGrpSpPr/>
            <p:nvPr/>
          </p:nvGrpSpPr>
          <p:grpSpPr>
            <a:xfrm>
              <a:off x="4117049" y="5560481"/>
              <a:ext cx="193484" cy="281831"/>
              <a:chOff x="4117049" y="5560481"/>
              <a:chExt cx="193484" cy="281831"/>
            </a:xfrm>
          </p:grpSpPr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53BD166D-E63A-7E63-591B-0D2193D6E8F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4117049" y="5560481"/>
                <a:ext cx="107440" cy="48868"/>
              </a:xfrm>
              <a:custGeom>
                <a:avLst/>
                <a:gdLst>
                  <a:gd name="connsiteX0" fmla="*/ 126341 w 157303"/>
                  <a:gd name="connsiteY0" fmla="*/ 43078 h 71548"/>
                  <a:gd name="connsiteX1" fmla="*/ 109652 w 157303"/>
                  <a:gd name="connsiteY1" fmla="*/ 64398 h 71548"/>
                  <a:gd name="connsiteX2" fmla="*/ 116753 w 157303"/>
                  <a:gd name="connsiteY2" fmla="*/ 71625 h 71548"/>
                  <a:gd name="connsiteX3" fmla="*/ 123500 w 157303"/>
                  <a:gd name="connsiteY3" fmla="*/ 66928 h 71548"/>
                  <a:gd name="connsiteX4" fmla="*/ 151552 w 157303"/>
                  <a:gd name="connsiteY4" fmla="*/ 43439 h 71548"/>
                  <a:gd name="connsiteX5" fmla="*/ 157589 w 157303"/>
                  <a:gd name="connsiteY5" fmla="*/ 35851 h 71548"/>
                  <a:gd name="connsiteX6" fmla="*/ 152617 w 157303"/>
                  <a:gd name="connsiteY6" fmla="*/ 28624 h 71548"/>
                  <a:gd name="connsiteX7" fmla="*/ 138059 w 157303"/>
                  <a:gd name="connsiteY7" fmla="*/ 8026 h 71548"/>
                  <a:gd name="connsiteX8" fmla="*/ 130957 w 157303"/>
                  <a:gd name="connsiteY8" fmla="*/ 77 h 71548"/>
                  <a:gd name="connsiteX9" fmla="*/ 123855 w 157303"/>
                  <a:gd name="connsiteY9" fmla="*/ 7665 h 71548"/>
                  <a:gd name="connsiteX10" fmla="*/ 132377 w 157303"/>
                  <a:gd name="connsiteY10" fmla="*/ 28624 h 71548"/>
                  <a:gd name="connsiteX11" fmla="*/ 12713 w 157303"/>
                  <a:gd name="connsiteY11" fmla="*/ 28624 h 71548"/>
                  <a:gd name="connsiteX12" fmla="*/ 285 w 157303"/>
                  <a:gd name="connsiteY12" fmla="*/ 35851 h 71548"/>
                  <a:gd name="connsiteX13" fmla="*/ 12713 w 157303"/>
                  <a:gd name="connsiteY13" fmla="*/ 43078 h 71548"/>
                  <a:gd name="connsiteX14" fmla="*/ 126341 w 157303"/>
                  <a:gd name="connsiteY14" fmla="*/ 43078 h 7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03" h="71548">
                    <a:moveTo>
                      <a:pt x="126341" y="43078"/>
                    </a:moveTo>
                    <a:cubicBezTo>
                      <a:pt x="121370" y="47776"/>
                      <a:pt x="109652" y="57894"/>
                      <a:pt x="109652" y="64398"/>
                    </a:cubicBezTo>
                    <a:cubicBezTo>
                      <a:pt x="109652" y="68012"/>
                      <a:pt x="113203" y="71625"/>
                      <a:pt x="116753" y="71625"/>
                    </a:cubicBezTo>
                    <a:cubicBezTo>
                      <a:pt x="119949" y="71625"/>
                      <a:pt x="121725" y="69096"/>
                      <a:pt x="123500" y="66928"/>
                    </a:cubicBezTo>
                    <a:cubicBezTo>
                      <a:pt x="127761" y="61507"/>
                      <a:pt x="135928" y="51389"/>
                      <a:pt x="151552" y="43439"/>
                    </a:cubicBezTo>
                    <a:cubicBezTo>
                      <a:pt x="154038" y="41994"/>
                      <a:pt x="157589" y="40187"/>
                      <a:pt x="157589" y="35851"/>
                    </a:cubicBezTo>
                    <a:cubicBezTo>
                      <a:pt x="157589" y="32237"/>
                      <a:pt x="155103" y="30431"/>
                      <a:pt x="152617" y="28624"/>
                    </a:cubicBezTo>
                    <a:cubicBezTo>
                      <a:pt x="144805" y="23203"/>
                      <a:pt x="140899" y="16699"/>
                      <a:pt x="138059" y="8026"/>
                    </a:cubicBezTo>
                    <a:cubicBezTo>
                      <a:pt x="137349" y="4774"/>
                      <a:pt x="135928" y="77"/>
                      <a:pt x="130957" y="77"/>
                    </a:cubicBezTo>
                    <a:cubicBezTo>
                      <a:pt x="125986" y="77"/>
                      <a:pt x="123855" y="4774"/>
                      <a:pt x="123855" y="7665"/>
                    </a:cubicBezTo>
                    <a:cubicBezTo>
                      <a:pt x="123855" y="9472"/>
                      <a:pt x="126696" y="21035"/>
                      <a:pt x="132377" y="28624"/>
                    </a:cubicBezTo>
                    <a:lnTo>
                      <a:pt x="12713" y="28624"/>
                    </a:lnTo>
                    <a:cubicBezTo>
                      <a:pt x="6676" y="28624"/>
                      <a:pt x="285" y="28624"/>
                      <a:pt x="285" y="35851"/>
                    </a:cubicBezTo>
                    <a:cubicBezTo>
                      <a:pt x="285" y="43078"/>
                      <a:pt x="6676" y="43078"/>
                      <a:pt x="12713" y="43078"/>
                    </a:cubicBezTo>
                    <a:lnTo>
                      <a:pt x="126341" y="43078"/>
                    </a:lnTo>
                    <a:close/>
                  </a:path>
                </a:pathLst>
              </a:custGeom>
              <a:solidFill>
                <a:srgbClr val="000000"/>
              </a:solidFill>
              <a:ln w="3545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E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5C1EDA4E-255C-B7E9-B379-654BEEA54D58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4231760" y="5724139"/>
                <a:ext cx="78773" cy="118173"/>
              </a:xfrm>
              <a:custGeom>
                <a:avLst/>
                <a:gdLst>
                  <a:gd name="connsiteX0" fmla="*/ 115623 w 115332"/>
                  <a:gd name="connsiteY0" fmla="*/ 87348 h 173017"/>
                  <a:gd name="connsiteX1" fmla="*/ 100958 w 115332"/>
                  <a:gd name="connsiteY1" fmla="*/ 21834 h 173017"/>
                  <a:gd name="connsiteX2" fmla="*/ 57957 w 115332"/>
                  <a:gd name="connsiteY2" fmla="*/ 81 h 173017"/>
                  <a:gd name="connsiteX3" fmla="*/ 291 w 115332"/>
                  <a:gd name="connsiteY3" fmla="*/ 87348 h 173017"/>
                  <a:gd name="connsiteX4" fmla="*/ 57957 w 115332"/>
                  <a:gd name="connsiteY4" fmla="*/ 173098 h 173017"/>
                  <a:gd name="connsiteX5" fmla="*/ 115623 w 115332"/>
                  <a:gd name="connsiteY5" fmla="*/ 87348 h 173017"/>
                  <a:gd name="connsiteX6" fmla="*/ 57957 w 115332"/>
                  <a:gd name="connsiteY6" fmla="*/ 166016 h 173017"/>
                  <a:gd name="connsiteX7" fmla="*/ 26390 w 115332"/>
                  <a:gd name="connsiteY7" fmla="*/ 138444 h 173017"/>
                  <a:gd name="connsiteX8" fmla="*/ 22910 w 115332"/>
                  <a:gd name="connsiteY8" fmla="*/ 84060 h 173017"/>
                  <a:gd name="connsiteX9" fmla="*/ 26638 w 115332"/>
                  <a:gd name="connsiteY9" fmla="*/ 32458 h 173017"/>
                  <a:gd name="connsiteX10" fmla="*/ 57957 w 115332"/>
                  <a:gd name="connsiteY10" fmla="*/ 7163 h 173017"/>
                  <a:gd name="connsiteX11" fmla="*/ 88779 w 115332"/>
                  <a:gd name="connsiteY11" fmla="*/ 30182 h 173017"/>
                  <a:gd name="connsiteX12" fmla="*/ 93004 w 115332"/>
                  <a:gd name="connsiteY12" fmla="*/ 84060 h 173017"/>
                  <a:gd name="connsiteX13" fmla="*/ 89773 w 115332"/>
                  <a:gd name="connsiteY13" fmla="*/ 137432 h 173017"/>
                  <a:gd name="connsiteX14" fmla="*/ 57957 w 115332"/>
                  <a:gd name="connsiteY14" fmla="*/ 166016 h 173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5332" h="173017">
                    <a:moveTo>
                      <a:pt x="115623" y="87348"/>
                    </a:moveTo>
                    <a:cubicBezTo>
                      <a:pt x="115623" y="59524"/>
                      <a:pt x="112392" y="39541"/>
                      <a:pt x="100958" y="21834"/>
                    </a:cubicBezTo>
                    <a:cubicBezTo>
                      <a:pt x="93253" y="10199"/>
                      <a:pt x="77842" y="81"/>
                      <a:pt x="57957" y="81"/>
                    </a:cubicBezTo>
                    <a:cubicBezTo>
                      <a:pt x="291" y="81"/>
                      <a:pt x="291" y="69136"/>
                      <a:pt x="291" y="87348"/>
                    </a:cubicBezTo>
                    <a:cubicBezTo>
                      <a:pt x="291" y="105561"/>
                      <a:pt x="291" y="173098"/>
                      <a:pt x="57957" y="173098"/>
                    </a:cubicBezTo>
                    <a:cubicBezTo>
                      <a:pt x="115623" y="173098"/>
                      <a:pt x="115623" y="105561"/>
                      <a:pt x="115623" y="87348"/>
                    </a:cubicBezTo>
                    <a:close/>
                    <a:moveTo>
                      <a:pt x="57957" y="166016"/>
                    </a:moveTo>
                    <a:cubicBezTo>
                      <a:pt x="46523" y="166016"/>
                      <a:pt x="31361" y="159186"/>
                      <a:pt x="26390" y="138444"/>
                    </a:cubicBezTo>
                    <a:cubicBezTo>
                      <a:pt x="22910" y="123520"/>
                      <a:pt x="22910" y="102778"/>
                      <a:pt x="22910" y="84060"/>
                    </a:cubicBezTo>
                    <a:cubicBezTo>
                      <a:pt x="22910" y="65595"/>
                      <a:pt x="22910" y="46370"/>
                      <a:pt x="26638" y="32458"/>
                    </a:cubicBezTo>
                    <a:cubicBezTo>
                      <a:pt x="31858" y="12475"/>
                      <a:pt x="47766" y="7163"/>
                      <a:pt x="57957" y="7163"/>
                    </a:cubicBezTo>
                    <a:cubicBezTo>
                      <a:pt x="71379" y="7163"/>
                      <a:pt x="84305" y="15511"/>
                      <a:pt x="88779" y="30182"/>
                    </a:cubicBezTo>
                    <a:cubicBezTo>
                      <a:pt x="92756" y="43841"/>
                      <a:pt x="93004" y="62053"/>
                      <a:pt x="93004" y="84060"/>
                    </a:cubicBezTo>
                    <a:cubicBezTo>
                      <a:pt x="93004" y="102778"/>
                      <a:pt x="93004" y="121497"/>
                      <a:pt x="89773" y="137432"/>
                    </a:cubicBezTo>
                    <a:cubicBezTo>
                      <a:pt x="84802" y="160451"/>
                      <a:pt x="67900" y="166016"/>
                      <a:pt x="57957" y="166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545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E"/>
              </a:p>
            </p:txBody>
          </p:sp>
        </p:grpSp>
      </p:grpSp>
      <p:grpSp>
        <p:nvGrpSpPr>
          <p:cNvPr id="610" name="Group 609" descr="\documentclass{article}&#10;\usepackage{amsmath}&#10;\usepackage{braket}&#10;\pagestyle{empty}&#10;\begin{document}&#10;$\rightarrow \vec{\lambda}_0$&#10;&#10;&#10;&#10;\end{document}" title="IguanaTex Vector Display">
            <a:extLst>
              <a:ext uri="{FF2B5EF4-FFF2-40B4-BE49-F238E27FC236}">
                <a16:creationId xmlns:a16="http://schemas.microsoft.com/office/drawing/2014/main" id="{0AEA5C92-1C6B-073A-AA0D-8405B8A1BBC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917440" y="1981200"/>
            <a:ext cx="751124" cy="413732"/>
            <a:chOff x="8012759" y="3912062"/>
            <a:chExt cx="751124" cy="413732"/>
          </a:xfrm>
        </p:grpSpPr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CF5F8A62-719B-027F-5CCB-04BB694F614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012759" y="4081227"/>
              <a:ext cx="307754" cy="189132"/>
            </a:xfrm>
            <a:custGeom>
              <a:avLst/>
              <a:gdLst>
                <a:gd name="connsiteX0" fmla="*/ 270055 w 307754"/>
                <a:gd name="connsiteY0" fmla="*/ 101876 h 189132"/>
                <a:gd name="connsiteX1" fmla="*/ 238863 w 307754"/>
                <a:gd name="connsiteY1" fmla="*/ 136659 h 189132"/>
                <a:gd name="connsiteX2" fmla="*/ 220495 w 307754"/>
                <a:gd name="connsiteY2" fmla="*/ 184848 h 189132"/>
                <a:gd name="connsiteX3" fmla="*/ 227427 w 307754"/>
                <a:gd name="connsiteY3" fmla="*/ 189195 h 189132"/>
                <a:gd name="connsiteX4" fmla="*/ 235051 w 307754"/>
                <a:gd name="connsiteY4" fmla="*/ 181949 h 189132"/>
                <a:gd name="connsiteX5" fmla="*/ 302632 w 307754"/>
                <a:gd name="connsiteY5" fmla="*/ 99339 h 189132"/>
                <a:gd name="connsiteX6" fmla="*/ 307831 w 307754"/>
                <a:gd name="connsiteY6" fmla="*/ 94629 h 189132"/>
                <a:gd name="connsiteX7" fmla="*/ 305058 w 307754"/>
                <a:gd name="connsiteY7" fmla="*/ 90644 h 189132"/>
                <a:gd name="connsiteX8" fmla="*/ 234705 w 307754"/>
                <a:gd name="connsiteY8" fmla="*/ 5498 h 189132"/>
                <a:gd name="connsiteX9" fmla="*/ 227427 w 307754"/>
                <a:gd name="connsiteY9" fmla="*/ 63 h 189132"/>
                <a:gd name="connsiteX10" fmla="*/ 220495 w 307754"/>
                <a:gd name="connsiteY10" fmla="*/ 4411 h 189132"/>
                <a:gd name="connsiteX11" fmla="*/ 238170 w 307754"/>
                <a:gd name="connsiteY11" fmla="*/ 52237 h 189132"/>
                <a:gd name="connsiteX12" fmla="*/ 270055 w 307754"/>
                <a:gd name="connsiteY12" fmla="*/ 87383 h 189132"/>
                <a:gd name="connsiteX13" fmla="*/ 12553 w 307754"/>
                <a:gd name="connsiteY13" fmla="*/ 87383 h 189132"/>
                <a:gd name="connsiteX14" fmla="*/ 77 w 307754"/>
                <a:gd name="connsiteY14" fmla="*/ 94629 h 189132"/>
                <a:gd name="connsiteX15" fmla="*/ 12553 w 307754"/>
                <a:gd name="connsiteY15" fmla="*/ 101876 h 189132"/>
                <a:gd name="connsiteX16" fmla="*/ 270055 w 307754"/>
                <a:gd name="connsiteY16" fmla="*/ 101876 h 18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7754" h="189132">
                  <a:moveTo>
                    <a:pt x="270055" y="101876"/>
                  </a:moveTo>
                  <a:cubicBezTo>
                    <a:pt x="250993" y="117093"/>
                    <a:pt x="241636" y="131948"/>
                    <a:pt x="238863" y="136659"/>
                  </a:cubicBezTo>
                  <a:cubicBezTo>
                    <a:pt x="223268" y="161659"/>
                    <a:pt x="220495" y="184485"/>
                    <a:pt x="220495" y="184848"/>
                  </a:cubicBezTo>
                  <a:cubicBezTo>
                    <a:pt x="220495" y="189195"/>
                    <a:pt x="224654" y="189195"/>
                    <a:pt x="227427" y="189195"/>
                  </a:cubicBezTo>
                  <a:cubicBezTo>
                    <a:pt x="233318" y="189195"/>
                    <a:pt x="233665" y="188471"/>
                    <a:pt x="235051" y="181949"/>
                  </a:cubicBezTo>
                  <a:cubicBezTo>
                    <a:pt x="243022" y="146441"/>
                    <a:pt x="263470" y="116006"/>
                    <a:pt x="302632" y="99339"/>
                  </a:cubicBezTo>
                  <a:cubicBezTo>
                    <a:pt x="306791" y="97890"/>
                    <a:pt x="307831" y="97165"/>
                    <a:pt x="307831" y="94629"/>
                  </a:cubicBezTo>
                  <a:cubicBezTo>
                    <a:pt x="307831" y="92093"/>
                    <a:pt x="305751" y="91006"/>
                    <a:pt x="305058" y="90644"/>
                  </a:cubicBezTo>
                  <a:cubicBezTo>
                    <a:pt x="289809" y="84484"/>
                    <a:pt x="247874" y="66368"/>
                    <a:pt x="234705" y="5498"/>
                  </a:cubicBezTo>
                  <a:cubicBezTo>
                    <a:pt x="233665" y="1150"/>
                    <a:pt x="233318" y="63"/>
                    <a:pt x="227427" y="63"/>
                  </a:cubicBezTo>
                  <a:cubicBezTo>
                    <a:pt x="224654" y="63"/>
                    <a:pt x="220495" y="63"/>
                    <a:pt x="220495" y="4411"/>
                  </a:cubicBezTo>
                  <a:cubicBezTo>
                    <a:pt x="220495" y="5135"/>
                    <a:pt x="223614" y="27962"/>
                    <a:pt x="238170" y="52237"/>
                  </a:cubicBezTo>
                  <a:cubicBezTo>
                    <a:pt x="245102" y="63107"/>
                    <a:pt x="255152" y="75788"/>
                    <a:pt x="270055" y="87383"/>
                  </a:cubicBezTo>
                  <a:lnTo>
                    <a:pt x="12553" y="87383"/>
                  </a:lnTo>
                  <a:cubicBezTo>
                    <a:pt x="6315" y="87383"/>
                    <a:pt x="77" y="87383"/>
                    <a:pt x="77" y="94629"/>
                  </a:cubicBezTo>
                  <a:cubicBezTo>
                    <a:pt x="77" y="101876"/>
                    <a:pt x="6315" y="101876"/>
                    <a:pt x="12553" y="101876"/>
                  </a:cubicBezTo>
                  <a:lnTo>
                    <a:pt x="270055" y="101876"/>
                  </a:ln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EDD9188F-14CC-3897-7D11-B78F40CFC14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487398" y="3912062"/>
              <a:ext cx="153530" cy="71739"/>
            </a:xfrm>
            <a:custGeom>
              <a:avLst/>
              <a:gdLst>
                <a:gd name="connsiteX0" fmla="*/ 123121 w 153530"/>
                <a:gd name="connsiteY0" fmla="*/ 43177 h 71739"/>
                <a:gd name="connsiteX1" fmla="*/ 106833 w 153530"/>
                <a:gd name="connsiteY1" fmla="*/ 64554 h 71739"/>
                <a:gd name="connsiteX2" fmla="*/ 113764 w 153530"/>
                <a:gd name="connsiteY2" fmla="*/ 71800 h 71739"/>
                <a:gd name="connsiteX3" fmla="*/ 120349 w 153530"/>
                <a:gd name="connsiteY3" fmla="*/ 67090 h 71739"/>
                <a:gd name="connsiteX4" fmla="*/ 147728 w 153530"/>
                <a:gd name="connsiteY4" fmla="*/ 43539 h 71739"/>
                <a:gd name="connsiteX5" fmla="*/ 153620 w 153530"/>
                <a:gd name="connsiteY5" fmla="*/ 35930 h 71739"/>
                <a:gd name="connsiteX6" fmla="*/ 148768 w 153530"/>
                <a:gd name="connsiteY6" fmla="*/ 28684 h 71739"/>
                <a:gd name="connsiteX7" fmla="*/ 134558 w 153530"/>
                <a:gd name="connsiteY7" fmla="*/ 8031 h 71739"/>
                <a:gd name="connsiteX8" fmla="*/ 127627 w 153530"/>
                <a:gd name="connsiteY8" fmla="*/ 60 h 71739"/>
                <a:gd name="connsiteX9" fmla="*/ 120695 w 153530"/>
                <a:gd name="connsiteY9" fmla="*/ 7669 h 71739"/>
                <a:gd name="connsiteX10" fmla="*/ 129013 w 153530"/>
                <a:gd name="connsiteY10" fmla="*/ 28684 h 71739"/>
                <a:gd name="connsiteX11" fmla="*/ 12219 w 153530"/>
                <a:gd name="connsiteY11" fmla="*/ 28684 h 71739"/>
                <a:gd name="connsiteX12" fmla="*/ 89 w 153530"/>
                <a:gd name="connsiteY12" fmla="*/ 35930 h 71739"/>
                <a:gd name="connsiteX13" fmla="*/ 12219 w 153530"/>
                <a:gd name="connsiteY13" fmla="*/ 43177 h 71739"/>
                <a:gd name="connsiteX14" fmla="*/ 123121 w 153530"/>
                <a:gd name="connsiteY14" fmla="*/ 43177 h 7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3530" h="71739">
                  <a:moveTo>
                    <a:pt x="123121" y="43177"/>
                  </a:moveTo>
                  <a:cubicBezTo>
                    <a:pt x="118269" y="47887"/>
                    <a:pt x="106833" y="58032"/>
                    <a:pt x="106833" y="64554"/>
                  </a:cubicBezTo>
                  <a:cubicBezTo>
                    <a:pt x="106833" y="68177"/>
                    <a:pt x="110298" y="71800"/>
                    <a:pt x="113764" y="71800"/>
                  </a:cubicBezTo>
                  <a:cubicBezTo>
                    <a:pt x="116883" y="71800"/>
                    <a:pt x="118616" y="69264"/>
                    <a:pt x="120349" y="67090"/>
                  </a:cubicBezTo>
                  <a:cubicBezTo>
                    <a:pt x="124508" y="61655"/>
                    <a:pt x="132479" y="51510"/>
                    <a:pt x="147728" y="43539"/>
                  </a:cubicBezTo>
                  <a:cubicBezTo>
                    <a:pt x="150154" y="42090"/>
                    <a:pt x="153620" y="40278"/>
                    <a:pt x="153620" y="35930"/>
                  </a:cubicBezTo>
                  <a:cubicBezTo>
                    <a:pt x="153620" y="32307"/>
                    <a:pt x="151194" y="30495"/>
                    <a:pt x="148768" y="28684"/>
                  </a:cubicBezTo>
                  <a:cubicBezTo>
                    <a:pt x="141143" y="23249"/>
                    <a:pt x="137331" y="16727"/>
                    <a:pt x="134558" y="8031"/>
                  </a:cubicBezTo>
                  <a:cubicBezTo>
                    <a:pt x="133865" y="4770"/>
                    <a:pt x="132479" y="60"/>
                    <a:pt x="127627" y="60"/>
                  </a:cubicBezTo>
                  <a:cubicBezTo>
                    <a:pt x="122775" y="60"/>
                    <a:pt x="120695" y="4770"/>
                    <a:pt x="120695" y="7669"/>
                  </a:cubicBezTo>
                  <a:cubicBezTo>
                    <a:pt x="120695" y="9481"/>
                    <a:pt x="123468" y="21075"/>
                    <a:pt x="129013" y="28684"/>
                  </a:cubicBezTo>
                  <a:lnTo>
                    <a:pt x="12219" y="28684"/>
                  </a:lnTo>
                  <a:cubicBezTo>
                    <a:pt x="6327" y="28684"/>
                    <a:pt x="89" y="28684"/>
                    <a:pt x="89" y="35930"/>
                  </a:cubicBezTo>
                  <a:cubicBezTo>
                    <a:pt x="89" y="43177"/>
                    <a:pt x="6327" y="43177"/>
                    <a:pt x="12219" y="43177"/>
                  </a:cubicBezTo>
                  <a:lnTo>
                    <a:pt x="123121" y="43177"/>
                  </a:ln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38047BEB-07D1-D7C9-3661-559DAA3436A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454904" y="4014922"/>
              <a:ext cx="171552" cy="256162"/>
            </a:xfrm>
            <a:custGeom>
              <a:avLst/>
              <a:gdLst>
                <a:gd name="connsiteX0" fmla="*/ 105447 w 171552"/>
                <a:gd name="connsiteY0" fmla="*/ 145717 h 256162"/>
                <a:gd name="connsiteX1" fmla="*/ 141837 w 171552"/>
                <a:gd name="connsiteY1" fmla="*/ 247529 h 256162"/>
                <a:gd name="connsiteX2" fmla="*/ 160205 w 171552"/>
                <a:gd name="connsiteY2" fmla="*/ 255501 h 256162"/>
                <a:gd name="connsiteX3" fmla="*/ 167829 w 171552"/>
                <a:gd name="connsiteY3" fmla="*/ 255501 h 256162"/>
                <a:gd name="connsiteX4" fmla="*/ 171642 w 171552"/>
                <a:gd name="connsiteY4" fmla="*/ 251877 h 256162"/>
                <a:gd name="connsiteX5" fmla="*/ 169909 w 171552"/>
                <a:gd name="connsiteY5" fmla="*/ 248616 h 256162"/>
                <a:gd name="connsiteX6" fmla="*/ 161938 w 171552"/>
                <a:gd name="connsiteY6" fmla="*/ 231950 h 256162"/>
                <a:gd name="connsiteX7" fmla="*/ 91237 w 171552"/>
                <a:gd name="connsiteY7" fmla="*/ 25788 h 256162"/>
                <a:gd name="connsiteX8" fmla="*/ 48956 w 171552"/>
                <a:gd name="connsiteY8" fmla="*/ 63 h 256162"/>
                <a:gd name="connsiteX9" fmla="*/ 42718 w 171552"/>
                <a:gd name="connsiteY9" fmla="*/ 4048 h 256162"/>
                <a:gd name="connsiteX10" fmla="*/ 45837 w 171552"/>
                <a:gd name="connsiteY10" fmla="*/ 7672 h 256162"/>
                <a:gd name="connsiteX11" fmla="*/ 68364 w 171552"/>
                <a:gd name="connsiteY11" fmla="*/ 36657 h 256162"/>
                <a:gd name="connsiteX12" fmla="*/ 101981 w 171552"/>
                <a:gd name="connsiteY12" fmla="*/ 135209 h 256162"/>
                <a:gd name="connsiteX13" fmla="*/ 6328 w 171552"/>
                <a:gd name="connsiteY13" fmla="*/ 234486 h 256162"/>
                <a:gd name="connsiteX14" fmla="*/ 89 w 171552"/>
                <a:gd name="connsiteY14" fmla="*/ 245718 h 256162"/>
                <a:gd name="connsiteX15" fmla="*/ 10487 w 171552"/>
                <a:gd name="connsiteY15" fmla="*/ 256225 h 256162"/>
                <a:gd name="connsiteX16" fmla="*/ 21923 w 171552"/>
                <a:gd name="connsiteY16" fmla="*/ 248616 h 256162"/>
                <a:gd name="connsiteX17" fmla="*/ 105447 w 171552"/>
                <a:gd name="connsiteY17" fmla="*/ 145717 h 25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552" h="256162">
                  <a:moveTo>
                    <a:pt x="105447" y="145717"/>
                  </a:moveTo>
                  <a:cubicBezTo>
                    <a:pt x="119656" y="183761"/>
                    <a:pt x="136291" y="239196"/>
                    <a:pt x="141837" y="247529"/>
                  </a:cubicBezTo>
                  <a:cubicBezTo>
                    <a:pt x="147382" y="255501"/>
                    <a:pt x="150847" y="255501"/>
                    <a:pt x="160205" y="255501"/>
                  </a:cubicBezTo>
                  <a:lnTo>
                    <a:pt x="167829" y="255501"/>
                  </a:lnTo>
                  <a:cubicBezTo>
                    <a:pt x="171295" y="255138"/>
                    <a:pt x="171642" y="252964"/>
                    <a:pt x="171642" y="251877"/>
                  </a:cubicBezTo>
                  <a:cubicBezTo>
                    <a:pt x="171642" y="250790"/>
                    <a:pt x="170948" y="250066"/>
                    <a:pt x="169909" y="248616"/>
                  </a:cubicBezTo>
                  <a:cubicBezTo>
                    <a:pt x="166443" y="244631"/>
                    <a:pt x="164364" y="239196"/>
                    <a:pt x="161938" y="231950"/>
                  </a:cubicBezTo>
                  <a:lnTo>
                    <a:pt x="91237" y="25788"/>
                  </a:lnTo>
                  <a:cubicBezTo>
                    <a:pt x="83959" y="4773"/>
                    <a:pt x="65245" y="63"/>
                    <a:pt x="48956" y="63"/>
                  </a:cubicBezTo>
                  <a:cubicBezTo>
                    <a:pt x="47223" y="63"/>
                    <a:pt x="42718" y="63"/>
                    <a:pt x="42718" y="4048"/>
                  </a:cubicBezTo>
                  <a:cubicBezTo>
                    <a:pt x="42718" y="6947"/>
                    <a:pt x="45490" y="7672"/>
                    <a:pt x="45837" y="7672"/>
                  </a:cubicBezTo>
                  <a:cubicBezTo>
                    <a:pt x="57273" y="9845"/>
                    <a:pt x="59699" y="12019"/>
                    <a:pt x="68364" y="36657"/>
                  </a:cubicBezTo>
                  <a:lnTo>
                    <a:pt x="101981" y="135209"/>
                  </a:lnTo>
                  <a:lnTo>
                    <a:pt x="6328" y="234486"/>
                  </a:lnTo>
                  <a:cubicBezTo>
                    <a:pt x="2169" y="238834"/>
                    <a:pt x="89" y="241008"/>
                    <a:pt x="89" y="245718"/>
                  </a:cubicBezTo>
                  <a:cubicBezTo>
                    <a:pt x="89" y="251877"/>
                    <a:pt x="4941" y="256225"/>
                    <a:pt x="10487" y="256225"/>
                  </a:cubicBezTo>
                  <a:cubicBezTo>
                    <a:pt x="16032" y="256225"/>
                    <a:pt x="19151" y="252240"/>
                    <a:pt x="21923" y="248616"/>
                  </a:cubicBezTo>
                  <a:lnTo>
                    <a:pt x="105447" y="145717"/>
                  </a:ln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82D9A6BD-8AA5-2878-B50E-0B09AC53A61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651318" y="4152314"/>
              <a:ext cx="112565" cy="173480"/>
            </a:xfrm>
            <a:custGeom>
              <a:avLst/>
              <a:gdLst>
                <a:gd name="connsiteX0" fmla="*/ 112661 w 112565"/>
                <a:gd name="connsiteY0" fmla="*/ 87565 h 173480"/>
                <a:gd name="connsiteX1" fmla="*/ 98348 w 112565"/>
                <a:gd name="connsiteY1" fmla="*/ 21876 h 173480"/>
                <a:gd name="connsiteX2" fmla="*/ 56378 w 112565"/>
                <a:gd name="connsiteY2" fmla="*/ 64 h 173480"/>
                <a:gd name="connsiteX3" fmla="*/ 95 w 112565"/>
                <a:gd name="connsiteY3" fmla="*/ 87565 h 173480"/>
                <a:gd name="connsiteX4" fmla="*/ 56378 w 112565"/>
                <a:gd name="connsiteY4" fmla="*/ 173545 h 173480"/>
                <a:gd name="connsiteX5" fmla="*/ 112661 w 112565"/>
                <a:gd name="connsiteY5" fmla="*/ 87565 h 173480"/>
                <a:gd name="connsiteX6" fmla="*/ 56378 w 112565"/>
                <a:gd name="connsiteY6" fmla="*/ 166443 h 173480"/>
                <a:gd name="connsiteX7" fmla="*/ 25568 w 112565"/>
                <a:gd name="connsiteY7" fmla="*/ 138798 h 173480"/>
                <a:gd name="connsiteX8" fmla="*/ 22172 w 112565"/>
                <a:gd name="connsiteY8" fmla="*/ 84268 h 173480"/>
                <a:gd name="connsiteX9" fmla="*/ 25811 w 112565"/>
                <a:gd name="connsiteY9" fmla="*/ 32528 h 173480"/>
                <a:gd name="connsiteX10" fmla="*/ 56378 w 112565"/>
                <a:gd name="connsiteY10" fmla="*/ 7166 h 173480"/>
                <a:gd name="connsiteX11" fmla="*/ 86460 w 112565"/>
                <a:gd name="connsiteY11" fmla="*/ 30246 h 173480"/>
                <a:gd name="connsiteX12" fmla="*/ 90585 w 112565"/>
                <a:gd name="connsiteY12" fmla="*/ 84268 h 173480"/>
                <a:gd name="connsiteX13" fmla="*/ 87431 w 112565"/>
                <a:gd name="connsiteY13" fmla="*/ 137783 h 173480"/>
                <a:gd name="connsiteX14" fmla="*/ 56378 w 112565"/>
                <a:gd name="connsiteY14" fmla="*/ 166443 h 17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565" h="173480">
                  <a:moveTo>
                    <a:pt x="112661" y="87565"/>
                  </a:moveTo>
                  <a:cubicBezTo>
                    <a:pt x="112661" y="59666"/>
                    <a:pt x="109507" y="39630"/>
                    <a:pt x="98348" y="21876"/>
                  </a:cubicBezTo>
                  <a:cubicBezTo>
                    <a:pt x="90827" y="10209"/>
                    <a:pt x="75786" y="64"/>
                    <a:pt x="56378" y="64"/>
                  </a:cubicBezTo>
                  <a:cubicBezTo>
                    <a:pt x="95" y="64"/>
                    <a:pt x="95" y="69304"/>
                    <a:pt x="95" y="87565"/>
                  </a:cubicBezTo>
                  <a:cubicBezTo>
                    <a:pt x="95" y="105826"/>
                    <a:pt x="95" y="173545"/>
                    <a:pt x="56378" y="173545"/>
                  </a:cubicBezTo>
                  <a:cubicBezTo>
                    <a:pt x="112661" y="173545"/>
                    <a:pt x="112661" y="105826"/>
                    <a:pt x="112661" y="87565"/>
                  </a:cubicBezTo>
                  <a:close/>
                  <a:moveTo>
                    <a:pt x="56378" y="166443"/>
                  </a:moveTo>
                  <a:cubicBezTo>
                    <a:pt x="45219" y="166443"/>
                    <a:pt x="30420" y="159595"/>
                    <a:pt x="25568" y="138798"/>
                  </a:cubicBezTo>
                  <a:cubicBezTo>
                    <a:pt x="22172" y="123834"/>
                    <a:pt x="22172" y="103036"/>
                    <a:pt x="22172" y="84268"/>
                  </a:cubicBezTo>
                  <a:cubicBezTo>
                    <a:pt x="22172" y="65753"/>
                    <a:pt x="22172" y="46478"/>
                    <a:pt x="25811" y="32528"/>
                  </a:cubicBezTo>
                  <a:cubicBezTo>
                    <a:pt x="30905" y="12492"/>
                    <a:pt x="46432" y="7166"/>
                    <a:pt x="56378" y="7166"/>
                  </a:cubicBezTo>
                  <a:cubicBezTo>
                    <a:pt x="69479" y="7166"/>
                    <a:pt x="82094" y="15535"/>
                    <a:pt x="86460" y="30246"/>
                  </a:cubicBezTo>
                  <a:cubicBezTo>
                    <a:pt x="90342" y="43942"/>
                    <a:pt x="90585" y="62203"/>
                    <a:pt x="90585" y="84268"/>
                  </a:cubicBezTo>
                  <a:cubicBezTo>
                    <a:pt x="90585" y="103036"/>
                    <a:pt x="90585" y="121805"/>
                    <a:pt x="87431" y="137783"/>
                  </a:cubicBezTo>
                  <a:cubicBezTo>
                    <a:pt x="82579" y="160863"/>
                    <a:pt x="66082" y="166443"/>
                    <a:pt x="56378" y="166443"/>
                  </a:cubicBezTo>
                  <a:close/>
                </a:path>
              </a:pathLst>
            </a:custGeom>
            <a:solidFill>
              <a:srgbClr val="000000"/>
            </a:solidFill>
            <a:ln w="371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E"/>
            </a:p>
          </p:txBody>
        </p:sp>
      </p:grpSp>
      <p:grpSp>
        <p:nvGrpSpPr>
          <p:cNvPr id="625" name="Group 624" descr="\documentclass{article}&#10;\usepackage{amsmath}&#10;\usepackage{braket}&#10;\pagestyle{empty}&#10;\begin{document}&#10;$\ket{\chi_n(t)}$&#10;&#10;&#10;&#10;\end{document}" title="IguanaTex Vector Display">
            <a:extLst>
              <a:ext uri="{FF2B5EF4-FFF2-40B4-BE49-F238E27FC236}">
                <a16:creationId xmlns:a16="http://schemas.microsoft.com/office/drawing/2014/main" id="{9BD26FED-FCF1-C53F-6056-D52870C3988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098291" y="2540000"/>
            <a:ext cx="972721" cy="345414"/>
            <a:chOff x="5310048" y="4457050"/>
            <a:chExt cx="972721" cy="345414"/>
          </a:xfrm>
        </p:grpSpPr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102AC3EA-FA1A-8C73-0485-7A3C0FDAC10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10048" y="4457050"/>
              <a:ext cx="14170" cy="345414"/>
            </a:xfrm>
            <a:custGeom>
              <a:avLst/>
              <a:gdLst>
                <a:gd name="connsiteX0" fmla="*/ 14248 w 14170"/>
                <a:gd name="connsiteY0" fmla="*/ 12498 h 345414"/>
                <a:gd name="connsiteX1" fmla="*/ 7162 w 14170"/>
                <a:gd name="connsiteY1" fmla="*/ 63 h 345414"/>
                <a:gd name="connsiteX2" fmla="*/ 77 w 14170"/>
                <a:gd name="connsiteY2" fmla="*/ 12498 h 345414"/>
                <a:gd name="connsiteX3" fmla="*/ 77 w 14170"/>
                <a:gd name="connsiteY3" fmla="*/ 333043 h 345414"/>
                <a:gd name="connsiteX4" fmla="*/ 7162 w 14170"/>
                <a:gd name="connsiteY4" fmla="*/ 345477 h 345414"/>
                <a:gd name="connsiteX5" fmla="*/ 14248 w 14170"/>
                <a:gd name="connsiteY5" fmla="*/ 333043 h 345414"/>
                <a:gd name="connsiteX6" fmla="*/ 14248 w 14170"/>
                <a:gd name="connsiteY6" fmla="*/ 12498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0" h="345414">
                  <a:moveTo>
                    <a:pt x="14248" y="12498"/>
                  </a:moveTo>
                  <a:cubicBezTo>
                    <a:pt x="14248" y="6280"/>
                    <a:pt x="14248" y="63"/>
                    <a:pt x="7162" y="63"/>
                  </a:cubicBezTo>
                  <a:cubicBezTo>
                    <a:pt x="77" y="63"/>
                    <a:pt x="77" y="6280"/>
                    <a:pt x="77" y="12498"/>
                  </a:cubicBezTo>
                  <a:lnTo>
                    <a:pt x="77" y="333043"/>
                  </a:lnTo>
                  <a:cubicBezTo>
                    <a:pt x="77" y="339260"/>
                    <a:pt x="77" y="345477"/>
                    <a:pt x="7162" y="345477"/>
                  </a:cubicBezTo>
                  <a:cubicBezTo>
                    <a:pt x="14248" y="345477"/>
                    <a:pt x="14248" y="339260"/>
                    <a:pt x="14248" y="333043"/>
                  </a:cubicBezTo>
                  <a:lnTo>
                    <a:pt x="14248" y="12498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5E2381FE-DAF0-4A9E-2C42-377B8A136A3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77281" y="4563438"/>
              <a:ext cx="199454" cy="223483"/>
            </a:xfrm>
            <a:custGeom>
              <a:avLst/>
              <a:gdLst>
                <a:gd name="connsiteX0" fmla="*/ 195637 w 199454"/>
                <a:gd name="connsiteY0" fmla="*/ 13534 h 223483"/>
                <a:gd name="connsiteX1" fmla="*/ 199534 w 199454"/>
                <a:gd name="connsiteY1" fmla="*/ 8007 h 223483"/>
                <a:gd name="connsiteX2" fmla="*/ 195283 w 199454"/>
                <a:gd name="connsiteY2" fmla="*/ 3862 h 223483"/>
                <a:gd name="connsiteX3" fmla="*/ 189615 w 199454"/>
                <a:gd name="connsiteY3" fmla="*/ 8007 h 223483"/>
                <a:gd name="connsiteX4" fmla="*/ 108487 w 199454"/>
                <a:gd name="connsiteY4" fmla="*/ 96088 h 223483"/>
                <a:gd name="connsiteX5" fmla="*/ 83333 w 199454"/>
                <a:gd name="connsiteY5" fmla="*/ 25278 h 223483"/>
                <a:gd name="connsiteX6" fmla="*/ 40466 w 199454"/>
                <a:gd name="connsiteY6" fmla="*/ 63 h 223483"/>
                <a:gd name="connsiteX7" fmla="*/ 10708 w 199454"/>
                <a:gd name="connsiteY7" fmla="*/ 22860 h 223483"/>
                <a:gd name="connsiteX8" fmla="*/ 14959 w 199454"/>
                <a:gd name="connsiteY8" fmla="*/ 26314 h 223483"/>
                <a:gd name="connsiteX9" fmla="*/ 19564 w 199454"/>
                <a:gd name="connsiteY9" fmla="*/ 22515 h 223483"/>
                <a:gd name="connsiteX10" fmla="*/ 38341 w 199454"/>
                <a:gd name="connsiteY10" fmla="*/ 7662 h 223483"/>
                <a:gd name="connsiteX11" fmla="*/ 65620 w 199454"/>
                <a:gd name="connsiteY11" fmla="*/ 49112 h 223483"/>
                <a:gd name="connsiteX12" fmla="*/ 88293 w 199454"/>
                <a:gd name="connsiteY12" fmla="*/ 117504 h 223483"/>
                <a:gd name="connsiteX13" fmla="*/ 85459 w 199454"/>
                <a:gd name="connsiteY13" fmla="*/ 121303 h 223483"/>
                <a:gd name="connsiteX14" fmla="*/ 3976 w 199454"/>
                <a:gd name="connsiteY14" fmla="*/ 210075 h 223483"/>
                <a:gd name="connsiteX15" fmla="*/ 79 w 199454"/>
                <a:gd name="connsiteY15" fmla="*/ 215602 h 223483"/>
                <a:gd name="connsiteX16" fmla="*/ 4331 w 199454"/>
                <a:gd name="connsiteY16" fmla="*/ 219747 h 223483"/>
                <a:gd name="connsiteX17" fmla="*/ 9999 w 199454"/>
                <a:gd name="connsiteY17" fmla="*/ 215947 h 223483"/>
                <a:gd name="connsiteX18" fmla="*/ 91127 w 199454"/>
                <a:gd name="connsiteY18" fmla="*/ 127175 h 223483"/>
                <a:gd name="connsiteX19" fmla="*/ 115218 w 199454"/>
                <a:gd name="connsiteY19" fmla="*/ 195913 h 223483"/>
                <a:gd name="connsiteX20" fmla="*/ 159147 w 199454"/>
                <a:gd name="connsiteY20" fmla="*/ 223546 h 223483"/>
                <a:gd name="connsiteX21" fmla="*/ 189260 w 199454"/>
                <a:gd name="connsiteY21" fmla="*/ 201094 h 223483"/>
                <a:gd name="connsiteX22" fmla="*/ 185009 w 199454"/>
                <a:gd name="connsiteY22" fmla="*/ 197295 h 223483"/>
                <a:gd name="connsiteX23" fmla="*/ 180049 w 199454"/>
                <a:gd name="connsiteY23" fmla="*/ 202130 h 223483"/>
                <a:gd name="connsiteX24" fmla="*/ 161273 w 199454"/>
                <a:gd name="connsiteY24" fmla="*/ 215947 h 223483"/>
                <a:gd name="connsiteX25" fmla="*/ 111321 w 199454"/>
                <a:gd name="connsiteY25" fmla="*/ 105760 h 223483"/>
                <a:gd name="connsiteX26" fmla="*/ 195637 w 199454"/>
                <a:gd name="connsiteY26" fmla="*/ 13534 h 22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9454" h="223483">
                  <a:moveTo>
                    <a:pt x="195637" y="13534"/>
                  </a:moveTo>
                  <a:cubicBezTo>
                    <a:pt x="199534" y="9734"/>
                    <a:pt x="199534" y="9044"/>
                    <a:pt x="199534" y="8007"/>
                  </a:cubicBezTo>
                  <a:cubicBezTo>
                    <a:pt x="199534" y="5935"/>
                    <a:pt x="198117" y="3862"/>
                    <a:pt x="195283" y="3862"/>
                  </a:cubicBezTo>
                  <a:cubicBezTo>
                    <a:pt x="193157" y="3862"/>
                    <a:pt x="191740" y="5589"/>
                    <a:pt x="189615" y="8007"/>
                  </a:cubicBezTo>
                  <a:lnTo>
                    <a:pt x="108487" y="96088"/>
                  </a:lnTo>
                  <a:cubicBezTo>
                    <a:pt x="94316" y="52220"/>
                    <a:pt x="91482" y="43585"/>
                    <a:pt x="83333" y="25278"/>
                  </a:cubicBezTo>
                  <a:cubicBezTo>
                    <a:pt x="79436" y="17334"/>
                    <a:pt x="71642" y="63"/>
                    <a:pt x="40466" y="63"/>
                  </a:cubicBezTo>
                  <a:cubicBezTo>
                    <a:pt x="19919" y="63"/>
                    <a:pt x="10708" y="18024"/>
                    <a:pt x="10708" y="22860"/>
                  </a:cubicBezTo>
                  <a:cubicBezTo>
                    <a:pt x="10708" y="23206"/>
                    <a:pt x="10708" y="26314"/>
                    <a:pt x="14959" y="26314"/>
                  </a:cubicBezTo>
                  <a:cubicBezTo>
                    <a:pt x="18147" y="26314"/>
                    <a:pt x="18856" y="24242"/>
                    <a:pt x="19564" y="22515"/>
                  </a:cubicBezTo>
                  <a:cubicBezTo>
                    <a:pt x="24878" y="9044"/>
                    <a:pt x="36215" y="7662"/>
                    <a:pt x="38341" y="7662"/>
                  </a:cubicBezTo>
                  <a:cubicBezTo>
                    <a:pt x="48969" y="7662"/>
                    <a:pt x="59597" y="33913"/>
                    <a:pt x="65620" y="49112"/>
                  </a:cubicBezTo>
                  <a:cubicBezTo>
                    <a:pt x="76956" y="76399"/>
                    <a:pt x="88293" y="116468"/>
                    <a:pt x="88293" y="117504"/>
                  </a:cubicBezTo>
                  <a:cubicBezTo>
                    <a:pt x="88293" y="117849"/>
                    <a:pt x="88293" y="118540"/>
                    <a:pt x="85459" y="121303"/>
                  </a:cubicBezTo>
                  <a:lnTo>
                    <a:pt x="3976" y="210075"/>
                  </a:lnTo>
                  <a:cubicBezTo>
                    <a:pt x="79" y="213874"/>
                    <a:pt x="79" y="214565"/>
                    <a:pt x="79" y="215602"/>
                  </a:cubicBezTo>
                  <a:cubicBezTo>
                    <a:pt x="79" y="217674"/>
                    <a:pt x="2205" y="219747"/>
                    <a:pt x="4331" y="219747"/>
                  </a:cubicBezTo>
                  <a:cubicBezTo>
                    <a:pt x="6811" y="219747"/>
                    <a:pt x="8582" y="217329"/>
                    <a:pt x="9999" y="215947"/>
                  </a:cubicBezTo>
                  <a:lnTo>
                    <a:pt x="91127" y="127175"/>
                  </a:lnTo>
                  <a:cubicBezTo>
                    <a:pt x="102464" y="163099"/>
                    <a:pt x="106715" y="176570"/>
                    <a:pt x="115218" y="195913"/>
                  </a:cubicBezTo>
                  <a:cubicBezTo>
                    <a:pt x="119823" y="206275"/>
                    <a:pt x="127617" y="223546"/>
                    <a:pt x="159147" y="223546"/>
                  </a:cubicBezTo>
                  <a:cubicBezTo>
                    <a:pt x="179695" y="223546"/>
                    <a:pt x="189260" y="205585"/>
                    <a:pt x="189260" y="201094"/>
                  </a:cubicBezTo>
                  <a:cubicBezTo>
                    <a:pt x="189260" y="199367"/>
                    <a:pt x="188552" y="197295"/>
                    <a:pt x="185009" y="197295"/>
                  </a:cubicBezTo>
                  <a:cubicBezTo>
                    <a:pt x="181467" y="197295"/>
                    <a:pt x="181112" y="198676"/>
                    <a:pt x="180049" y="202130"/>
                  </a:cubicBezTo>
                  <a:cubicBezTo>
                    <a:pt x="176861" y="210420"/>
                    <a:pt x="168004" y="215947"/>
                    <a:pt x="161273" y="215947"/>
                  </a:cubicBezTo>
                  <a:cubicBezTo>
                    <a:pt x="143205" y="215947"/>
                    <a:pt x="119115" y="132357"/>
                    <a:pt x="111321" y="105760"/>
                  </a:cubicBezTo>
                  <a:lnTo>
                    <a:pt x="195637" y="13534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AF742845-B6B2-8DE8-AE8A-73A5C8D7776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599619" y="4661293"/>
              <a:ext cx="151521" cy="109047"/>
            </a:xfrm>
            <a:custGeom>
              <a:avLst/>
              <a:gdLst>
                <a:gd name="connsiteX0" fmla="*/ 18685 w 151521"/>
                <a:gd name="connsiteY0" fmla="*/ 91461 h 109047"/>
                <a:gd name="connsiteX1" fmla="*/ 16205 w 151521"/>
                <a:gd name="connsiteY1" fmla="*/ 101374 h 109047"/>
                <a:gd name="connsiteX2" fmla="*/ 24637 w 151521"/>
                <a:gd name="connsiteY2" fmla="*/ 109112 h 109047"/>
                <a:gd name="connsiteX3" fmla="*/ 34308 w 151521"/>
                <a:gd name="connsiteY3" fmla="*/ 103792 h 109047"/>
                <a:gd name="connsiteX4" fmla="*/ 38772 w 151521"/>
                <a:gd name="connsiteY4" fmla="*/ 88801 h 109047"/>
                <a:gd name="connsiteX5" fmla="*/ 44228 w 151521"/>
                <a:gd name="connsiteY5" fmla="*/ 67040 h 109047"/>
                <a:gd name="connsiteX6" fmla="*/ 48444 w 151521"/>
                <a:gd name="connsiteY6" fmla="*/ 50840 h 109047"/>
                <a:gd name="connsiteX7" fmla="*/ 58859 w 151521"/>
                <a:gd name="connsiteY7" fmla="*/ 29079 h 109047"/>
                <a:gd name="connsiteX8" fmla="*/ 96058 w 151521"/>
                <a:gd name="connsiteY8" fmla="*/ 6834 h 109047"/>
                <a:gd name="connsiteX9" fmla="*/ 110689 w 151521"/>
                <a:gd name="connsiteY9" fmla="*/ 23760 h 109047"/>
                <a:gd name="connsiteX10" fmla="*/ 96058 w 151521"/>
                <a:gd name="connsiteY10" fmla="*/ 75261 h 109047"/>
                <a:gd name="connsiteX11" fmla="*/ 92338 w 151521"/>
                <a:gd name="connsiteY11" fmla="*/ 88318 h 109047"/>
                <a:gd name="connsiteX12" fmla="*/ 115897 w 151521"/>
                <a:gd name="connsiteY12" fmla="*/ 109112 h 109047"/>
                <a:gd name="connsiteX13" fmla="*/ 151608 w 151521"/>
                <a:gd name="connsiteY13" fmla="*/ 72118 h 109047"/>
                <a:gd name="connsiteX14" fmla="*/ 147640 w 151521"/>
                <a:gd name="connsiteY14" fmla="*/ 68975 h 109047"/>
                <a:gd name="connsiteX15" fmla="*/ 142928 w 151521"/>
                <a:gd name="connsiteY15" fmla="*/ 73085 h 109047"/>
                <a:gd name="connsiteX16" fmla="*/ 116641 w 151521"/>
                <a:gd name="connsiteY16" fmla="*/ 102342 h 109047"/>
                <a:gd name="connsiteX17" fmla="*/ 110441 w 151521"/>
                <a:gd name="connsiteY17" fmla="*/ 93879 h 109047"/>
                <a:gd name="connsiteX18" fmla="*/ 116145 w 151521"/>
                <a:gd name="connsiteY18" fmla="*/ 74294 h 109047"/>
                <a:gd name="connsiteX19" fmla="*/ 129289 w 151521"/>
                <a:gd name="connsiteY19" fmla="*/ 27628 h 109047"/>
                <a:gd name="connsiteX20" fmla="*/ 97050 w 151521"/>
                <a:gd name="connsiteY20" fmla="*/ 64 h 109047"/>
                <a:gd name="connsiteX21" fmla="*/ 55139 w 151521"/>
                <a:gd name="connsiteY21" fmla="*/ 22067 h 109047"/>
                <a:gd name="connsiteX22" fmla="*/ 28605 w 151521"/>
                <a:gd name="connsiteY22" fmla="*/ 64 h 109047"/>
                <a:gd name="connsiteX23" fmla="*/ 9013 w 151521"/>
                <a:gd name="connsiteY23" fmla="*/ 13121 h 109047"/>
                <a:gd name="connsiteX24" fmla="*/ 86 w 151521"/>
                <a:gd name="connsiteY24" fmla="*/ 37058 h 109047"/>
                <a:gd name="connsiteX25" fmla="*/ 4302 w 151521"/>
                <a:gd name="connsiteY25" fmla="*/ 40201 h 109047"/>
                <a:gd name="connsiteX26" fmla="*/ 9757 w 151521"/>
                <a:gd name="connsiteY26" fmla="*/ 32948 h 109047"/>
                <a:gd name="connsiteX27" fmla="*/ 27861 w 151521"/>
                <a:gd name="connsiteY27" fmla="*/ 6834 h 109047"/>
                <a:gd name="connsiteX28" fmla="*/ 36044 w 151521"/>
                <a:gd name="connsiteY28" fmla="*/ 18682 h 109047"/>
                <a:gd name="connsiteX29" fmla="*/ 32076 w 151521"/>
                <a:gd name="connsiteY29" fmla="*/ 38751 h 109047"/>
                <a:gd name="connsiteX30" fmla="*/ 26621 w 151521"/>
                <a:gd name="connsiteY30" fmla="*/ 60512 h 109047"/>
                <a:gd name="connsiteX31" fmla="*/ 18685 w 151521"/>
                <a:gd name="connsiteY31" fmla="*/ 91461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521" h="109047">
                  <a:moveTo>
                    <a:pt x="18685" y="91461"/>
                  </a:moveTo>
                  <a:cubicBezTo>
                    <a:pt x="17693" y="94604"/>
                    <a:pt x="16205" y="100649"/>
                    <a:pt x="16205" y="101374"/>
                  </a:cubicBezTo>
                  <a:cubicBezTo>
                    <a:pt x="16205" y="106694"/>
                    <a:pt x="20669" y="109112"/>
                    <a:pt x="24637" y="109112"/>
                  </a:cubicBezTo>
                  <a:cubicBezTo>
                    <a:pt x="29101" y="109112"/>
                    <a:pt x="33068" y="105968"/>
                    <a:pt x="34308" y="103792"/>
                  </a:cubicBezTo>
                  <a:cubicBezTo>
                    <a:pt x="35548" y="101616"/>
                    <a:pt x="37532" y="93879"/>
                    <a:pt x="38772" y="88801"/>
                  </a:cubicBezTo>
                  <a:cubicBezTo>
                    <a:pt x="40012" y="84207"/>
                    <a:pt x="42740" y="73085"/>
                    <a:pt x="44228" y="67040"/>
                  </a:cubicBezTo>
                  <a:cubicBezTo>
                    <a:pt x="45716" y="61721"/>
                    <a:pt x="47204" y="56401"/>
                    <a:pt x="48444" y="50840"/>
                  </a:cubicBezTo>
                  <a:cubicBezTo>
                    <a:pt x="51172" y="40927"/>
                    <a:pt x="51668" y="38993"/>
                    <a:pt x="58859" y="29079"/>
                  </a:cubicBezTo>
                  <a:cubicBezTo>
                    <a:pt x="65803" y="19407"/>
                    <a:pt x="77459" y="6834"/>
                    <a:pt x="96058" y="6834"/>
                  </a:cubicBezTo>
                  <a:cubicBezTo>
                    <a:pt x="110441" y="6834"/>
                    <a:pt x="110689" y="19166"/>
                    <a:pt x="110689" y="23760"/>
                  </a:cubicBezTo>
                  <a:cubicBezTo>
                    <a:pt x="110689" y="38267"/>
                    <a:pt x="100026" y="65106"/>
                    <a:pt x="96058" y="75261"/>
                  </a:cubicBezTo>
                  <a:cubicBezTo>
                    <a:pt x="93330" y="82031"/>
                    <a:pt x="92338" y="84207"/>
                    <a:pt x="92338" y="88318"/>
                  </a:cubicBezTo>
                  <a:cubicBezTo>
                    <a:pt x="92338" y="101133"/>
                    <a:pt x="103250" y="109112"/>
                    <a:pt x="115897" y="109112"/>
                  </a:cubicBezTo>
                  <a:cubicBezTo>
                    <a:pt x="140696" y="109112"/>
                    <a:pt x="151608" y="75745"/>
                    <a:pt x="151608" y="72118"/>
                  </a:cubicBezTo>
                  <a:cubicBezTo>
                    <a:pt x="151608" y="68975"/>
                    <a:pt x="148384" y="68975"/>
                    <a:pt x="147640" y="68975"/>
                  </a:cubicBezTo>
                  <a:cubicBezTo>
                    <a:pt x="144168" y="68975"/>
                    <a:pt x="143920" y="70425"/>
                    <a:pt x="142928" y="73085"/>
                  </a:cubicBezTo>
                  <a:cubicBezTo>
                    <a:pt x="137224" y="92428"/>
                    <a:pt x="126561" y="102342"/>
                    <a:pt x="116641" y="102342"/>
                  </a:cubicBezTo>
                  <a:cubicBezTo>
                    <a:pt x="111433" y="102342"/>
                    <a:pt x="110441" y="98956"/>
                    <a:pt x="110441" y="93879"/>
                  </a:cubicBezTo>
                  <a:cubicBezTo>
                    <a:pt x="110441" y="88318"/>
                    <a:pt x="111681" y="85174"/>
                    <a:pt x="116145" y="74294"/>
                  </a:cubicBezTo>
                  <a:cubicBezTo>
                    <a:pt x="119121" y="66798"/>
                    <a:pt x="129289" y="41169"/>
                    <a:pt x="129289" y="27628"/>
                  </a:cubicBezTo>
                  <a:cubicBezTo>
                    <a:pt x="129289" y="4175"/>
                    <a:pt x="110193" y="64"/>
                    <a:pt x="97050" y="64"/>
                  </a:cubicBezTo>
                  <a:cubicBezTo>
                    <a:pt x="76467" y="64"/>
                    <a:pt x="62579" y="12396"/>
                    <a:pt x="55139" y="22067"/>
                  </a:cubicBezTo>
                  <a:cubicBezTo>
                    <a:pt x="53404" y="5384"/>
                    <a:pt x="38772" y="64"/>
                    <a:pt x="28605" y="64"/>
                  </a:cubicBezTo>
                  <a:cubicBezTo>
                    <a:pt x="17941" y="64"/>
                    <a:pt x="12237" y="7560"/>
                    <a:pt x="9013" y="13121"/>
                  </a:cubicBezTo>
                  <a:cubicBezTo>
                    <a:pt x="3558" y="22067"/>
                    <a:pt x="86" y="35849"/>
                    <a:pt x="86" y="37058"/>
                  </a:cubicBezTo>
                  <a:cubicBezTo>
                    <a:pt x="86" y="40201"/>
                    <a:pt x="3558" y="40201"/>
                    <a:pt x="4302" y="40201"/>
                  </a:cubicBezTo>
                  <a:cubicBezTo>
                    <a:pt x="7773" y="40201"/>
                    <a:pt x="8021" y="39476"/>
                    <a:pt x="9757" y="32948"/>
                  </a:cubicBezTo>
                  <a:cubicBezTo>
                    <a:pt x="13477" y="18682"/>
                    <a:pt x="18189" y="6834"/>
                    <a:pt x="27861" y="6834"/>
                  </a:cubicBezTo>
                  <a:cubicBezTo>
                    <a:pt x="34308" y="6834"/>
                    <a:pt x="36044" y="12154"/>
                    <a:pt x="36044" y="18682"/>
                  </a:cubicBezTo>
                  <a:cubicBezTo>
                    <a:pt x="36044" y="23276"/>
                    <a:pt x="33812" y="32222"/>
                    <a:pt x="32076" y="38751"/>
                  </a:cubicBezTo>
                  <a:cubicBezTo>
                    <a:pt x="30340" y="45279"/>
                    <a:pt x="27861" y="55192"/>
                    <a:pt x="26621" y="60512"/>
                  </a:cubicBezTo>
                  <a:lnTo>
                    <a:pt x="18685" y="91461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EAF56C1F-96F2-4D60-7774-528FDDA4E8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815878" y="4457050"/>
              <a:ext cx="82190" cy="345414"/>
            </a:xfrm>
            <a:custGeom>
              <a:avLst/>
              <a:gdLst>
                <a:gd name="connsiteX0" fmla="*/ 82282 w 82190"/>
                <a:gd name="connsiteY0" fmla="*/ 342023 h 345414"/>
                <a:gd name="connsiteX1" fmla="*/ 76260 w 82190"/>
                <a:gd name="connsiteY1" fmla="*/ 334424 h 345414"/>
                <a:gd name="connsiteX2" fmla="*/ 20639 w 82190"/>
                <a:gd name="connsiteY2" fmla="*/ 172770 h 345414"/>
                <a:gd name="connsiteX3" fmla="*/ 77677 w 82190"/>
                <a:gd name="connsiteY3" fmla="*/ 9389 h 345414"/>
                <a:gd name="connsiteX4" fmla="*/ 82282 w 82190"/>
                <a:gd name="connsiteY4" fmla="*/ 3517 h 345414"/>
                <a:gd name="connsiteX5" fmla="*/ 78739 w 82190"/>
                <a:gd name="connsiteY5" fmla="*/ 63 h 345414"/>
                <a:gd name="connsiteX6" fmla="*/ 22410 w 82190"/>
                <a:gd name="connsiteY6" fmla="*/ 67419 h 345414"/>
                <a:gd name="connsiteX7" fmla="*/ 91 w 82190"/>
                <a:gd name="connsiteY7" fmla="*/ 172770 h 345414"/>
                <a:gd name="connsiteX8" fmla="*/ 23473 w 82190"/>
                <a:gd name="connsiteY8" fmla="*/ 280540 h 345414"/>
                <a:gd name="connsiteX9" fmla="*/ 78739 w 82190"/>
                <a:gd name="connsiteY9" fmla="*/ 345477 h 345414"/>
                <a:gd name="connsiteX10" fmla="*/ 82282 w 82190"/>
                <a:gd name="connsiteY10" fmla="*/ 342023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0" h="345414">
                  <a:moveTo>
                    <a:pt x="82282" y="342023"/>
                  </a:moveTo>
                  <a:cubicBezTo>
                    <a:pt x="82282" y="340987"/>
                    <a:pt x="82282" y="340296"/>
                    <a:pt x="76260" y="334424"/>
                  </a:cubicBezTo>
                  <a:cubicBezTo>
                    <a:pt x="31976" y="290902"/>
                    <a:pt x="20639" y="225619"/>
                    <a:pt x="20639" y="172770"/>
                  </a:cubicBezTo>
                  <a:cubicBezTo>
                    <a:pt x="20639" y="112668"/>
                    <a:pt x="34101" y="52566"/>
                    <a:pt x="77677" y="9389"/>
                  </a:cubicBezTo>
                  <a:cubicBezTo>
                    <a:pt x="82282" y="5244"/>
                    <a:pt x="82282" y="4553"/>
                    <a:pt x="82282" y="3517"/>
                  </a:cubicBezTo>
                  <a:cubicBezTo>
                    <a:pt x="82282" y="1099"/>
                    <a:pt x="80865" y="63"/>
                    <a:pt x="78739" y="63"/>
                  </a:cubicBezTo>
                  <a:cubicBezTo>
                    <a:pt x="75197" y="63"/>
                    <a:pt x="43312" y="23551"/>
                    <a:pt x="22410" y="67419"/>
                  </a:cubicBezTo>
                  <a:cubicBezTo>
                    <a:pt x="4342" y="105414"/>
                    <a:pt x="91" y="143755"/>
                    <a:pt x="91" y="172770"/>
                  </a:cubicBezTo>
                  <a:cubicBezTo>
                    <a:pt x="91" y="199712"/>
                    <a:pt x="3988" y="241508"/>
                    <a:pt x="23473" y="280540"/>
                  </a:cubicBezTo>
                  <a:cubicBezTo>
                    <a:pt x="44729" y="323026"/>
                    <a:pt x="75197" y="345477"/>
                    <a:pt x="78739" y="345477"/>
                  </a:cubicBezTo>
                  <a:cubicBezTo>
                    <a:pt x="80865" y="345477"/>
                    <a:pt x="82282" y="344441"/>
                    <a:pt x="82282" y="342023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847B4926-E392-F58E-FDCA-D254CB62F69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727" y="4499881"/>
              <a:ext cx="108761" cy="220029"/>
            </a:xfrm>
            <a:custGeom>
              <a:avLst/>
              <a:gdLst>
                <a:gd name="connsiteX0" fmla="*/ 64927 w 108761"/>
                <a:gd name="connsiteY0" fmla="*/ 78126 h 220029"/>
                <a:gd name="connsiteX1" fmla="*/ 98228 w 108761"/>
                <a:gd name="connsiteY1" fmla="*/ 78126 h 220029"/>
                <a:gd name="connsiteX2" fmla="*/ 108856 w 108761"/>
                <a:gd name="connsiteY2" fmla="*/ 71218 h 220029"/>
                <a:gd name="connsiteX3" fmla="*/ 98937 w 108761"/>
                <a:gd name="connsiteY3" fmla="*/ 67419 h 220029"/>
                <a:gd name="connsiteX4" fmla="*/ 67761 w 108761"/>
                <a:gd name="connsiteY4" fmla="*/ 67419 h 220029"/>
                <a:gd name="connsiteX5" fmla="*/ 82286 w 108761"/>
                <a:gd name="connsiteY5" fmla="*/ 9389 h 220029"/>
                <a:gd name="connsiteX6" fmla="*/ 72012 w 108761"/>
                <a:gd name="connsiteY6" fmla="*/ 63 h 220029"/>
                <a:gd name="connsiteX7" fmla="*/ 57841 w 108761"/>
                <a:gd name="connsiteY7" fmla="*/ 12498 h 220029"/>
                <a:gd name="connsiteX8" fmla="*/ 44025 w 108761"/>
                <a:gd name="connsiteY8" fmla="*/ 67419 h 220029"/>
                <a:gd name="connsiteX9" fmla="*/ 10723 w 108761"/>
                <a:gd name="connsiteY9" fmla="*/ 67419 h 220029"/>
                <a:gd name="connsiteX10" fmla="*/ 95 w 108761"/>
                <a:gd name="connsiteY10" fmla="*/ 73982 h 220029"/>
                <a:gd name="connsiteX11" fmla="*/ 10015 w 108761"/>
                <a:gd name="connsiteY11" fmla="*/ 78126 h 220029"/>
                <a:gd name="connsiteX12" fmla="*/ 41190 w 108761"/>
                <a:gd name="connsiteY12" fmla="*/ 78126 h 220029"/>
                <a:gd name="connsiteX13" fmla="*/ 14266 w 108761"/>
                <a:gd name="connsiteY13" fmla="*/ 188314 h 220029"/>
                <a:gd name="connsiteX14" fmla="*/ 46859 w 108761"/>
                <a:gd name="connsiteY14" fmla="*/ 220092 h 220029"/>
                <a:gd name="connsiteX15" fmla="*/ 103188 w 108761"/>
                <a:gd name="connsiteY15" fmla="*/ 166898 h 220029"/>
                <a:gd name="connsiteX16" fmla="*/ 98937 w 108761"/>
                <a:gd name="connsiteY16" fmla="*/ 163444 h 220029"/>
                <a:gd name="connsiteX17" fmla="*/ 93623 w 108761"/>
                <a:gd name="connsiteY17" fmla="*/ 168280 h 220029"/>
                <a:gd name="connsiteX18" fmla="*/ 47567 w 108761"/>
                <a:gd name="connsiteY18" fmla="*/ 212493 h 220029"/>
                <a:gd name="connsiteX19" fmla="*/ 36585 w 108761"/>
                <a:gd name="connsiteY19" fmla="*/ 196604 h 220029"/>
                <a:gd name="connsiteX20" fmla="*/ 38711 w 108761"/>
                <a:gd name="connsiteY20" fmla="*/ 180024 h 220029"/>
                <a:gd name="connsiteX21" fmla="*/ 64927 w 108761"/>
                <a:gd name="connsiteY21" fmla="*/ 78126 h 22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20029">
                  <a:moveTo>
                    <a:pt x="64927" y="78126"/>
                  </a:moveTo>
                  <a:lnTo>
                    <a:pt x="98228" y="78126"/>
                  </a:lnTo>
                  <a:cubicBezTo>
                    <a:pt x="105314" y="78126"/>
                    <a:pt x="108856" y="78126"/>
                    <a:pt x="108856" y="71218"/>
                  </a:cubicBezTo>
                  <a:cubicBezTo>
                    <a:pt x="108856" y="67419"/>
                    <a:pt x="105314" y="67419"/>
                    <a:pt x="98937" y="67419"/>
                  </a:cubicBezTo>
                  <a:lnTo>
                    <a:pt x="67761" y="67419"/>
                  </a:lnTo>
                  <a:cubicBezTo>
                    <a:pt x="80515" y="18370"/>
                    <a:pt x="82286" y="11461"/>
                    <a:pt x="82286" y="9389"/>
                  </a:cubicBezTo>
                  <a:cubicBezTo>
                    <a:pt x="82286" y="3517"/>
                    <a:pt x="78035" y="63"/>
                    <a:pt x="72012" y="63"/>
                  </a:cubicBezTo>
                  <a:cubicBezTo>
                    <a:pt x="70949" y="63"/>
                    <a:pt x="61030" y="408"/>
                    <a:pt x="57841" y="12498"/>
                  </a:cubicBezTo>
                  <a:lnTo>
                    <a:pt x="44025" y="67419"/>
                  </a:lnTo>
                  <a:lnTo>
                    <a:pt x="10723" y="67419"/>
                  </a:lnTo>
                  <a:cubicBezTo>
                    <a:pt x="3638" y="67419"/>
                    <a:pt x="95" y="67419"/>
                    <a:pt x="95" y="73982"/>
                  </a:cubicBezTo>
                  <a:cubicBezTo>
                    <a:pt x="95" y="78126"/>
                    <a:pt x="2929" y="78126"/>
                    <a:pt x="10015" y="78126"/>
                  </a:cubicBezTo>
                  <a:lnTo>
                    <a:pt x="41190" y="78126"/>
                  </a:lnTo>
                  <a:cubicBezTo>
                    <a:pt x="15683" y="176224"/>
                    <a:pt x="14266" y="182096"/>
                    <a:pt x="14266" y="188314"/>
                  </a:cubicBezTo>
                  <a:cubicBezTo>
                    <a:pt x="14266" y="206966"/>
                    <a:pt x="27728" y="220092"/>
                    <a:pt x="46859" y="220092"/>
                  </a:cubicBezTo>
                  <a:cubicBezTo>
                    <a:pt x="82995" y="220092"/>
                    <a:pt x="103188" y="169661"/>
                    <a:pt x="103188" y="166898"/>
                  </a:cubicBezTo>
                  <a:cubicBezTo>
                    <a:pt x="103188" y="163444"/>
                    <a:pt x="100354" y="163444"/>
                    <a:pt x="98937" y="163444"/>
                  </a:cubicBezTo>
                  <a:cubicBezTo>
                    <a:pt x="95748" y="163444"/>
                    <a:pt x="95394" y="164480"/>
                    <a:pt x="93623" y="168280"/>
                  </a:cubicBezTo>
                  <a:cubicBezTo>
                    <a:pt x="78389" y="204203"/>
                    <a:pt x="59613" y="212493"/>
                    <a:pt x="47567" y="212493"/>
                  </a:cubicBezTo>
                  <a:cubicBezTo>
                    <a:pt x="40128" y="212493"/>
                    <a:pt x="36585" y="208002"/>
                    <a:pt x="36585" y="196604"/>
                  </a:cubicBezTo>
                  <a:cubicBezTo>
                    <a:pt x="36585" y="188314"/>
                    <a:pt x="37294" y="185896"/>
                    <a:pt x="38711" y="180024"/>
                  </a:cubicBezTo>
                  <a:lnTo>
                    <a:pt x="64927" y="78126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6AA211D0-9A22-FBE7-8288-1D36D229F5F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066704" y="4457050"/>
              <a:ext cx="82191" cy="345414"/>
            </a:xfrm>
            <a:custGeom>
              <a:avLst/>
              <a:gdLst>
                <a:gd name="connsiteX0" fmla="*/ 82290 w 82191"/>
                <a:gd name="connsiteY0" fmla="*/ 172770 h 345414"/>
                <a:gd name="connsiteX1" fmla="*/ 58908 w 82191"/>
                <a:gd name="connsiteY1" fmla="*/ 65001 h 345414"/>
                <a:gd name="connsiteX2" fmla="*/ 3641 w 82191"/>
                <a:gd name="connsiteY2" fmla="*/ 63 h 345414"/>
                <a:gd name="connsiteX3" fmla="*/ 99 w 82191"/>
                <a:gd name="connsiteY3" fmla="*/ 3517 h 345414"/>
                <a:gd name="connsiteX4" fmla="*/ 6830 w 82191"/>
                <a:gd name="connsiteY4" fmla="*/ 11461 h 345414"/>
                <a:gd name="connsiteX5" fmla="*/ 61742 w 82191"/>
                <a:gd name="connsiteY5" fmla="*/ 172770 h 345414"/>
                <a:gd name="connsiteX6" fmla="*/ 4704 w 82191"/>
                <a:gd name="connsiteY6" fmla="*/ 336151 h 345414"/>
                <a:gd name="connsiteX7" fmla="*/ 99 w 82191"/>
                <a:gd name="connsiteY7" fmla="*/ 342023 h 345414"/>
                <a:gd name="connsiteX8" fmla="*/ 3641 w 82191"/>
                <a:gd name="connsiteY8" fmla="*/ 345477 h 345414"/>
                <a:gd name="connsiteX9" fmla="*/ 59971 w 82191"/>
                <a:gd name="connsiteY9" fmla="*/ 278122 h 345414"/>
                <a:gd name="connsiteX10" fmla="*/ 82290 w 82191"/>
                <a:gd name="connsiteY10" fmla="*/ 172770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1" h="345414">
                  <a:moveTo>
                    <a:pt x="82290" y="172770"/>
                  </a:moveTo>
                  <a:cubicBezTo>
                    <a:pt x="82290" y="145828"/>
                    <a:pt x="78393" y="104033"/>
                    <a:pt x="58908" y="65001"/>
                  </a:cubicBezTo>
                  <a:cubicBezTo>
                    <a:pt x="37651" y="22515"/>
                    <a:pt x="7184" y="63"/>
                    <a:pt x="3641" y="63"/>
                  </a:cubicBezTo>
                  <a:cubicBezTo>
                    <a:pt x="1516" y="63"/>
                    <a:pt x="99" y="1444"/>
                    <a:pt x="99" y="3517"/>
                  </a:cubicBezTo>
                  <a:cubicBezTo>
                    <a:pt x="99" y="4553"/>
                    <a:pt x="99" y="5244"/>
                    <a:pt x="6830" y="11461"/>
                  </a:cubicBezTo>
                  <a:cubicBezTo>
                    <a:pt x="41548" y="45657"/>
                    <a:pt x="61742" y="100578"/>
                    <a:pt x="61742" y="172770"/>
                  </a:cubicBezTo>
                  <a:cubicBezTo>
                    <a:pt x="61742" y="231836"/>
                    <a:pt x="48634" y="292629"/>
                    <a:pt x="4704" y="336151"/>
                  </a:cubicBezTo>
                  <a:cubicBezTo>
                    <a:pt x="99" y="340296"/>
                    <a:pt x="99" y="340987"/>
                    <a:pt x="99" y="342023"/>
                  </a:cubicBezTo>
                  <a:cubicBezTo>
                    <a:pt x="99" y="344096"/>
                    <a:pt x="1516" y="345477"/>
                    <a:pt x="3641" y="345477"/>
                  </a:cubicBezTo>
                  <a:cubicBezTo>
                    <a:pt x="7184" y="345477"/>
                    <a:pt x="39068" y="321989"/>
                    <a:pt x="59971" y="278122"/>
                  </a:cubicBezTo>
                  <a:cubicBezTo>
                    <a:pt x="78038" y="240126"/>
                    <a:pt x="82290" y="201785"/>
                    <a:pt x="82290" y="17277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BC336249-EF27-A77D-6F93-8E3A513281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203767" y="4457050"/>
              <a:ext cx="79002" cy="345414"/>
            </a:xfrm>
            <a:custGeom>
              <a:avLst/>
              <a:gdLst>
                <a:gd name="connsiteX0" fmla="*/ 77334 w 79002"/>
                <a:gd name="connsiteY0" fmla="*/ 178642 h 345414"/>
                <a:gd name="connsiteX1" fmla="*/ 79105 w 79002"/>
                <a:gd name="connsiteY1" fmla="*/ 172770 h 345414"/>
                <a:gd name="connsiteX2" fmla="*/ 77334 w 79002"/>
                <a:gd name="connsiteY2" fmla="*/ 166898 h 345414"/>
                <a:gd name="connsiteX3" fmla="*/ 15336 w 79002"/>
                <a:gd name="connsiteY3" fmla="*/ 8007 h 345414"/>
                <a:gd name="connsiteX4" fmla="*/ 7188 w 79002"/>
                <a:gd name="connsiteY4" fmla="*/ 63 h 345414"/>
                <a:gd name="connsiteX5" fmla="*/ 102 w 79002"/>
                <a:gd name="connsiteY5" fmla="*/ 6971 h 345414"/>
                <a:gd name="connsiteX6" fmla="*/ 1874 w 79002"/>
                <a:gd name="connsiteY6" fmla="*/ 12498 h 345414"/>
                <a:gd name="connsiteX7" fmla="*/ 64580 w 79002"/>
                <a:gd name="connsiteY7" fmla="*/ 172770 h 345414"/>
                <a:gd name="connsiteX8" fmla="*/ 1874 w 79002"/>
                <a:gd name="connsiteY8" fmla="*/ 332352 h 345414"/>
                <a:gd name="connsiteX9" fmla="*/ 102 w 79002"/>
                <a:gd name="connsiteY9" fmla="*/ 338569 h 345414"/>
                <a:gd name="connsiteX10" fmla="*/ 7188 w 79002"/>
                <a:gd name="connsiteY10" fmla="*/ 345477 h 345414"/>
                <a:gd name="connsiteX11" fmla="*/ 14628 w 79002"/>
                <a:gd name="connsiteY11" fmla="*/ 338569 h 345414"/>
                <a:gd name="connsiteX12" fmla="*/ 77334 w 79002"/>
                <a:gd name="connsiteY12" fmla="*/ 178642 h 34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02" h="345414">
                  <a:moveTo>
                    <a:pt x="77334" y="178642"/>
                  </a:moveTo>
                  <a:cubicBezTo>
                    <a:pt x="79105" y="174497"/>
                    <a:pt x="79105" y="173806"/>
                    <a:pt x="79105" y="172770"/>
                  </a:cubicBezTo>
                  <a:cubicBezTo>
                    <a:pt x="79105" y="171734"/>
                    <a:pt x="79105" y="171043"/>
                    <a:pt x="77334" y="166898"/>
                  </a:cubicBezTo>
                  <a:lnTo>
                    <a:pt x="15336" y="8007"/>
                  </a:lnTo>
                  <a:cubicBezTo>
                    <a:pt x="13211" y="2135"/>
                    <a:pt x="11085" y="63"/>
                    <a:pt x="7188" y="63"/>
                  </a:cubicBezTo>
                  <a:cubicBezTo>
                    <a:pt x="3291" y="63"/>
                    <a:pt x="102" y="3172"/>
                    <a:pt x="102" y="6971"/>
                  </a:cubicBezTo>
                  <a:cubicBezTo>
                    <a:pt x="102" y="8007"/>
                    <a:pt x="102" y="8698"/>
                    <a:pt x="1874" y="12498"/>
                  </a:cubicBezTo>
                  <a:lnTo>
                    <a:pt x="64580" y="172770"/>
                  </a:lnTo>
                  <a:lnTo>
                    <a:pt x="1874" y="332352"/>
                  </a:lnTo>
                  <a:cubicBezTo>
                    <a:pt x="102" y="336151"/>
                    <a:pt x="102" y="336842"/>
                    <a:pt x="102" y="338569"/>
                  </a:cubicBezTo>
                  <a:cubicBezTo>
                    <a:pt x="102" y="342369"/>
                    <a:pt x="3291" y="345477"/>
                    <a:pt x="7188" y="345477"/>
                  </a:cubicBezTo>
                  <a:cubicBezTo>
                    <a:pt x="11793" y="345477"/>
                    <a:pt x="13211" y="342023"/>
                    <a:pt x="14628" y="338569"/>
                  </a:cubicBezTo>
                  <a:lnTo>
                    <a:pt x="77334" y="178642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622856-F242-C931-ACAC-1E2712607E55}"/>
              </a:ext>
            </a:extLst>
          </p:cNvPr>
          <p:cNvSpPr txBox="1"/>
          <p:nvPr/>
        </p:nvSpPr>
        <p:spPr>
          <a:xfrm>
            <a:off x="5944173" y="3662669"/>
            <a:ext cx="61226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Reference to calculation and beautiful graphics</a:t>
            </a:r>
          </a:p>
          <a:p>
            <a:r>
              <a:rPr lang="en-GB" dirty="0"/>
              <a:t>C. Whitty, A. Kiely, and A. </a:t>
            </a:r>
            <a:r>
              <a:rPr lang="en-GB" dirty="0" err="1"/>
              <a:t>Ruschhaupt</a:t>
            </a:r>
            <a:endParaRPr lang="en-GB" dirty="0"/>
          </a:p>
          <a:p>
            <a:r>
              <a:rPr lang="en-GB" dirty="0"/>
              <a:t>Phys. Rev. Research 2, 023360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8981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75287"/>
  <p:tag name="ORIGINALWIDTH" val="299.3852"/>
  <p:tag name="OUTPUTTYPE" val="SVG"/>
  <p:tag name="IGUANATEXVERSION" val="160"/>
  <p:tag name="LATEXADDIN" val="\documentclass{article}&#10;\usepackage{amsmath}&#10;\usepackage{braket}&#10;\pagestyle{empty}&#10;\begin{document}&#10;$$ &#10;\mathcal{H}(t) \ket{n(t)} = E_n(t)\ket{n(t)}~ \forall t \in [t_0, t_f] ~~~ \text{with}~ \ket{\psi(0)} = \sum_n c_n(0)\ket{n(0)}&#10;$$&#10;&#10;&#10;&#10;\end{document}"/>
  <p:tag name="IGUANATEXSIZE" val="28"/>
  <p:tag name="IGUANATEXCURSOR" val="1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3838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5.395248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4753"/>
  <p:tag name="ORIGINALWIDTH" val="6.61963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8769"/>
  <p:tag name="ORIGINALWIDTH" val="2.635376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761"/>
  <p:tag name="ORIGINALWIDTH" val="7.22463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7481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5.395248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54527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2166"/>
  <p:tag name="ORIGINALWIDTH" val="5.534618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12655"/>
  <p:tag name="ORIGINALWIDTH" val="4.977166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1.363724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889"/>
  <p:tag name="ORIGINALWIDTH" val="3.233156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44967"/>
  <p:tag name="ORIGINALWIDTH" val="1.164652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3"/>
  <p:tag name="ORIGINALWIDTH" val="3.055962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0293"/>
  <p:tag name="ORIGINALWIDTH" val="3.700029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1867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1.363724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53431"/>
  <p:tag name="ORIGINALWIDTH" val="6.81873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89258"/>
  <p:tag name="ORIGINALWIDTH" val="2.130231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6572"/>
  <p:tag name="ORIGINALWIDTH" val="3.115692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3549"/>
  <p:tag name="ORIGINALWIDTH" val="5.007031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54613"/>
  <p:tag name="ORIGINALWIDTH" val="6.032341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90777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1867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4753"/>
  <p:tag name="ORIGINALWIDTH" val="6.61963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8917"/>
  <p:tag name="ORIGINALWIDTH" val="13.24924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7481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3.872245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57481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90777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0.3981722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605427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5.395248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90777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309393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1"/>
  <p:tag name="ORIGINALWIDTH" val="2.219798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7.29016"/>
  <p:tag name="OUTPUTTYPE" val="SVG"/>
  <p:tag name="IGUANATEXVERSION" val="160"/>
  <p:tag name="LATEXADDIN" val="\documentclass{article}&#10;\usepackage{amsmath}&#10;\usepackage{braket}&#10;\pagestyle{empty}&#10;\begin{document}&#10;$$&#10;\ket{\phi_n(t)}&#10;$$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0.4019404"/>
  <p:tag name="LATEXADDIN" val="\documentclass{article}&#10;\usepackage{amsmath}&#10;\usepackage{braket}&#10;\pagestyle{empty}&#10;\begin{document}&#10;$$&#10;\ket{\phi_n(t)}&#10;$$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3248"/>
  <p:tag name="ORIGINALWIDTH" val="5.265411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6564"/>
  <p:tag name="ORIGINALWIDTH" val="4.29775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31243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51687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42"/>
  <p:tag name="ORIGINALWIDTH" val="3.084871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31243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240804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788.152"/>
  <p:tag name="OUTPUTTYPE" val="PNG"/>
  <p:tag name="IGUANATEXVERSION" val="160"/>
  <p:tag name="LATEXADDIN" val="\documentclass{article}&#10;\usepackage{amsmath}&#10;\pagestyle{empty}&#10;\begin{document}&#10;\begin{equation*}&#10;H = -\frac{p^2}{2m} + \frac{1}{2}m\omega^2(t)x^2~~~~ \omega(t_0) = \omega_0 ~~~ \omega(t_f) = \omega_f&#10;\end{equation*}&#10;&#10;&#10;&#10;&#10;\end{document}"/>
  <p:tag name="IGUANATEXSIZE" val="28"/>
  <p:tag name="IGUANATEXCURSOR" val="1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15.67826"/>
  <p:tag name="OUTPUTTYPE" val="SVG"/>
  <p:tag name="IGUANATEXVERSION" val="160"/>
  <p:tag name="LATEXADDIN" val="\documentclass{article}&#10;\usepackage{amsmath}&#10;\usepackage{braket}&#10;\pagestyle{empty}&#10;\begin{document}&#10;$ \rho(t)$&#10;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16.79038"/>
  <p:tag name="OUTPUTTYPE" val="SVG"/>
  <p:tag name="IGUANATEXVERSION" val="160"/>
  <p:tag name="LATEXADDIN" val="\documentclass{article}&#10;\usepackage{amsmath}&#10;\usepackage{braket}&#10;\pagestyle{empty}&#10;\begin{document}&#10;$&#10;\omega(t)&#10;$&#10;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0225"/>
  <p:tag name="ORIGINALWIDTH" val="5.907818"/>
  <p:tag name="LATEXADDIN" val="\documentclass{article}&#10;\usepackage{amsmath}&#10;\usepackage{braket}&#10;\pagestyle{empty}&#10;\begin{document}&#10;$&#10;\omega(t)&#10;$&#10;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11305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42"/>
  <p:tag name="ORIGINALWIDTH" val="3.058521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11333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1508"/>
  <p:tag name="ORIGINALWIDTH" val="4.849297"/>
  <p:tag name="LATEXADDIN" val="\documentclass{article}&#10;\usepackage{amsmath}&#10;\usepackage{braket}&#10;\pagestyle{empty}&#10;\begin{document}&#10;$ \rho(t)$&#10;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83549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42"/>
  <p:tag name="ORIGINALWIDTH" val="3.154106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83549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07.9865"/>
  <p:tag name="OUTPUTTYPE" val="PNG"/>
  <p:tag name="IGUANATEXVERSION" val="160"/>
  <p:tag name="LATEXADDIN" val="\documentclass{article}&#10;\usepackage{amsmath}&#10;\pagestyle{empty}&#10;\begin{document}&#10;&#10;$$&#10;\vec{\lambda}_{s}&#10;$$&#10;&#10;\end{document}"/>
  <p:tag name="IGUANATEXSIZE" val="28"/>
  <p:tag name="IGUANATEXCURSOR" val="8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625084"/>
  <p:tag name="ORIGINALWIDTH" val="5.156552"/>
  <p:tag name="OUTPUTTYPE" val="SVG"/>
  <p:tag name="IGUANATEXVERSION" val="160"/>
  <p:tag name="LATEXADDIN" val="\documentclass{article}&#10;\usepackage{amsmath}&#10;\usepackage{braket}&#10;\pagestyle{empty}&#10;\begin{document}&#10;&#10;$\vec{\lambda}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6344"/>
  <p:tag name="ORIGINALWIDTH" val="8.347215"/>
  <p:tag name="OUTPUTTYPE" val="SVG"/>
  <p:tag name="IGUANATEXVERSION" val="160"/>
  <p:tag name="LATEXADDIN" val="\documentclass{article}&#10;\usepackage{amsmath}&#10;\usepackage{braket}&#10;\pagestyle{empty}&#10;\begin{document}&#10;&#10;$\vec{\lambda}_s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7407"/>
  <p:tag name="ORIGINALWIDTH" val="4.303092"/>
  <p:tag name="LATEXADDIN" val="\documentclass{article}&#10;\usepackage{amsmath}&#10;\usepackage{braket}&#10;\pagestyle{empty}&#10;\begin{document}&#10;&#10;$\vec{\lambda}_s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3656"/>
  <p:tag name="ORIGINALWIDTH" val="4.80821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16676"/>
  <p:tag name="ORIGINALWIDTH" val="2.712992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53937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3285"/>
  <p:tag name="ORIGINALWIDTH" val="4.255821"/>
  <p:tag name="LATEXADDIN" val="\documentclass{article}&#10;\usepackage{amsmath}&#10;\usepackage{braket}&#10;\pagestyle{empty}&#10;\begin{document}&#10;&#10;$\vec{\lambda}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67492"/>
  <p:tag name="ORIGINALWIDTH" val="4.755372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161.7304"/>
  <p:tag name="OUTPUTTYPE" val="SVG"/>
  <p:tag name="IGUANATEXVERSION" val="160"/>
  <p:tag name="LATEXADDIN" val="\documentclass{article}&#10;\usepackage{amsmath}&#10;\usepackage{braket}&#10;\pagestyle{empty}&#10;\begin{document}&#10;$$&#10;\vec{K}_n = \int_{t_0}^{t_f} dt \braket{\chi_n(t)|\nabla H_s(\vec{\lambda}_0;t)|\chi_0(t)}&#10;$$&#10;&#10;&#10;&#10;\end{document}"/>
  <p:tag name="IGUANATEXSIZE" val="28"/>
  <p:tag name="IGUANATEXCURSOR" val="187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3476"/>
  <p:tag name="ORIGINALWIDTH" val="21.12272"/>
  <p:tag name="OUTPUTTYPE" val="SVG"/>
  <p:tag name="IGUANATEXVERSION" val="160"/>
  <p:tag name="LATEXADDIN" val="\documentclass{article}&#10;\usepackage{amsmath}&#10;\usepackage{braket}&#10;\pagestyle{empty}&#10;\begin{document}&#10;$\rightarrow \vec{\lambda}_0$&#10;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7.35436"/>
  <p:tag name="OUTPUTTYPE" val="SVG"/>
  <p:tag name="IGUANATEXVERSION" val="160"/>
  <p:tag name="LATEXADDIN" val="\documentclass{article}&#10;\usepackage{amsmath}&#10;\usepackage{braket}&#10;\pagestyle{empty}&#10;\begin{document}&#10;$\ket{\chi_n(t)}$&#10;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0.3984815"/>
  <p:tag name="LATEXADDIN" val="\documentclass{article}&#10;\usepackage{amsmath}&#10;\usepackage{braket}&#10;\pagestyle{empty}&#10;\begin{document}&#10;$\ket{\chi_n(t)}$&#10;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4674"/>
  <p:tag name="ORIGINALWIDTH" val="5.608943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66564"/>
  <p:tag name="ORIGINALWIDTH" val="4.260995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11305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42"/>
  <p:tag name="ORIGINALWIDTH" val="3.058521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096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311333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713554"/>
  <p:tag name="ORIGINALWIDTH" val="2.221653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8673"/>
  <p:tag name="ORIGINALWIDTH" val="8.6545"/>
  <p:tag name="LATEXADDIN" val="\documentclass{article}&#10;\usepackage{amsmath}&#10;\usepackage{braket}&#10;\pagestyle{empty}&#10;\begin{document}&#10;$\rightarrow \vec{\lambda}_0$&#10;&#10;&#10;&#10;\end{document}"/>
  <p:tag name="IGUANATEXSIZE" val="28"/>
  <p:tag name="IGUANATEXCURSOR" val="11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7407"/>
  <p:tag name="ORIGINALWIDTH" val="4.317492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3657"/>
  <p:tag name="ORIGINALWIDTH" val="4.824297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8516"/>
  <p:tag name="ORIGINALWIDTH" val="3.165495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23593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216.1443"/>
  <p:tag name="OUTPUTTYPE" val="SVG"/>
  <p:tag name="IGUANATEXVERSION" val="160"/>
  <p:tag name="LATEXADDIN" val="\documentclass{article}&#10;\usepackage{amsmath}&#10;\usepackage{braket}&#10;\pagestyle{empty}&#10;\begin{document}&#10;$$&#10;G_n = \int_{t_0}^{t_f} dt \braket{\chi_n(t)|\left[ H_s(\vec{\lambda}_0;t) - H_0(\vec{\lambda}_0;t)\right]|\chi_0(t)}&#10;$$&#10;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445"/>
  <p:tag name="ORIGINALWIDTH" val="4.942856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.75284"/>
  <p:tag name="ORIGINALWIDTH" val="206.4786"/>
  <p:tag name="OUTPUTTYPE" val="SVG"/>
  <p:tag name="IGUANATEXVERSION" val="160"/>
  <p:tag name="LATEXADDIN" val="\documentclass{article}&#10;\usepackage{amsmath}&#10;\usepackage{braket}&#10;\pagestyle{empty}&#10;\begin{document}&#10;$$&#10;\ket{\psi(t)} \approx \sum_n c_n(0)\exp\left\{i\theta_n(t)\right\}\exp\left\{i \gamma_n(t)\right\}&#10;\ket{n(t)}&#10;$$&#10;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651.9"/>
  <p:tag name="LATEXFORMWIDTH" val="583.8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3319"/>
  <p:tag name="ORIGINALWIDTH" val="8.175701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87684"/>
  <p:tag name="ORIGINALWIDTH" val="7.089763"/>
  <p:tag name="LATEXADDIN" val="\documentclass{article}&#10;\usepackage{amsmath}&#10;\usepackage{braket}&#10;\pagestyle{empty}&#10;\begin{document}&#10;$$&#10;G_n = \int_{t_0}^{t_f} dt \braket{\chi_n(t)|\left[ H_s(\vec{\lambda}_0;t) - H_0(\vec{\lambda}_0;t)\right]|\chi_0(t)}&#10;$$&#10;&#10;&#10;&#10;\end{document}"/>
  <p:tag name="IGUANATEXSIZE" val="28"/>
  <p:tag name="IGUANATEXCURSOR" val="104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70837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40409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57198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257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3651"/>
  <p:tag name="ORIGINALWIDTH" val="2.855877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257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606214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53121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771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21878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70837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3994094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8124"/>
  <p:tag name="ORIGINALWIDTH" val="2.266704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407845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2.788976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23593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445"/>
  <p:tag name="ORIGINALWIDTH" val="4.942856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1002"/>
  <p:tag name="ORIGINALWIDTH" val="1.088414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6468"/>
  <p:tag name="ORIGINALWIDTH" val="6.10118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407845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53937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1002"/>
  <p:tag name="ORIGINALWIDTH" val="1.088414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8124"/>
  <p:tag name="ORIGINALWIDTH" val="2.266704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3994094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21878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43307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555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6648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771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33858"/>
  <p:tag name="LATEXADDIN" val="\documentclass{article}&#10;\usepackage{amsmath}&#10;\usepackage{braket}&#10;\pagestyle{empty}&#10;\begin{document}&#10;$$&#10;\vec{K}_n = \int_{t_0}^{t_f} dt \braket{\chi_n(t)|\nabla H_s(\vec{\lambda}_0;t)|\chi_0(t)}&#10;$$&#10;&#10;&#10;&#10;\end{document}"/>
  <p:tag name="IGUANATEXSIZE" val="28"/>
  <p:tag name="IGUANATEXCURSOR" val="187"/>
  <p:tag name="TRANSPARENCY" val="True"/>
  <p:tag name="LATEXENGINEID" val="0"/>
  <p:tag name="TEMPFOLDER" val="c:\temp\"/>
  <p:tag name="LATEXFORMHEIGHT" val="327.9"/>
  <p:tag name="LATEXFORMWIDTH" val="583.8"/>
  <p:tag name="LATEXFORMWRAP" val="True"/>
  <p:tag name="BITMAPVECTOR" val="1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517436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80737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55821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77756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8054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3651"/>
  <p:tag name="ORIGINALWIDTH" val="2.862486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68054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3992969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612261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64145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31946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34927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80737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400337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77137"/>
  <p:tag name="ORIGINALWIDTH" val="1.06811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5901"/>
  <p:tag name="ORIGINALWIDTH" val="7.386446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0552"/>
  <p:tag name="ORIGINALWIDTH" val="8.427362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2.795444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12036"/>
  <p:tag name="ORIGINALWIDTH" val="4.433858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445"/>
  <p:tag name="ORIGINALWIDTH" val="4.95433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50844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1002"/>
  <p:tag name="ORIGINALWIDTH" val="1.090945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3319"/>
  <p:tag name="ORIGINALWIDTH" val="8.175701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0.4003375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74719"/>
  <p:tag name="ORIGINALWIDTH" val="5.634927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5495"/>
  <p:tag name="ORIGINALWIDTH" val="3.250844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72666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22019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31946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612.298"/>
  <p:tag name="OUTPUTTYPE" val="PNG"/>
  <p:tag name="IGUANATEXVERSION" val="160"/>
  <p:tag name="LATEXADDIN" val="\documentclass{article}&#10;\usepackage{amsmath}&#10;\pagestyle{empty}&#10;\begin{document}&#10;\begin{equation*}&#10;V(x,t) = A(t) [1 -\exp(-kx^2)]&#10;\end{equation*}&#10;&#10;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028.121"/>
  <p:tag name="OUTPUTTYPE" val="PNG"/>
  <p:tag name="IGUANATEXVERSION" val="160"/>
  <p:tag name="LATEXADDIN" val="\documentclass{article}&#10;\usepackage{amsmath}&#10;\pagestyle{empty}&#10;\begin{document}&#10;&#10;$$&#10;H_{s} = \frac{p^2}{2m} + V(x,t)&#10;$$&#10;&#10;&#10;\end{document}"/>
  <p:tag name="IGUANATEXSIZE" val="28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1777.278"/>
  <p:tag name="OUTPUTTYPE" val="PNG"/>
  <p:tag name="IGUANATEXVERSION" val="160"/>
  <p:tag name="LATEXADDIN" val="\documentclass{article}&#10;\usepackage{amsmath}&#10;\pagestyle{empty}&#10;\begin{document}&#10;&#10;$$&#10;V­_0(x,t) \approx A(t)kx^2  = \frac{1}{2}m\omega^2(t)x^2$$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.68006"/>
  <p:tag name="ORIGINALWIDTH" val="213.7598"/>
  <p:tag name="OUTPUTTYPE" val="SVG"/>
  <p:tag name="IGUANATEXVERSION" val="160"/>
  <p:tag name="LATEXADDIN" val="\documentclass{article}&#10;\usepackage{amsmath}&#10;\pagestyle{empty}&#10;\begin{document}&#10;&#10;\begin{equation}&#10;H_{0} = \frac{p^2}{2m} + V_0(x,t)&#10;\end{equation}&#10;&#10;&#10;\end{document}"/>
  <p:tag name="IGUANATEXSIZE" val="28"/>
  <p:tag name="IGUANATEXCURSOR" val="14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321.335"/>
  <p:tag name="OUTPUTTYPE" val="PNG"/>
  <p:tag name="IGUANATEXVERSION" val="160"/>
  <p:tag name="LATEXADDIN" val="\documentclass{article}&#10;\usepackage{amsmath}&#10;\pagestyle{empty}&#10;\begin{document}&#10;$$&#10;\Omega(t) = \omega_{sta}(t) + \mathcal{F}(\vec{\lambda}_s, t)&#10;$$&#10;&#10;&#10;&#10;\end{document}"/>
  <p:tag name="IGUANATEXSIZE" val="28"/>
  <p:tag name="IGUANATEXCURSOR" val="14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27138"/>
  <p:tag name="ORIGINALWIDTH" val="8.398287"/>
  <p:tag name="LATEXADDIN" val="\documentclass{article}&#10;\usepackage{amsmath}&#10;\pagestyle{empty}&#10;\begin{document}&#10;&#10;\begin{equation}&#10;H_{0} = \frac{p^2}{2m} + V_0(x,t)&#10;\end{equation}&#10;&#10;&#10;\end{document}"/>
  <p:tag name="IGUANATEXSIZE" val="28"/>
  <p:tag name="IGUANATEXCURSOR" val="14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889"/>
  <p:tag name="ORIGINALWIDTH" val="3.239624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04753"/>
  <p:tag name="ORIGINALWIDTH" val="6.632847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423"/>
  <p:tag name="ORIGINALWIDTH" val="5.206525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78009"/>
  <p:tag name="ORIGINALWIDTH" val="3.086024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39539"/>
  <p:tag name="ORIGINALWIDTH" val="13.74463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9702"/>
  <p:tag name="ORIGINALWIDTH" val="3.979697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8.168871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59702"/>
  <p:tag name="ORIGINALWIDTH" val="6.632847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43842"/>
  <p:tag name="ORIGINALWIDTH" val="7.111616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15889"/>
  <p:tag name="ORIGINALWIDTH" val="3.239624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14005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4.967155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44966"/>
  <p:tag name="ORIGINALWIDTH" val="1.166957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62065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14005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6506"/>
  <p:tag name="ORIGINALWIDTH" val="94.91427"/>
  <p:tag name="OUTPUTTYPE" val="SVG"/>
  <p:tag name="IGUANATEXVERSION" val="160"/>
  <p:tag name="LATEXADDIN" val="\documentclass{article}&#10;\usepackage{amsmath}&#10;\pagestyle{empty}&#10;\begin{document}&#10;&#10;$H_{BH} = -2J\hat{J}_x + U\hat{J}_z^2$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9"/>
  <p:tag name="ORIGINALWIDTH" val="5.598987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104.2378"/>
  <p:tag name="OUTPUTTYPE" val="SVG"/>
  <p:tag name="IGUANATEXVERSION" val="160"/>
  <p:tag name="LATEXADDIN" val="\documentclass{article}&#10;\usepackage{amsmath}&#10;\usepackage{braket}&#10;\pagestyle{empty}&#10;\begin{document}&#10;$$&#10;\theta_n(t) = -\frac{1}{\hbar}\int_{t_0}^t dt' E_n(t')&#10;$$&#10;&#10;&#10;&#10;\end{document}"/>
  <p:tag name="IGUANATEXSIZE" val="28"/>
  <p:tag name="IGUANATEXCURSOR" val="15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53937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9"/>
  <p:tag name="ORIGINALWIDTH" val="6.904091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87"/>
  <p:tag name="ORIGINALWIDTH" val="8.38853"/>
  <p:tag name="LATEXADDIN" val="\documentclass{article}&#10;\usepackage{amsmath}&#10;\pagestyle{empty}&#10;\begin{document}&#10;&#10;$H_{BH} = -2J\hat{J}_x + U\hat{J}_z^2$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35"/>
  <p:tag name="ORIGINALWIDTH" val="5.334992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3135"/>
  <p:tag name="ORIGINALWIDTH" val="6.213688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51"/>
  <p:tag name="ORIGINALWIDTH" val="6.625137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967"/>
  <p:tag name="ORIGINALWIDTH" val="6.087152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103"/>
  <p:tag name="ORIGINALWIDTH" val="3.975082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9"/>
  <p:tag name="ORIGINALWIDTH" val="5.598987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4236"/>
  <p:tag name="ORIGINALWIDTH" val="2.660006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9"/>
  <p:tag name="ORIGINALWIDTH" val="5.598987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89"/>
  <p:tag name="ORIGINALWIDTH" val="3.730989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103"/>
  <p:tag name="ORIGINALWIDTH" val="6.625137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9"/>
  <p:tag name="ORIGINALWIDTH" val="6.904091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34236"/>
  <p:tag name="ORIGINALWIDTH" val="2.660006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23649"/>
  <p:tag name="ORIGINALWIDTH" val="5.598987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2"/>
  <p:tag name="ORIGINALWIDTH" val="3.08242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5189"/>
  <p:tag name="ORIGINALWIDTH" val="3.207963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715.786"/>
  <p:tag name="OUTPUTTYPE" val="PNG"/>
  <p:tag name="IGUANATEXVERSION" val="160"/>
  <p:tag name="LATEXADDIN" val="\documentclass{article}&#10;\usepackage{amsmath}&#10;\pagestyle{empty}&#10;\begin{document}&#10;&#10;$$&#10;H_N \approx -\frac{2}{N^2}\partial_z^2 + \frac{1}{8}\omega^2 z^2 \equiv H_{HO}&#10;$$&#10;$$&#10;\omega^2 = 4(1+\Lambda)&#10;$$&#10;&#10;&#10;\end{document}"/>
  <p:tag name="IGUANATEXSIZE" val="28"/>
  <p:tag name="IGUANATEXCURSOR" val="16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5.339"/>
  <p:tag name="OUTPUTTYPE" val="PNG"/>
  <p:tag name="IGUANATEXVERSION" val="160"/>
  <p:tag name="LATEXADDIN" val="\documentclass{article}&#10;\usepackage{amsmath}&#10;\usepackage{amsfonts}&#10;\pagestyle{empty}&#10;\begin{document}&#10;$$&#10;H_{HO} \leadsto H_{0} ~~~ H_{N} \leadsto H_{s}&#10;$$&#10;&#10;&#10;&#10;\end{document}"/>
  <p:tag name="IGUANATEXSIZE" val="28"/>
  <p:tag name="IGUANATEXCURSOR" val="15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6.9254"/>
  <p:tag name="ORIGINALWIDTH" val="2017.998"/>
  <p:tag name="OUTPUTTYPE" val="PNG"/>
  <p:tag name="IGUANATEXVERSION" val="160"/>
  <p:tag name="LATEXADDIN" val="\documentclass{article}&#10;\usepackage{amsmath}&#10;\pagestyle{empty}&#10;\begin{document}&#10;$$&#10;H_N = -\frac{2}{N^2}\partial_z\sqrt{1-z^2}\partial_z + \mathcal{V}(z)&#10;$$&#10;$$&#10;\mathcal{V}(z) = -\sqrt{1-z^2} +\frac{1}{2}\Lambda z^2 ~~~ \Lambda  = \frac{NU}{2J}&#10;$$ &#10;&#10;&#10;&#10;&#10;\end{document}"/>
  <p:tag name="IGUANATEXSIZE" val="28"/>
  <p:tag name="IGUANATEXCURSOR" val="24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226096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75901"/>
  <p:tag name="ORIGINALWIDTH" val="4.104866"/>
  <p:tag name="LATEXADDIN" val="\documentclass{article}&#10;\usepackage{amsmath}&#10;\usepackage{braket}&#10;\pagestyle{empty}&#10;\begin{document}&#10;$$&#10;\theta_n(t) = -\frac{1}{\hbar}\int_{t_0}^t dt' E_n(t')&#10;$$&#10;&#10;&#10;&#10;\end{document}"/>
  <p:tag name="IGUANATEXSIZE" val="28"/>
  <p:tag name="IGUANATEXCURSOR" val="15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50957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51294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77869"/>
  <p:tag name="ORIGINALWIDTH" val="6.609506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6468"/>
  <p:tag name="ORIGINALWIDTH" val="6.07280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15186"/>
  <p:tag name="ORIGINALWIDTH" val="123.9297"/>
  <p:tag name="OUTPUTTYPE" val="SVG"/>
  <p:tag name="IGUANATEXVERSION" val="160"/>
  <p:tag name="LATEXADDIN" val="\documentclass{article}&#10;\usepackage{amsmath}&#10;\usepackage{braket}&#10;\pagestyle{empty}&#10;\begin{document}&#10;$$&#10;\gamma_n(t) = i\int_{t_0}^t dt' \braket{m(t')|\dot{m}(t')}&#10;$$&#10;&#10;&#10;&#10;&#10;\end{document}"/>
  <p:tag name="IGUANATEXSIZE" val="28"/>
  <p:tag name="IGUANATEXCURSOR" val="1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67802"/>
  <p:tag name="ORIGINALWIDTH" val="3.279893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64399"/>
  <p:tag name="ORIGINALWIDTH" val="5.726632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50169"/>
  <p:tag name="ORIGINALWIDTH" val="3.588021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880118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57973"/>
  <p:tag name="ORIGINALWIDTH" val="8.816002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51575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6958"/>
  <p:tag name="ORIGINALWIDTH" val="2.35157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9567"/>
  <p:tag name="ORIGINALWIDTH" val="2.59409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118"/>
  <p:tag name="ORIGINALWIDTH" val="4.73101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51294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7635"/>
  <p:tag name="ORIGINALWIDTH" val="5.240831"/>
  <p:tag name="LATEXADDIN" val="\documentclass{article}&#10;\usepackage{amsmath}&#10;\usepackage{braket}&#10;\pagestyle{empty}&#10;\begin{document}&#10;$$&#10;\gamma_n(t) = i\int_{t_0}^t dt' \braket{m(t')|\dot{m}(t')}&#10;$$&#10;&#10;&#10;&#10;&#10;\end{document}"/>
  <p:tag name="IGUANATEXSIZE" val="28"/>
  <p:tag name="IGUANATEXCURSOR" val="1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46288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10068"/>
  <p:tag name="ORIGINALWIDTH" val="7.213584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50957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51294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4702"/>
  <p:tag name="ORIGINALWIDTH" val="1.746288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05878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0.3970755"/>
  <p:tag name="LATEXADDIN" val="\documentclass{article}&#10;\usepackage{amsmath}&#10;\usepackage{braket}&#10;\pagestyle{empty}&#10;\begin{document}&#10;$$&#10;\ket{\psi(t)} \approx \sum_n c_n(0)\exp\left\{i\theta_n(t)\right\}\exp\left\{i \gamma_n(t)\right\}&#10;\ket{n(t)}&#10;$$&#10;&#10;&#10;&#10;\end{document}"/>
  <p:tag name="IGUANATEXSIZE" val="28"/>
  <p:tag name="IGUANATEXCURSOR" val="124"/>
  <p:tag name="TRANSPARENCY" val="True"/>
  <p:tag name="LATEXENGINEID" val="0"/>
  <p:tag name="TEMPFOLDER" val="c:\temp\"/>
  <p:tag name="LATEXFORMHEIGHT" val="651.9"/>
  <p:tag name="LATEXFORMWIDTH" val="583.8"/>
  <p:tag name="LATEXFORMWRAP" val="True"/>
  <p:tag name="BITMAPVECTOR" val="1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54612"/>
  <p:tag name="ORIGINALWIDTH" val="6.015779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8099"/>
  <p:tag name="ORIGINALWIDTH" val="4.269516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47582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213724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05681"/>
  <p:tag name="ORIGINALWIDTH" val="6.621347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78917"/>
  <p:tag name="ORIGINALWIDTH" val="13.21291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45783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3.861616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45783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6406"/>
  <p:tag name="ORIGINALWIDTH" val="4.179276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0866"/>
  <p:tag name="ORIGINALWIDTH" val="3.841762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5079"/>
  <p:tag name="ORIGINALWIDTH" val="5.003236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423"/>
  <p:tag name="ORIGINALWIDTH" val="4.894012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24101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18813"/>
  <p:tag name="ORIGINALWIDTH" val="2.620726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52166"/>
  <p:tag name="ORIGINALWIDTH" val="4.099861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45783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47582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3117"/>
  <p:tag name="ORIGINALWIDTH" val="3.064623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24101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20866"/>
  <p:tag name="ORIGINALWIDTH" val="3.841762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5079"/>
  <p:tag name="ORIGINALWIDTH" val="5.003236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423"/>
  <p:tag name="ORIGINALWIDTH" val="4.894012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2410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18813"/>
  <p:tag name="ORIGINALWIDTH" val="2.620726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71063"/>
  <p:tag name="ORIGINALWIDTH" val="5.2117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09449"/>
  <p:tag name="ORIGINALWIDTH" val="4.245783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16187"/>
  <p:tag name="ORIGINALWIDTH" val="2.315945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47582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3.524101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0.3970755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1783"/>
  <p:tag name="ORIGINALWIDTH" val="5.380457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74072"/>
  <p:tag name="ORIGINALWIDTH" val="3.047582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303066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49409"/>
  <p:tag name="ORIGINALWIDTH" val="2.21372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09759"/>
  <p:tag name="ORIGINALWIDTH" val="7.7644"/>
  <p:tag name="LATEXADDIN" val="\documentclass{article}&#10;\usepackage{amsmath}&#10;\usepackage{braket}&#10;\pagestyle{empty}&#10;\begin{document}&#10;$$ &#10;\mathcal{H}(t) \ket{n(t)} = E_n(t)\ket{n(t)}~ \forall t \in [t_0, t_f] ~~~ \text{with}~ \ket{\psi(0)} = \sum_n c_n(0)\ket{n(0)}&#10;$$&#10;&#10;&#10;&#10;\end{document}"/>
  <p:tag name="IGUANATEXSIZE" val="28"/>
  <p:tag name="IGUANATEXCURSOR" val="1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heme/theme1.xml><?xml version="1.0" encoding="utf-8"?>
<a:theme xmlns:a="http://schemas.openxmlformats.org/drawingml/2006/main" name="Office Theme">
  <a:themeElements>
    <a:clrScheme name="UCC presentation">
      <a:dk1>
        <a:srgbClr val="000000"/>
      </a:dk1>
      <a:lt1>
        <a:sysClr val="window" lastClr="FFFFFF"/>
      </a:lt1>
      <a:dk2>
        <a:srgbClr val="44546A"/>
      </a:dk2>
      <a:lt2>
        <a:srgbClr val="FFFFFF"/>
      </a:lt2>
      <a:accent1>
        <a:srgbClr val="000000"/>
      </a:accent1>
      <a:accent2>
        <a:srgbClr val="CE1F2C"/>
      </a:accent2>
      <a:accent3>
        <a:srgbClr val="A5A5A5"/>
      </a:accent3>
      <a:accent4>
        <a:srgbClr val="FFB500"/>
      </a:accent4>
      <a:accent5>
        <a:srgbClr val="003C69"/>
      </a:accent5>
      <a:accent6>
        <a:srgbClr val="74AA50"/>
      </a:accent6>
      <a:hlink>
        <a:srgbClr val="0563C1"/>
      </a:hlink>
      <a:folHlink>
        <a:srgbClr val="954F72"/>
      </a:folHlink>
    </a:clrScheme>
    <a:fontScheme name="Custom 6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Words>648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MS PGothic</vt:lpstr>
      <vt:lpstr> cmu serif extra</vt:lpstr>
      <vt:lpstr>Arial</vt:lpstr>
      <vt:lpstr>Bahnschrift Light</vt:lpstr>
      <vt:lpstr>Bauer Bodoni</vt:lpstr>
      <vt:lpstr>Calibri</vt:lpstr>
      <vt:lpstr>CMU Serif</vt:lpstr>
      <vt:lpstr>CMU Serif </vt:lpstr>
      <vt:lpstr>CMU Serif Extra</vt:lpstr>
      <vt:lpstr>Gotham</vt:lpstr>
      <vt:lpstr>Gotham Black</vt:lpstr>
      <vt:lpstr>Roboto</vt:lpstr>
      <vt:lpstr>Office Theme</vt:lpstr>
      <vt:lpstr>Bitmap Image</vt:lpstr>
      <vt:lpstr>Enhanced Shortcuts to Adiabaticity in Josephson Junction</vt:lpstr>
      <vt:lpstr>Motivation for STA</vt:lpstr>
      <vt:lpstr>Invariant based STA</vt:lpstr>
      <vt:lpstr>Example: STA in harmonic trap </vt:lpstr>
      <vt:lpstr>Results </vt:lpstr>
      <vt:lpstr>Motivation for eSTA</vt:lpstr>
      <vt:lpstr>eSTA Formalism </vt:lpstr>
      <vt:lpstr>eSTA Formalism</vt:lpstr>
      <vt:lpstr>eSTA Corrections</vt:lpstr>
      <vt:lpstr>eSTA in (an)harmonic trap</vt:lpstr>
      <vt:lpstr>eSTA in (an)harmonic trap</vt:lpstr>
      <vt:lpstr>Josephson Junction</vt:lpstr>
      <vt:lpstr>JJ – Approximations</vt:lpstr>
      <vt:lpstr>Preliminary Results</vt:lpstr>
      <vt:lpstr>Summary</vt:lpstr>
      <vt:lpstr>Outlook and extensions</vt:lpstr>
      <vt:lpstr>The Lads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 in Josephon Junction</dc:title>
  <dc:creator>Odelli, Manuel</dc:creator>
  <cp:lastModifiedBy>Odelli, Manuel</cp:lastModifiedBy>
  <cp:revision>18</cp:revision>
  <dcterms:created xsi:type="dcterms:W3CDTF">2022-09-23T09:40:55Z</dcterms:created>
  <dcterms:modified xsi:type="dcterms:W3CDTF">2022-09-29T06:08:16Z</dcterms:modified>
</cp:coreProperties>
</file>