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6"/>
  </p:notesMasterIdLst>
  <p:handoutMasterIdLst>
    <p:handoutMasterId r:id="rId27"/>
  </p:handoutMasterIdLst>
  <p:sldIdLst>
    <p:sldId id="257" r:id="rId5"/>
    <p:sldId id="389" r:id="rId6"/>
    <p:sldId id="384" r:id="rId7"/>
    <p:sldId id="317" r:id="rId8"/>
    <p:sldId id="279" r:id="rId9"/>
    <p:sldId id="404" r:id="rId10"/>
    <p:sldId id="268" r:id="rId11"/>
    <p:sldId id="392" r:id="rId12"/>
    <p:sldId id="396" r:id="rId13"/>
    <p:sldId id="395" r:id="rId14"/>
    <p:sldId id="393" r:id="rId15"/>
    <p:sldId id="394" r:id="rId16"/>
    <p:sldId id="397" r:id="rId17"/>
    <p:sldId id="398" r:id="rId18"/>
    <p:sldId id="399" r:id="rId19"/>
    <p:sldId id="400" r:id="rId20"/>
    <p:sldId id="401" r:id="rId21"/>
    <p:sldId id="402" r:id="rId22"/>
    <p:sldId id="403" r:id="rId23"/>
    <p:sldId id="272" r:id="rId24"/>
    <p:sldId id="391" r:id="rId2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3725" autoAdjust="0"/>
  </p:normalViewPr>
  <p:slideViewPr>
    <p:cSldViewPr snapToGrid="0">
      <p:cViewPr varScale="1">
        <p:scale>
          <a:sx n="72" d="100"/>
          <a:sy n="72" d="100"/>
        </p:scale>
        <p:origin x="804" y="6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es-ES"/>
        </a:p>
      </dgm:t>
    </dgm:pt>
    <dgm:pt modelId="{B54C8F6C-BE1E-4EAB-B7A0-48DE01FFAA36}">
      <dgm:prSet phldrT="[Text]" custT="1"/>
      <dgm:spPr/>
      <dgm:t>
        <a:bodyPr rtlCol="0"/>
        <a:lstStyle/>
        <a:p>
          <a:pPr rtl="0">
            <a:buFont typeface="Symbol" panose="05050102010706020507" pitchFamily="18" charset="2"/>
            <a:buChar char=""/>
          </a:pPr>
          <a:r>
            <a:rPr lang="es-ES" sz="1800" dirty="0">
              <a:latin typeface="+mn-lt"/>
            </a:rPr>
            <a:t>Para</a:t>
          </a:r>
          <a:r>
            <a:rPr lang="es-ES" sz="1800" baseline="0" dirty="0">
              <a:latin typeface="+mn-lt"/>
            </a:rPr>
            <a:t> el desarrollo de este sistema de información se llevo un poco mas de 6 meses.</a:t>
          </a:r>
          <a:endParaRPr lang="es-ES" sz="1800" dirty="0">
            <a:latin typeface="+mn-lt"/>
          </a:endParaRPr>
        </a:p>
      </dgm:t>
    </dgm:pt>
    <dgm:pt modelId="{8DE7CD45-B7C0-432E-B819-6A7D97E31315}" type="parTrans" cxnId="{770CA1CC-3DDD-451E-AE83-A71CA570260C}">
      <dgm:prSet/>
      <dgm:spPr/>
      <dgm:t>
        <a:bodyPr rtlCol="0"/>
        <a:lstStyle/>
        <a:p>
          <a:pPr rtl="0"/>
          <a:endParaRPr lang="es-ES" sz="1800">
            <a:latin typeface="+mn-lt"/>
          </a:endParaRPr>
        </a:p>
      </dgm:t>
    </dgm:pt>
    <dgm:pt modelId="{C33B8BEF-A818-4A2F-A99A-E2B29895E184}" type="sibTrans" cxnId="{770CA1CC-3DDD-451E-AE83-A71CA570260C}">
      <dgm:prSet/>
      <dgm:spPr/>
      <dgm:t>
        <a:bodyPr rtlCol="0"/>
        <a:lstStyle/>
        <a:p>
          <a:pPr rtl="0"/>
          <a:endParaRPr lang="es-ES" sz="1800">
            <a:latin typeface="+mn-lt"/>
          </a:endParaRPr>
        </a:p>
      </dgm:t>
    </dgm:pt>
    <dgm:pt modelId="{E4033A39-DCC4-4038-9562-AEDDBBB37A99}">
      <dgm:prSet phldrT="[Text]" custT="1">
        <dgm:style>
          <a:lnRef idx="0">
            <a:scrgbClr r="0" g="0" b="0"/>
          </a:lnRef>
          <a:fillRef idx="0">
            <a:scrgbClr r="0" g="0" b="0"/>
          </a:fillRef>
          <a:effectRef idx="0">
            <a:scrgbClr r="0" g="0" b="0"/>
          </a:effectRef>
          <a:fontRef idx="minor">
            <a:schemeClr val="accent4"/>
          </a:fontRef>
        </dgm:style>
      </dgm:prSet>
      <dgm:spPr>
        <a:noFill/>
        <a:ln w="9525" cap="flat" cmpd="sng" algn="ctr">
          <a:solidFill>
            <a:schemeClr val="accent4"/>
          </a:solidFill>
          <a:prstDash val="solid"/>
          <a:round/>
          <a:headEnd type="none" w="med" len="med"/>
          <a:tailEnd type="none" w="med" len="med"/>
        </a:ln>
      </dgm:spPr>
      <dgm:t>
        <a:bodyPr rtlCol="0"/>
        <a:lstStyle/>
        <a:p>
          <a:pPr rtl="0"/>
          <a:r>
            <a:rPr lang="es-ES" sz="1800" dirty="0">
              <a:latin typeface="+mn-lt"/>
            </a:rPr>
            <a:t>Análisis</a:t>
          </a:r>
        </a:p>
      </dgm:t>
    </dgm:pt>
    <dgm:pt modelId="{048EEAE6-78BA-4B00-B7BB-9C22DBB1E8F4}" type="parTrans" cxnId="{32EF2862-2950-4DF8-BEA8-CD19460CCA31}">
      <dgm:prSet/>
      <dgm:spPr/>
      <dgm:t>
        <a:bodyPr rtlCol="0"/>
        <a:lstStyle/>
        <a:p>
          <a:pPr rtl="0"/>
          <a:endParaRPr lang="es-ES" sz="1800">
            <a:latin typeface="+mn-lt"/>
          </a:endParaRPr>
        </a:p>
      </dgm:t>
    </dgm:pt>
    <dgm:pt modelId="{80AB0E5B-0C58-465D-A545-5B21133D2849}" type="sibTrans" cxnId="{32EF2862-2950-4DF8-BEA8-CD19460CCA31}">
      <dgm:prSet/>
      <dgm:spPr/>
      <dgm:t>
        <a:bodyPr rtlCol="0"/>
        <a:lstStyle/>
        <a:p>
          <a:pPr rtl="0"/>
          <a:endParaRPr lang="es-ES"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es-ES" sz="1800" dirty="0">
              <a:latin typeface="+mn-lt"/>
            </a:rPr>
            <a:t>En</a:t>
          </a:r>
          <a:r>
            <a:rPr lang="es-ES" sz="1800" baseline="0" dirty="0">
              <a:latin typeface="+mn-lt"/>
            </a:rPr>
            <a:t> esta fase se analizo sobre las tecnologías a utilizar para dar inicio al proyecto final del tecnólogo en análisis y desarrollo de sistemas de información.</a:t>
          </a:r>
          <a:endParaRPr lang="es-ES" sz="1800" dirty="0">
            <a:latin typeface="+mn-lt"/>
          </a:endParaRPr>
        </a:p>
      </dgm:t>
    </dgm:pt>
    <dgm:pt modelId="{701D9033-BAD3-4299-933F-A47AFDC2ECD0}" type="parTrans" cxnId="{5E74CB62-E52E-4CEE-8AA1-9812BFC0D67E}">
      <dgm:prSet/>
      <dgm:spPr/>
      <dgm:t>
        <a:bodyPr rtlCol="0"/>
        <a:lstStyle/>
        <a:p>
          <a:pPr rtl="0"/>
          <a:endParaRPr lang="es-ES" sz="1800">
            <a:latin typeface="+mn-lt"/>
          </a:endParaRPr>
        </a:p>
      </dgm:t>
    </dgm:pt>
    <dgm:pt modelId="{657DB10D-2517-48AA-B970-6D815DBD4123}" type="sibTrans" cxnId="{5E74CB62-E52E-4CEE-8AA1-9812BFC0D67E}">
      <dgm:prSet/>
      <dgm:spPr/>
      <dgm:t>
        <a:bodyPr rtlCol="0"/>
        <a:lstStyle/>
        <a:p>
          <a:pPr rtl="0"/>
          <a:endParaRPr lang="es-ES" sz="1800">
            <a:latin typeface="+mn-lt"/>
          </a:endParaRPr>
        </a:p>
      </dgm:t>
    </dgm:pt>
    <dgm:pt modelId="{87BF7896-20EA-4E8F-B6F4-A34EC5C9CB50}">
      <dgm:prSet phldrT="[Text]" custT="1">
        <dgm:style>
          <a:lnRef idx="0">
            <a:scrgbClr r="0" g="0" b="0"/>
          </a:lnRef>
          <a:fillRef idx="0">
            <a:scrgbClr r="0" g="0" b="0"/>
          </a:fillRef>
          <a:effectRef idx="0">
            <a:scrgbClr r="0" g="0" b="0"/>
          </a:effectRef>
          <a:fontRef idx="minor">
            <a:schemeClr val="accent5"/>
          </a:fontRef>
        </dgm:style>
      </dgm:prSet>
      <dgm:spPr>
        <a:noFill/>
        <a:ln w="9525" cap="flat" cmpd="sng" algn="ctr">
          <a:solidFill>
            <a:schemeClr val="accent5"/>
          </a:solidFill>
          <a:prstDash val="solid"/>
          <a:round/>
          <a:headEnd type="none" w="med" len="med"/>
          <a:tailEnd type="none" w="med" len="med"/>
        </a:ln>
      </dgm:spPr>
      <dgm:t>
        <a:bodyPr rtlCol="0"/>
        <a:lstStyle/>
        <a:p>
          <a:pPr rtl="0"/>
          <a:r>
            <a:rPr lang="es-ES" sz="1800" dirty="0">
              <a:latin typeface="+mn-lt"/>
            </a:rPr>
            <a:t>Diseño</a:t>
          </a:r>
        </a:p>
      </dgm:t>
    </dgm:pt>
    <dgm:pt modelId="{05E47BA5-F724-4AEE-9B5B-401F18E028E6}" type="parTrans" cxnId="{92330C11-C197-4512-BDA4-8D8A69AF7D1C}">
      <dgm:prSet/>
      <dgm:spPr/>
      <dgm:t>
        <a:bodyPr rtlCol="0"/>
        <a:lstStyle/>
        <a:p>
          <a:pPr rtl="0"/>
          <a:endParaRPr lang="es-ES" sz="1800">
            <a:latin typeface="+mn-lt"/>
          </a:endParaRPr>
        </a:p>
      </dgm:t>
    </dgm:pt>
    <dgm:pt modelId="{D63CE73E-35DE-48C3-8753-7648BC953C0D}" type="sibTrans" cxnId="{92330C11-C197-4512-BDA4-8D8A69AF7D1C}">
      <dgm:prSet/>
      <dgm:spPr/>
      <dgm:t>
        <a:bodyPr rtlCol="0"/>
        <a:lstStyle/>
        <a:p>
          <a:pPr rtl="0"/>
          <a:endParaRPr lang="es-ES"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es-ES" sz="1800" dirty="0">
              <a:latin typeface="+mn-lt"/>
            </a:rPr>
            <a:t>Se</a:t>
          </a:r>
          <a:r>
            <a:rPr lang="es-ES" sz="1800" baseline="0" dirty="0">
              <a:latin typeface="+mn-lt"/>
            </a:rPr>
            <a:t> comenzó en esta fase para revisar y corregir errores y optimizar código para mas adelante ser un sistema de información completo para cubrir los requisitos solicitados </a:t>
          </a:r>
          <a:endParaRPr lang="es-ES" sz="1800" dirty="0">
            <a:latin typeface="+mn-lt"/>
          </a:endParaRPr>
        </a:p>
      </dgm:t>
    </dgm:pt>
    <dgm:pt modelId="{F806E590-5F8E-48A1-96AC-9E738290D2ED}" type="parTrans" cxnId="{4D2DF581-8128-4440-9E51-29109DC6ED52}">
      <dgm:prSet/>
      <dgm:spPr/>
      <dgm:t>
        <a:bodyPr rtlCol="0"/>
        <a:lstStyle/>
        <a:p>
          <a:pPr rtl="0"/>
          <a:endParaRPr lang="es-ES" sz="1800">
            <a:latin typeface="+mn-lt"/>
          </a:endParaRPr>
        </a:p>
      </dgm:t>
    </dgm:pt>
    <dgm:pt modelId="{20F77EFB-335C-4BC3-AD95-8421EDF343E6}" type="sibTrans" cxnId="{4D2DF581-8128-4440-9E51-29109DC6ED52}">
      <dgm:prSet/>
      <dgm:spPr/>
      <dgm:t>
        <a:bodyPr rtlCol="0"/>
        <a:lstStyle/>
        <a:p>
          <a:pPr rtl="0"/>
          <a:endParaRPr lang="es-ES" sz="1800">
            <a:latin typeface="+mn-lt"/>
          </a:endParaRPr>
        </a:p>
      </dgm:t>
    </dgm:pt>
    <dgm:pt modelId="{3DE6FF16-CA4D-4D34-ABEB-8BE6A40B5E52}">
      <dgm:prSet phldrT="[Text]" custT="1">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rtlCol="0"/>
        <a:lstStyle/>
        <a:p>
          <a:pPr rtl="0">
            <a:buFont typeface="Symbol" panose="05050102010706020507" pitchFamily="18" charset="2"/>
            <a:buChar char=""/>
          </a:pPr>
          <a:r>
            <a:rPr lang="es-ES" sz="1800" dirty="0">
              <a:latin typeface="+mn-lt"/>
            </a:rPr>
            <a:t>Desarrollo</a:t>
          </a:r>
        </a:p>
      </dgm:t>
    </dgm:pt>
    <dgm:pt modelId="{DA9CCCCB-8206-4757-82C8-F885E9D238B5}" type="parTrans" cxnId="{636DE8C5-F706-4BA5-855F-85FD2239E2BE}">
      <dgm:prSet/>
      <dgm:spPr/>
      <dgm:t>
        <a:bodyPr rtlCol="0"/>
        <a:lstStyle/>
        <a:p>
          <a:pPr rtl="0"/>
          <a:endParaRPr lang="es-ES" sz="1800"/>
        </a:p>
      </dgm:t>
    </dgm:pt>
    <dgm:pt modelId="{986162A7-6F89-4679-B40E-33A17DA21B73}" type="sibTrans" cxnId="{636DE8C5-F706-4BA5-855F-85FD2239E2BE}">
      <dgm:prSet/>
      <dgm:spPr/>
      <dgm:t>
        <a:bodyPr rtlCol="0"/>
        <a:lstStyle/>
        <a:p>
          <a:pPr rtl="0"/>
          <a:endParaRPr lang="es-ES" sz="1800"/>
        </a:p>
      </dgm:t>
    </dgm:pt>
    <dgm:pt modelId="{AC76BE15-3E8A-498B-91BD-CF772C26B6F1}">
      <dgm:prSet phldrT="[Text]" custT="1">
        <dgm:style>
          <a:lnRef idx="0">
            <a:scrgbClr r="0" g="0" b="0"/>
          </a:lnRef>
          <a:fillRef idx="0">
            <a:scrgbClr r="0" g="0" b="0"/>
          </a:fillRef>
          <a:effectRef idx="0">
            <a:scrgbClr r="0" g="0" b="0"/>
          </a:effectRef>
          <a:fontRef idx="minor">
            <a:schemeClr val="accent6"/>
          </a:fontRef>
        </dgm:style>
      </dgm:prSet>
      <dgm:spPr>
        <a:noFill/>
        <a:ln w="9525" cap="flat" cmpd="sng" algn="ctr">
          <a:solidFill>
            <a:schemeClr val="accent6"/>
          </a:solidFill>
          <a:prstDash val="solid"/>
          <a:round/>
          <a:headEnd type="none" w="med" len="med"/>
          <a:tailEnd type="none" w="med" len="med"/>
        </a:ln>
      </dgm:spPr>
      <dgm:t>
        <a:bodyPr rtlCol="0"/>
        <a:lstStyle/>
        <a:p>
          <a:pPr rtl="0">
            <a:buFont typeface="Symbol" panose="05050102010706020507" pitchFamily="18" charset="2"/>
            <a:buChar char=""/>
          </a:pPr>
          <a:r>
            <a:rPr lang="es-ES" sz="1800" dirty="0">
              <a:solidFill>
                <a:srgbClr val="FFFF00"/>
              </a:solidFill>
              <a:latin typeface="+mn-lt"/>
            </a:rPr>
            <a:t>Implementación</a:t>
          </a:r>
        </a:p>
      </dgm:t>
    </dgm:pt>
    <dgm:pt modelId="{00CCB400-064A-4EF5-9806-9534D9AC69AD}" type="parTrans" cxnId="{140A4778-8248-44DE-B78A-23C578A77D7E}">
      <dgm:prSet/>
      <dgm:spPr/>
      <dgm:t>
        <a:bodyPr rtlCol="0"/>
        <a:lstStyle/>
        <a:p>
          <a:pPr rtl="0"/>
          <a:endParaRPr lang="es-ES" sz="1800"/>
        </a:p>
      </dgm:t>
    </dgm:pt>
    <dgm:pt modelId="{662A3D6E-7238-444F-BC0B-C7A4321261DB}" type="sibTrans" cxnId="{140A4778-8248-44DE-B78A-23C578A77D7E}">
      <dgm:prSet/>
      <dgm:spPr/>
      <dgm:t>
        <a:bodyPr rtlCol="0"/>
        <a:lstStyle/>
        <a:p>
          <a:pPr rtl="0"/>
          <a:endParaRPr lang="es-ES" sz="1800"/>
        </a:p>
      </dgm:t>
    </dgm:pt>
    <dgm:pt modelId="{73820394-2159-4075-9E6F-217263B07F8B}">
      <dgm:prSet phldrT="[Text]" custT="1"/>
      <dgm:spPr/>
      <dgm:t>
        <a:bodyPr rtlCol="0"/>
        <a:lstStyle/>
        <a:p>
          <a:pPr rtl="0">
            <a:buFont typeface="Symbol" panose="05050102010706020507" pitchFamily="18" charset="2"/>
            <a:buChar char=""/>
          </a:pPr>
          <a:r>
            <a:rPr lang="es-ES" sz="1800" dirty="0">
              <a:latin typeface="+mn-lt"/>
            </a:rPr>
            <a:t>Fin del proyecto y presentación a los tutores para una calificación +10 ya que se realizo en base a los requerimientos mencionados en la fase de identificación.</a:t>
          </a:r>
        </a:p>
      </dgm:t>
    </dgm:pt>
    <dgm:pt modelId="{A861A835-3A0D-4B09-8870-87D7FDC7B27F}" type="parTrans" cxnId="{19CF03A0-47BE-4ABD-A62C-A27E16D6C5A3}">
      <dgm:prSet/>
      <dgm:spPr/>
      <dgm:t>
        <a:bodyPr rtlCol="0"/>
        <a:lstStyle/>
        <a:p>
          <a:pPr rtl="0"/>
          <a:endParaRPr lang="es-ES" sz="1800"/>
        </a:p>
      </dgm:t>
    </dgm:pt>
    <dgm:pt modelId="{D383A36B-470D-499F-AE13-85A6B2495524}" type="sibTrans" cxnId="{19CF03A0-47BE-4ABD-A62C-A27E16D6C5A3}">
      <dgm:prSet/>
      <dgm:spPr/>
      <dgm:t>
        <a:bodyPr rtlCol="0"/>
        <a:lstStyle/>
        <a:p>
          <a:pPr rtl="0"/>
          <a:endParaRPr lang="es-ES" sz="1800"/>
        </a:p>
      </dgm:t>
    </dgm:pt>
    <dgm:pt modelId="{C032D242-8D23-4EEC-A10A-7B0691E5A409}">
      <dgm:prSet phldrT="[Text]" custT="1"/>
      <dgm:spPr/>
      <dgm:t>
        <a:bodyPr rtlCol="0"/>
        <a:lstStyle/>
        <a:p>
          <a:pPr rtl="0">
            <a:buFont typeface="Symbol" panose="05050102010706020507" pitchFamily="18" charset="2"/>
            <a:buChar char=""/>
          </a:pPr>
          <a:r>
            <a:rPr lang="es-ES" sz="1800" dirty="0">
              <a:latin typeface="+mn-lt"/>
            </a:rPr>
            <a:t>En la fase presente se da uso de los lenguajes HTML, CSS y JAVASCRIPT para dar funcionalidad, estilos y un toque profesional</a:t>
          </a:r>
        </a:p>
      </dgm:t>
    </dgm:pt>
    <dgm:pt modelId="{167DA838-BF1F-42A4-81E8-806F40795A14}" type="parTrans" cxnId="{D9403C73-FB83-47D6-85AE-067D49ED63F2}">
      <dgm:prSet/>
      <dgm:spPr/>
      <dgm:t>
        <a:bodyPr rtlCol="0"/>
        <a:lstStyle/>
        <a:p>
          <a:pPr rtl="0"/>
          <a:endParaRPr lang="es-ES" sz="1800"/>
        </a:p>
      </dgm:t>
    </dgm:pt>
    <dgm:pt modelId="{7EFA60CA-572D-434D-B452-A4ACBAEB4D2C}" type="sibTrans" cxnId="{D9403C73-FB83-47D6-85AE-067D49ED63F2}">
      <dgm:prSet/>
      <dgm:spPr/>
      <dgm:t>
        <a:bodyPr rtlCol="0"/>
        <a:lstStyle/>
        <a:p>
          <a:pPr rtl="0"/>
          <a:endParaRPr lang="es-ES" sz="1800"/>
        </a:p>
      </dgm:t>
    </dgm:pt>
    <dgm:pt modelId="{4259F840-24E7-476F-9F30-482E46395856}">
      <dgm:prSet phldrT="[Text]" custT="1">
        <dgm:style>
          <a:lnRef idx="0">
            <a:scrgbClr r="0" g="0" b="0"/>
          </a:lnRef>
          <a:fillRef idx="0">
            <a:scrgbClr r="0" g="0" b="0"/>
          </a:fillRef>
          <a:effectRef idx="0">
            <a:scrgbClr r="0" g="0" b="0"/>
          </a:effectRef>
          <a:fontRef idx="minor">
            <a:schemeClr val="accent2"/>
          </a:fontRef>
        </dgm:style>
      </dgm:prSet>
      <dgm:spPr>
        <a:noFill/>
        <a:ln w="9525" cap="flat" cmpd="sng" algn="ctr">
          <a:solidFill>
            <a:schemeClr val="accent2"/>
          </a:solidFill>
          <a:prstDash val="solid"/>
          <a:round/>
          <a:headEnd type="none" w="med" len="med"/>
          <a:tailEnd type="none" w="med" len="med"/>
        </a:ln>
      </dgm:spPr>
      <dgm:t>
        <a:bodyPr rtlCol="0"/>
        <a:lstStyle/>
        <a:p>
          <a:pPr rtl="0"/>
          <a:r>
            <a:rPr lang="es-ES" sz="1800" dirty="0">
              <a:latin typeface="+mn-lt"/>
            </a:rPr>
            <a:t>Identificación</a:t>
          </a:r>
        </a:p>
      </dgm:t>
    </dgm:pt>
    <dgm:pt modelId="{DCC444A4-F20A-48F5-A61E-47BFFF185A57}" type="sibTrans" cxnId="{42EE41D1-3C16-4937-BB38-B076896C09A0}">
      <dgm:prSet/>
      <dgm:spPr/>
      <dgm:t>
        <a:bodyPr rtlCol="0"/>
        <a:lstStyle/>
        <a:p>
          <a:pPr rtl="0"/>
          <a:endParaRPr lang="es-ES" sz="1800">
            <a:latin typeface="+mn-lt"/>
          </a:endParaRPr>
        </a:p>
      </dgm:t>
    </dgm:pt>
    <dgm:pt modelId="{FCE8068D-7E50-4749-A8D0-ADEDAC5637B3}" type="parTrans" cxnId="{42EE41D1-3C16-4937-BB38-B076896C09A0}">
      <dgm:prSet/>
      <dgm:spPr/>
      <dgm:t>
        <a:bodyPr rtlCol="0"/>
        <a:lstStyle/>
        <a:p>
          <a:pPr rtl="0"/>
          <a:endParaRPr lang="es-ES" sz="1800">
            <a:latin typeface="+mn-lt"/>
          </a:endParaRPr>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LinFactNeighborX="905" custLinFactNeighborY="22953">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LinFactNeighborY="34680">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custScaleY="135337">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LinFactNeighborX="-615" custLinFactNeighborY="22953">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noFill/>
        <a:ln w="9525" cap="flat" cmpd="sng" algn="ctr">
          <a:solidFill>
            <a:schemeClr val="accent2"/>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2"/>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s-ES" sz="1800" kern="1200" dirty="0">
              <a:latin typeface="+mn-lt"/>
            </a:rPr>
            <a:t>Identificación</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800" kern="1200" dirty="0">
              <a:latin typeface="+mn-lt"/>
            </a:rPr>
            <a:t>Para</a:t>
          </a:r>
          <a:r>
            <a:rPr lang="es-ES" sz="1800" kern="1200" baseline="0" dirty="0">
              <a:latin typeface="+mn-lt"/>
            </a:rPr>
            <a:t> el desarrollo de este sistema de información se llevo un poco mas de 6 meses.</a:t>
          </a:r>
          <a:endParaRPr lang="es-ES" sz="1800" kern="1200" dirty="0">
            <a:latin typeface="+mn-lt"/>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28898" y="1882287"/>
          <a:ext cx="1955960" cy="397986"/>
        </a:xfrm>
        <a:prstGeom prst="rect">
          <a:avLst/>
        </a:pr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s-ES" sz="1800" kern="1200" dirty="0">
              <a:latin typeface="+mn-lt"/>
            </a:rPr>
            <a:t>Análisis</a:t>
          </a:r>
        </a:p>
      </dsp:txBody>
      <dsp:txXfrm>
        <a:off x="2628898" y="188228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800" kern="1200" dirty="0">
              <a:latin typeface="+mn-lt"/>
            </a:rPr>
            <a:t>En</a:t>
          </a:r>
          <a:r>
            <a:rPr lang="es-ES" sz="1800" kern="1200" baseline="0" dirty="0">
              <a:latin typeface="+mn-lt"/>
            </a:rPr>
            <a:t> esta fase se analizo sobre las tecnologías a utilizar para dar inicio al proyecto final del tecnólogo en análisis y desarrollo de sistemas de información.</a:t>
          </a:r>
          <a:endParaRPr lang="es-ES" sz="1800" kern="1200" dirty="0">
            <a:latin typeface="+mn-lt"/>
          </a:endParaRP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2052016"/>
          <a:ext cx="1955960" cy="397986"/>
        </a:xfrm>
        <a:prstGeom prst="rect">
          <a:avLst/>
        </a:prstGeom>
        <a:noFill/>
        <a:ln w="9525" cap="flat" cmpd="sng" algn="ctr">
          <a:solidFill>
            <a:schemeClr val="accent5"/>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5"/>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s-ES" sz="1800" kern="1200" dirty="0">
              <a:latin typeface="+mn-lt"/>
            </a:rPr>
            <a:t>Diseño</a:t>
          </a:r>
        </a:p>
      </dsp:txBody>
      <dsp:txXfrm>
        <a:off x="4567157" y="2052016"/>
        <a:ext cx="1955960" cy="397986"/>
      </dsp:txXfrm>
    </dsp:sp>
    <dsp:sp modelId="{80CDBBF8-C6B4-4166-87C1-DC9120CC7586}">
      <dsp:nvSpPr>
        <dsp:cNvPr id="0" name=""/>
        <dsp:cNvSpPr/>
      </dsp:nvSpPr>
      <dsp:spPr>
        <a:xfrm>
          <a:off x="3915170" y="-123056"/>
          <a:ext cx="3259934" cy="1885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800" kern="1200" dirty="0">
              <a:latin typeface="+mn-lt"/>
            </a:rPr>
            <a:t>Se</a:t>
          </a:r>
          <a:r>
            <a:rPr lang="es-ES" sz="1800" kern="1200" baseline="0" dirty="0">
              <a:latin typeface="+mn-lt"/>
            </a:rPr>
            <a:t> comenzó en esta fase para revisar y corregir errores y optimizar código para mas adelante ser un sistema de información completo para cubrir los requisitos solicitados </a:t>
          </a:r>
          <a:endParaRPr lang="es-ES" sz="1800" kern="1200" dirty="0">
            <a:latin typeface="+mn-lt"/>
          </a:endParaRPr>
        </a:p>
      </dsp:txBody>
      <dsp:txXfrm>
        <a:off x="3915170" y="-123056"/>
        <a:ext cx="3259934" cy="1885179"/>
      </dsp:txXfrm>
    </dsp:sp>
    <dsp:sp modelId="{89759DE5-9F8A-470E-A6D8-F13BB4DEE93D}">
      <dsp:nvSpPr>
        <dsp:cNvPr id="0" name=""/>
        <dsp:cNvSpPr/>
      </dsp:nvSpPr>
      <dsp:spPr>
        <a:xfrm>
          <a:off x="5545137" y="1595605"/>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516008"/>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11088" y="1882287"/>
          <a:ext cx="1955960" cy="397986"/>
        </a:xfrm>
        <a:prstGeom prst="rect">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800" kern="1200" dirty="0">
              <a:latin typeface="+mn-lt"/>
            </a:rPr>
            <a:t>Desarrollo</a:t>
          </a:r>
        </a:p>
      </dsp:txBody>
      <dsp:txXfrm>
        <a:off x="6511088" y="188228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800" kern="1200" dirty="0">
              <a:latin typeface="+mn-lt"/>
            </a:rPr>
            <a:t>En la fase presente se da uso de los lenguajes HTML, CSS y JAVASCRIPT para dar funcionalidad, estilos y un toque profesional</a:t>
          </a: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noFill/>
        <a:ln w="9525" cap="flat" cmpd="sng" algn="ctr">
          <a:solidFill>
            <a:schemeClr val="accent6"/>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6"/>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800" kern="1200" dirty="0">
              <a:solidFill>
                <a:srgbClr val="FFFF00"/>
              </a:solidFill>
              <a:latin typeface="+mn-lt"/>
            </a:rPr>
            <a:t>Implementación</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800" kern="1200" dirty="0">
              <a:latin typeface="+mn-lt"/>
            </a:rPr>
            <a:t>Fin del proyecto y presentación a los tutores para una calificación +10 ya que se realizo en base a los requerimientos mencionados en la fase de identificación.</a:t>
          </a: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Escala de tiempo rectangular redondeada"/>
  <dgm:desc val="Se usa para mostrar una lista de eventos en orden cronológico. Un cuadro invisible contiene la descripción mientras que la fecha se muestra en rectángulos, excepto el primer y último nodo, en los que las esquinas del rectángulo son redondeadas. Puede mostrar una gran cantidad de texto y un formato de fecha descriptivo largo."/>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BAABBB-F1BE-4363-BBD5-0DD1159694AA}" type="datetime1">
              <a:rPr lang="es-ES" smtClean="0"/>
              <a:t>20/06/2022</a:t>
            </a:fld>
            <a:endParaRPr lang="es-ES"/>
          </a:p>
        </p:txBody>
      </p:sp>
      <p:sp>
        <p:nvSpPr>
          <p:cNvPr id="4" name="Marcador de pie de pá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s-ES" smtClean="0"/>
              <a:t>‹Nº›</a:t>
            </a:fld>
            <a:endParaRPr lang="es-E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E845F39-3ED7-4557-8E83-69CFB9EC7E67}" type="datetime1">
              <a:rPr lang="es-ES" smtClean="0"/>
              <a:t>20/06/2022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s-ES" smtClean="0"/>
              <a:t>‹Nº›</a:t>
            </a:fld>
            <a:endParaRPr lang="es-E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a:t>
            </a:fld>
            <a:endParaRPr lang="es-ES"/>
          </a:p>
        </p:txBody>
      </p:sp>
      <p:sp>
        <p:nvSpPr>
          <p:cNvPr id="5" name="Marcador de fecha 4">
            <a:extLst>
              <a:ext uri="{FF2B5EF4-FFF2-40B4-BE49-F238E27FC236}">
                <a16:creationId xmlns:a16="http://schemas.microsoft.com/office/drawing/2014/main" id="{1F5E7C03-88B8-4DAC-AE1C-964A18E7E87E}"/>
              </a:ext>
            </a:extLst>
          </p:cNvPr>
          <p:cNvSpPr>
            <a:spLocks noGrp="1"/>
          </p:cNvSpPr>
          <p:nvPr>
            <p:ph type="dt" idx="1"/>
          </p:nvPr>
        </p:nvSpPr>
        <p:spPr/>
        <p:txBody>
          <a:bodyPr/>
          <a:lstStyle/>
          <a:p>
            <a:pPr rtl="0"/>
            <a:fld id="{EA37B167-7500-4BD6-8ABE-109491A63DCA}" type="datetime1">
              <a:rPr lang="es-ES" smtClean="0"/>
              <a:t>20/06/2022</a:t>
            </a:fld>
            <a:endParaRPr lang="es-E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3</a:t>
            </a:fld>
            <a:endParaRPr lang="es-ES"/>
          </a:p>
        </p:txBody>
      </p:sp>
      <p:sp>
        <p:nvSpPr>
          <p:cNvPr id="5" name="Marcador de fecha 4">
            <a:extLst>
              <a:ext uri="{FF2B5EF4-FFF2-40B4-BE49-F238E27FC236}">
                <a16:creationId xmlns:a16="http://schemas.microsoft.com/office/drawing/2014/main" id="{B7EFB138-4F72-48F1-A918-7B41E31D22BD}"/>
              </a:ext>
            </a:extLst>
          </p:cNvPr>
          <p:cNvSpPr>
            <a:spLocks noGrp="1"/>
          </p:cNvSpPr>
          <p:nvPr>
            <p:ph type="dt" idx="1"/>
          </p:nvPr>
        </p:nvSpPr>
        <p:spPr/>
        <p:txBody>
          <a:bodyPr/>
          <a:lstStyle/>
          <a:p>
            <a:pPr rtl="0"/>
            <a:fld id="{F0FE51CE-157E-4294-ACC8-C8FB7FDA6E7F}" type="datetime1">
              <a:rPr lang="es-ES" smtClean="0"/>
              <a:t>20/06/2022</a:t>
            </a:fld>
            <a:endParaRPr lang="es-E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4</a:t>
            </a:fld>
            <a:endParaRPr lang="es-ES"/>
          </a:p>
        </p:txBody>
      </p:sp>
      <p:sp>
        <p:nvSpPr>
          <p:cNvPr id="5" name="Marcador de fecha 4">
            <a:extLst>
              <a:ext uri="{FF2B5EF4-FFF2-40B4-BE49-F238E27FC236}">
                <a16:creationId xmlns:a16="http://schemas.microsoft.com/office/drawing/2014/main" id="{316EF900-572F-40CC-9355-44E7BEBB4EFF}"/>
              </a:ext>
            </a:extLst>
          </p:cNvPr>
          <p:cNvSpPr>
            <a:spLocks noGrp="1"/>
          </p:cNvSpPr>
          <p:nvPr>
            <p:ph type="dt" idx="1"/>
          </p:nvPr>
        </p:nvSpPr>
        <p:spPr/>
        <p:txBody>
          <a:bodyPr/>
          <a:lstStyle/>
          <a:p>
            <a:pPr rtl="0"/>
            <a:fld id="{1C402201-A675-4417-85D0-6A7751A235E0}" type="datetime1">
              <a:rPr lang="es-ES" smtClean="0"/>
              <a:t>20/06/2022</a:t>
            </a:fld>
            <a:endParaRPr lang="es-E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7</a:t>
            </a:fld>
            <a:endParaRPr lang="es-ES"/>
          </a:p>
        </p:txBody>
      </p:sp>
      <p:sp>
        <p:nvSpPr>
          <p:cNvPr id="5" name="Marcador de fecha 4">
            <a:extLst>
              <a:ext uri="{FF2B5EF4-FFF2-40B4-BE49-F238E27FC236}">
                <a16:creationId xmlns:a16="http://schemas.microsoft.com/office/drawing/2014/main" id="{1A9573AE-68D0-4E10-8315-94E1F19EB580}"/>
              </a:ext>
            </a:extLst>
          </p:cNvPr>
          <p:cNvSpPr>
            <a:spLocks noGrp="1"/>
          </p:cNvSpPr>
          <p:nvPr>
            <p:ph type="dt" idx="1"/>
          </p:nvPr>
        </p:nvSpPr>
        <p:spPr/>
        <p:txBody>
          <a:bodyPr/>
          <a:lstStyle/>
          <a:p>
            <a:pPr rtl="0"/>
            <a:fld id="{B4FD4C5C-2FD6-4AC2-8BC3-5FB1B1CB3532}" type="datetime1">
              <a:rPr lang="es-ES" smtClean="0"/>
              <a:t>20/06/2022</a:t>
            </a:fld>
            <a:endParaRPr lang="es-E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32DC0559-D619-4E56-BF6F-3712370C2150}" type="slidenum">
              <a:rPr lang="es-ES" smtClean="0"/>
              <a:t>20</a:t>
            </a:fld>
            <a:endParaRPr lang="es-ES"/>
          </a:p>
        </p:txBody>
      </p:sp>
      <p:sp>
        <p:nvSpPr>
          <p:cNvPr id="5" name="Marcador de fecha 4">
            <a:extLst>
              <a:ext uri="{FF2B5EF4-FFF2-40B4-BE49-F238E27FC236}">
                <a16:creationId xmlns:a16="http://schemas.microsoft.com/office/drawing/2014/main" id="{715C649D-2A27-4622-ADC3-122576274F1C}"/>
              </a:ext>
            </a:extLst>
          </p:cNvPr>
          <p:cNvSpPr>
            <a:spLocks noGrp="1"/>
          </p:cNvSpPr>
          <p:nvPr>
            <p:ph type="dt" idx="1"/>
          </p:nvPr>
        </p:nvSpPr>
        <p:spPr/>
        <p:txBody>
          <a:bodyPr/>
          <a:lstStyle/>
          <a:p>
            <a:pPr rtl="0"/>
            <a:fld id="{4D8F4E6A-E35F-442E-A544-AD74ACC7AACF}" type="datetime1">
              <a:rPr lang="es-ES" smtClean="0"/>
              <a:t>20/06/2022</a:t>
            </a:fld>
            <a:endParaRPr lang="es-E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ítul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s-ES" sz="4800"/>
              <a:t>Flotante en 3D</a:t>
            </a:r>
          </a:p>
        </p:txBody>
      </p:sp>
      <p:sp>
        <p:nvSpPr>
          <p:cNvPr id="14" name="Marcador de posición de imagen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s-ES"/>
              <a:t>Haga clic en el icono para agregar una imagen</a:t>
            </a:r>
          </a:p>
        </p:txBody>
      </p:sp>
      <p:sp>
        <p:nvSpPr>
          <p:cNvPr id="8" name="E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9" name="Gru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a libre: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E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3" name="Marcador de tex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s-ES"/>
              <a:t>Haga clic para modificar los estilos de texto del patrón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lumna de contenido 3">
    <p:spTree>
      <p:nvGrpSpPr>
        <p:cNvPr id="1" name=""/>
        <p:cNvGrpSpPr/>
        <p:nvPr/>
      </p:nvGrpSpPr>
      <p:grpSpPr>
        <a:xfrm>
          <a:off x="0" y="0"/>
          <a:ext cx="0" cy="0"/>
          <a:chOff x="0" y="0"/>
          <a:chExt cx="0" cy="0"/>
        </a:xfrm>
      </p:grpSpPr>
      <p:grpSp>
        <p:nvGrpSpPr>
          <p:cNvPr id="34" name="Gru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9" name="Forma libre: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Títu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16" name="Marcador de tex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17" name="Marcador de contenido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22" name="Marcador de tex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modificar los estilos de texto del patrón</a:t>
            </a:r>
          </a:p>
        </p:txBody>
      </p:sp>
      <p:sp>
        <p:nvSpPr>
          <p:cNvPr id="23" name="Marcador de contenid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8" name="Marcador de tex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EDITAR</a:t>
            </a:r>
          </a:p>
        </p:txBody>
      </p:sp>
      <p:sp>
        <p:nvSpPr>
          <p:cNvPr id="21" name="Marcador de contenid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Resumen">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s-ES"/>
              <a:t>Haga clic para modificar el estilo de título del patrón</a:t>
            </a:r>
          </a:p>
        </p:txBody>
      </p:sp>
      <p:sp>
        <p:nvSpPr>
          <p:cNvPr id="10" name="Marcador de posición de imagen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s-ES"/>
              <a:t>Haga clic en el icono para agregar una imagen</a:t>
            </a:r>
          </a:p>
        </p:txBody>
      </p:sp>
      <p:sp>
        <p:nvSpPr>
          <p:cNvPr id="7" name="Marcador de contenid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8" name="E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ierre">
    <p:spTree>
      <p:nvGrpSpPr>
        <p:cNvPr id="1" name=""/>
        <p:cNvGrpSpPr/>
        <p:nvPr/>
      </p:nvGrpSpPr>
      <p:grpSpPr>
        <a:xfrm>
          <a:off x="0" y="0"/>
          <a:ext cx="0" cy="0"/>
          <a:chOff x="0" y="0"/>
          <a:chExt cx="0" cy="0"/>
        </a:xfrm>
      </p:grpSpPr>
      <p:sp>
        <p:nvSpPr>
          <p:cNvPr id="28" name="Títu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s-ES"/>
              <a:t>Haga clic para modificar el estilo de título del patrón</a:t>
            </a:r>
            <a:endParaRPr lang="es-ES" dirty="0"/>
          </a:p>
        </p:txBody>
      </p:sp>
      <p:sp>
        <p:nvSpPr>
          <p:cNvPr id="31" name="Subtítu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40" name="Marcador de posición de imagen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s-ES"/>
              <a:t>Haga clic en el icono para agregar una imagen</a:t>
            </a:r>
            <a:endParaRPr lang="es-ES" dirty="0"/>
          </a:p>
        </p:txBody>
      </p:sp>
      <p:sp>
        <p:nvSpPr>
          <p:cNvPr id="42" name="Marcador de posición de imagen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s-ES"/>
              <a:t>Haga clic en el icono para agregar una imagen</a:t>
            </a:r>
          </a:p>
        </p:txBody>
      </p:sp>
      <p:grpSp>
        <p:nvGrpSpPr>
          <p:cNvPr id="43" name="Gru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a libre: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sp>
          <p:nvSpPr>
            <p:cNvPr id="45" name="E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6" name="Forma libre: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grpSp>
      <p:grpSp>
        <p:nvGrpSpPr>
          <p:cNvPr id="15" name="Gru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a libre: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 name="Marcador de fech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7" name="E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s-ES"/>
              <a:t>Haga clic para modificar el estilo de título del patrón</a:t>
            </a:r>
            <a:endParaRPr lang="es-ES" dirty="0"/>
          </a:p>
        </p:txBody>
      </p:sp>
      <p:sp>
        <p:nvSpPr>
          <p:cNvPr id="3" name="Subtítulo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s-ES" dirty="0"/>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9" name="Forma libre: Forma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34" name="Grupo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2" name="Elips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3" name="Grupo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a libre: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2" name="Título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contenido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5" name="Marcador de fech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a libre: Forma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2" name="Título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texto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a:t>Haga clic para modificar los estilos de texto del patrón</a:t>
            </a:r>
          </a:p>
        </p:txBody>
      </p:sp>
      <p:sp>
        <p:nvSpPr>
          <p:cNvPr id="5" name="Marcador de fecha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s-ES"/>
              <a:t>Haga clic para agregar un título</a:t>
            </a:r>
          </a:p>
        </p:txBody>
      </p:sp>
      <p:sp>
        <p:nvSpPr>
          <p:cNvPr id="7" name="Marcador de contenid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s-ES" sz="1600"/>
              <a:t>Haga clic para agregar texto</a:t>
            </a:r>
          </a:p>
        </p:txBody>
      </p:sp>
      <p:sp>
        <p:nvSpPr>
          <p:cNvPr id="17" name="Marcador de posición de imagen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2" name="Marcador de posición de imagen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5" name="Marcador de posición de imagen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6" name="E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0" name="Gru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a libre: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ción">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s-ES"/>
              <a:t>Haga clic para modificar el estilo de título del patrón</a:t>
            </a:r>
            <a:endParaRPr lang="es-ES" dirty="0"/>
          </a:p>
        </p:txBody>
      </p:sp>
      <p:sp>
        <p:nvSpPr>
          <p:cNvPr id="12" name="Marcador de posición de imagen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s-ES"/>
              <a:t>Haga clic en el icono para agregar una imagen</a:t>
            </a:r>
          </a:p>
        </p:txBody>
      </p:sp>
      <p:sp>
        <p:nvSpPr>
          <p:cNvPr id="18" name="Marcador de posición de imagen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s-ES"/>
              <a:t>Haga clic en el icono para agregar una imagen</a:t>
            </a:r>
          </a:p>
        </p:txBody>
      </p:sp>
      <p:sp>
        <p:nvSpPr>
          <p:cNvPr id="19" name="Marcador de posición de imagen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s-ES"/>
              <a:t>Haga clic en el icono para agregar una imagen</a:t>
            </a:r>
          </a:p>
        </p:txBody>
      </p:sp>
      <p:sp>
        <p:nvSpPr>
          <p:cNvPr id="20" name="Marcador de posición de imagen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1" name="Marcador de contenid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s-ES"/>
              <a:t>Haga clic en el icono para agregar una imagen</a:t>
            </a:r>
          </a:p>
        </p:txBody>
      </p:sp>
      <p:sp>
        <p:nvSpPr>
          <p:cNvPr id="4" name="Marcador de fech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s-ES"/>
              <a:t>Martes, 2 de febrero de 20XX</a:t>
            </a:r>
          </a:p>
        </p:txBody>
      </p:sp>
      <p:sp>
        <p:nvSpPr>
          <p:cNvPr id="5" name="Marcador de pie de pá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s-ES" smtClean="0"/>
              <a:t>‹Nº›</a:t>
            </a:fld>
            <a:endParaRPr lang="es-ES"/>
          </a:p>
        </p:txBody>
      </p:sp>
      <p:sp>
        <p:nvSpPr>
          <p:cNvPr id="13" name="Rectángu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4" name="Rectángu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s-ES"/>
              <a:t>Haga clic para modificar el estilo de título del patrón</a:t>
            </a:r>
            <a:endParaRPr lang="es-ES" dirty="0"/>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s-ES"/>
              <a:t>Haga clic en el icono para agregar una imagen</a:t>
            </a:r>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s-ES"/>
              <a:t>Haga clic para modificar el estilo de título del patrón</a:t>
            </a:r>
            <a:endParaRPr lang="es-E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Escala de tiempo de tabla y gráfic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a libre: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14" name="E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E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6" name="Forma libre: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grpSp>
      <p:sp>
        <p:nvSpPr>
          <p:cNvPr id="2" name="Título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s-ES" dirty="0"/>
            </a:lvl1pPr>
          </a:lstStyle>
          <a:p>
            <a:pPr lvl="0" rtl="0">
              <a:lnSpc>
                <a:spcPct val="100000"/>
              </a:lnSpc>
            </a:pPr>
            <a:r>
              <a:rPr lang="es-ES"/>
              <a:t>Haga clic para modificar el estilo de título del patrón</a:t>
            </a:r>
          </a:p>
        </p:txBody>
      </p:sp>
      <p:sp>
        <p:nvSpPr>
          <p:cNvPr id="3" name="Marcador de contenido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fech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s-ES"/>
              <a:t>Martes, 2 de febrero de 20XX</a:t>
            </a:r>
          </a:p>
        </p:txBody>
      </p:sp>
      <p:sp>
        <p:nvSpPr>
          <p:cNvPr id="5" name="Marcador de pie de página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s-ES"/>
              <a:t>Haga clic para modificar el estilo de título del patrón</a:t>
            </a:r>
            <a:endParaRPr lang="es-ES" dirty="0"/>
          </a:p>
        </p:txBody>
      </p:sp>
      <p:grpSp>
        <p:nvGrpSpPr>
          <p:cNvPr id="8" name="Gru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a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0" name="Forma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Forma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2" name="E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7" name="Marcador de contenid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s-ES"/>
              <a:t>Haga clic para modificar los estilos de texto del patrón</a:t>
            </a:r>
          </a:p>
        </p:txBody>
      </p:sp>
      <p:sp>
        <p:nvSpPr>
          <p:cNvPr id="15" name="Marcador de posición de imagen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Equipo">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34" name="E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0" name="Títu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s-ES"/>
              <a:t>Equipo</a:t>
            </a:r>
          </a:p>
        </p:txBody>
      </p:sp>
      <p:grpSp>
        <p:nvGrpSpPr>
          <p:cNvPr id="51" name="Gru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a libre: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53" name="Forma libre: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solidFill>
                  <a:schemeClr val="tx1"/>
                </a:solidFill>
              </a:endParaRPr>
            </a:p>
          </p:txBody>
        </p:sp>
        <p:sp>
          <p:nvSpPr>
            <p:cNvPr id="54" name="E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55" name="E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6" name="Marcador de posición de imagen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s-ES"/>
              <a:t>Haga clic en el icono para agregar una imagen</a:t>
            </a:r>
          </a:p>
        </p:txBody>
      </p:sp>
      <p:sp>
        <p:nvSpPr>
          <p:cNvPr id="57" name="Marcador de posición de imagen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s-ES"/>
              <a:t>Haga clic en el icono para agregar una imagen</a:t>
            </a:r>
          </a:p>
        </p:txBody>
      </p:sp>
      <p:sp>
        <p:nvSpPr>
          <p:cNvPr id="58" name="Marcador de posición de imagen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s-ES"/>
              <a:t>Haga clic en el icono para agregar una imagen</a:t>
            </a:r>
            <a:endParaRPr lang="es-ES" dirty="0"/>
          </a:p>
        </p:txBody>
      </p:sp>
      <p:sp>
        <p:nvSpPr>
          <p:cNvPr id="59" name="Marcador de posición de imagen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s-ES"/>
              <a:t>Haga clic en el icono para agregar una imagen</a:t>
            </a:r>
          </a:p>
        </p:txBody>
      </p:sp>
      <p:sp>
        <p:nvSpPr>
          <p:cNvPr id="63" name="Marcador de tex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s-ES"/>
              <a:t>Nombre</a:t>
            </a:r>
          </a:p>
        </p:txBody>
      </p:sp>
      <p:sp>
        <p:nvSpPr>
          <p:cNvPr id="61" name="Marcador de tex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s-ES"/>
              <a:t>Título</a:t>
            </a:r>
          </a:p>
        </p:txBody>
      </p:sp>
      <p:sp>
        <p:nvSpPr>
          <p:cNvPr id="65" name="Marcador de tex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s-ES"/>
              <a:t>Nombre</a:t>
            </a:r>
          </a:p>
        </p:txBody>
      </p:sp>
      <p:sp>
        <p:nvSpPr>
          <p:cNvPr id="64" name="Marcador de tex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s-ES"/>
              <a:t>Título</a:t>
            </a:r>
          </a:p>
        </p:txBody>
      </p:sp>
      <p:sp>
        <p:nvSpPr>
          <p:cNvPr id="67" name="Marcador de tex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s-ES"/>
              <a:t>Nombre</a:t>
            </a:r>
          </a:p>
        </p:txBody>
      </p:sp>
      <p:sp>
        <p:nvSpPr>
          <p:cNvPr id="66" name="Marcador de tex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s-ES"/>
              <a:t>Título</a:t>
            </a:r>
          </a:p>
        </p:txBody>
      </p:sp>
      <p:sp>
        <p:nvSpPr>
          <p:cNvPr id="69" name="Marcador de tex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s-ES"/>
              <a:t>Nombre</a:t>
            </a:r>
          </a:p>
        </p:txBody>
      </p:sp>
      <p:sp>
        <p:nvSpPr>
          <p:cNvPr id="68" name="Marcador de tex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s-ES"/>
              <a:t>Título</a:t>
            </a:r>
          </a:p>
        </p:txBody>
      </p:sp>
      <p:sp>
        <p:nvSpPr>
          <p:cNvPr id="4" name="Marcador de fech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ido y columna 2 (diapositiva de comparación)">
    <p:spTree>
      <p:nvGrpSpPr>
        <p:cNvPr id="1" name=""/>
        <p:cNvGrpSpPr/>
        <p:nvPr/>
      </p:nvGrpSpPr>
      <p:grpSpPr>
        <a:xfrm>
          <a:off x="0" y="0"/>
          <a:ext cx="0" cy="0"/>
          <a:chOff x="0" y="0"/>
          <a:chExt cx="0" cy="0"/>
        </a:xfrm>
      </p:grpSpPr>
      <p:sp>
        <p:nvSpPr>
          <p:cNvPr id="12" name="Elips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Rectángulo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2" name="Título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3" name="Marcador de texto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4" name="Marcador de contenido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5" name="Marcador de texto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s-ES" sz="1400" b="0" cap="all" spc="200" baseline="0" dirty="0">
                <a:solidFill>
                  <a:schemeClr val="tx1"/>
                </a:solidFill>
              </a:defRPr>
            </a:lvl1pPr>
          </a:lstStyle>
          <a:p>
            <a:pPr marL="228600" lvl="0" indent="-228600" rtl="0"/>
            <a:r>
              <a:rPr lang="es-ES"/>
              <a:t>Haga clic para modificar los estilos de texto del patrón</a:t>
            </a:r>
          </a:p>
        </p:txBody>
      </p:sp>
      <p:sp>
        <p:nvSpPr>
          <p:cNvPr id="6" name="Marcador de contenido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Marcador de fecha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s-ES"/>
              <a:t>Martes, 2 de febrero de 20XX</a:t>
            </a:r>
          </a:p>
        </p:txBody>
      </p:sp>
      <p:sp>
        <p:nvSpPr>
          <p:cNvPr id="8" name="Marcador de pie de página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s-ES"/>
              <a:t>Ejemplo de Texto de pie de página</a:t>
            </a:r>
          </a:p>
        </p:txBody>
      </p:sp>
      <p:sp>
        <p:nvSpPr>
          <p:cNvPr id="9" name="Marcador de número de diapositiva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ES"/>
              <a:t>Ejemplo de Texto de pie de página</a:t>
            </a:r>
            <a:endParaRPr lang="es-ES" dirty="0"/>
          </a:p>
        </p:txBody>
      </p:sp>
      <p:sp>
        <p:nvSpPr>
          <p:cNvPr id="6" name="Marcador de número de diapositiva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s-E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github.com/manuelp0635" TargetMode="External"/><Relationship Id="rId1" Type="http://schemas.openxmlformats.org/officeDocument/2006/relationships/slideLayout" Target="../slideLayouts/slideLayout12.xml"/><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E938C-9D94-4B05-979A-D39FFC457291}"/>
              </a:ext>
            </a:extLst>
          </p:cNvPr>
          <p:cNvSpPr>
            <a:spLocks noGrp="1"/>
          </p:cNvSpPr>
          <p:nvPr>
            <p:ph type="ctrTitle"/>
          </p:nvPr>
        </p:nvSpPr>
        <p:spPr>
          <a:xfrm>
            <a:off x="7999414" y="0"/>
            <a:ext cx="3565524" cy="6625389"/>
          </a:xfrm>
        </p:spPr>
        <p:txBody>
          <a:bodyPr rtlCol="0" anchor="b" anchorCtr="0">
            <a:normAutofit/>
          </a:bodyPr>
          <a:lstStyle/>
          <a:p>
            <a:pPr algn="ct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AP06-AA7-EV03. DISEÑO Y DESARROLLO DE LA INTERFAZ WEB DEL PROYECTO EN CURSO.</a:t>
            </a:r>
            <a:br>
              <a:rPr lang="es-CO" sz="1800" b="1" dirty="0">
                <a:latin typeface="Calibri" panose="020F0502020204030204" pitchFamily="34" charset="0"/>
                <a:ea typeface="Calibri" panose="020F0502020204030204" pitchFamily="34" charset="0"/>
                <a:cs typeface="Times New Roman" panose="02020603050405020304" pitchFamily="18" charset="0"/>
              </a:rPr>
            </a:br>
            <a:br>
              <a:rPr lang="es-CO" sz="1800" b="1" dirty="0">
                <a:latin typeface="Calibri" panose="020F0502020204030204" pitchFamily="34" charset="0"/>
                <a:ea typeface="Calibri" panose="020F0502020204030204" pitchFamily="34" charset="0"/>
                <a:cs typeface="Times New Roman" panose="02020603050405020304" pitchFamily="18" charset="0"/>
              </a:rPr>
            </a:br>
            <a:r>
              <a:rPr lang="es-CO" sz="1800" dirty="0">
                <a:effectLst/>
                <a:latin typeface="Arial" panose="020B0604020202020204" pitchFamily="34" charset="0"/>
                <a:ea typeface="Calibri" panose="020F0502020204030204" pitchFamily="34" charset="0"/>
                <a:cs typeface="Times New Roman" panose="02020603050405020304" pitchFamily="18" charset="0"/>
              </a:rPr>
              <a:t>   </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r>
              <a:rPr lang="es-CO" sz="1800" dirty="0">
                <a:effectLst/>
                <a:latin typeface="Arial" panose="020B0604020202020204" pitchFamily="34" charset="0"/>
                <a:ea typeface="Calibri" panose="020F0502020204030204" pitchFamily="34" charset="0"/>
                <a:cs typeface="Times New Roman" panose="02020603050405020304" pitchFamily="18" charset="0"/>
              </a:rPr>
              <a:t> </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r>
              <a:rPr lang="es-CO" sz="1800" b="1" dirty="0">
                <a:effectLst/>
                <a:latin typeface="Arial" panose="020B0604020202020204" pitchFamily="34" charset="0"/>
                <a:ea typeface="Calibri" panose="020F0502020204030204" pitchFamily="34" charset="0"/>
                <a:cs typeface="Times New Roman" panose="02020603050405020304" pitchFamily="18" charset="0"/>
              </a:rPr>
              <a:t>ELABORADO POR:</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r>
              <a:rPr lang="es-CO" sz="1200" dirty="0">
                <a:effectLst/>
                <a:latin typeface="Arial" panose="020B0604020202020204" pitchFamily="34" charset="0"/>
                <a:ea typeface="Calibri" panose="020F0502020204030204" pitchFamily="34" charset="0"/>
                <a:cs typeface="Times New Roman" panose="02020603050405020304" pitchFamily="18" charset="0"/>
              </a:rPr>
              <a:t>MANUEL ENRIQUE RAMOS PEREZ</a:t>
            </a:r>
            <a:br>
              <a:rPr lang="es-CO" sz="1200" dirty="0">
                <a:effectLst/>
                <a:latin typeface="Arial" panose="020B0604020202020204" pitchFamily="34" charset="0"/>
                <a:ea typeface="Calibri" panose="020F0502020204030204" pitchFamily="34" charset="0"/>
                <a:cs typeface="Times New Roman" panose="02020603050405020304" pitchFamily="18" charset="0"/>
              </a:rPr>
            </a:br>
            <a:r>
              <a:rPr lang="es-CO" sz="1200" dirty="0">
                <a:effectLst/>
                <a:latin typeface="Arial" panose="020B0604020202020204" pitchFamily="34" charset="0"/>
                <a:ea typeface="Calibri" panose="020F0502020204030204" pitchFamily="34" charset="0"/>
                <a:cs typeface="Times New Roman" panose="02020603050405020304" pitchFamily="18" charset="0"/>
              </a:rPr>
              <a:t>Luis Gustavo Reyes Latorre</a:t>
            </a:r>
            <a:br>
              <a:rPr lang="es-CO" sz="1200" dirty="0">
                <a:effectLst/>
                <a:latin typeface="Calibri" panose="020F0502020204030204" pitchFamily="34" charset="0"/>
                <a:ea typeface="Calibri" panose="020F0502020204030204" pitchFamily="34" charset="0"/>
                <a:cs typeface="Times New Roman" panose="02020603050405020304" pitchFamily="18" charset="0"/>
              </a:rPr>
            </a:br>
            <a:r>
              <a:rPr lang="es-CO" sz="1200" dirty="0">
                <a:effectLst/>
                <a:latin typeface="Arial" panose="020B0604020202020204" pitchFamily="34" charset="0"/>
                <a:ea typeface="Calibri" panose="020F0502020204030204" pitchFamily="34" charset="0"/>
                <a:cs typeface="Times New Roman" panose="02020603050405020304" pitchFamily="18" charset="0"/>
              </a:rPr>
              <a:t> </a:t>
            </a:r>
            <a:br>
              <a:rPr lang="es-CO" sz="1200" dirty="0">
                <a:effectLst/>
                <a:latin typeface="Calibri" panose="020F0502020204030204" pitchFamily="34" charset="0"/>
                <a:ea typeface="Calibri" panose="020F0502020204030204" pitchFamily="34" charset="0"/>
                <a:cs typeface="Times New Roman" panose="02020603050405020304" pitchFamily="18" charset="0"/>
              </a:rPr>
            </a:br>
            <a:r>
              <a:rPr lang="es-CO" sz="1200" dirty="0">
                <a:effectLst/>
                <a:latin typeface="Arial" panose="020B0604020202020204" pitchFamily="34" charset="0"/>
                <a:ea typeface="Calibri" panose="020F0502020204030204" pitchFamily="34" charset="0"/>
                <a:cs typeface="Times New Roman" panose="02020603050405020304" pitchFamily="18" charset="0"/>
              </a:rPr>
              <a:t> </a:t>
            </a:r>
            <a:br>
              <a:rPr lang="es-CO" sz="1200" dirty="0">
                <a:effectLst/>
                <a:latin typeface="Calibri" panose="020F0502020204030204" pitchFamily="34" charset="0"/>
                <a:ea typeface="Calibri" panose="020F0502020204030204" pitchFamily="34" charset="0"/>
                <a:cs typeface="Times New Roman" panose="02020603050405020304" pitchFamily="18" charset="0"/>
              </a:rPr>
            </a:br>
            <a:r>
              <a:rPr lang="es-CO" sz="1200" b="1" dirty="0">
                <a:effectLst/>
                <a:latin typeface="Arial" panose="020B0604020202020204" pitchFamily="34" charset="0"/>
                <a:ea typeface="Calibri" panose="020F0502020204030204" pitchFamily="34" charset="0"/>
                <a:cs typeface="Times New Roman" panose="02020603050405020304" pitchFamily="18" charset="0"/>
              </a:rPr>
              <a:t>TUTORA:</a:t>
            </a:r>
            <a:br>
              <a:rPr lang="es-CO" sz="1200" dirty="0">
                <a:effectLst/>
                <a:latin typeface="Calibri" panose="020F0502020204030204" pitchFamily="34" charset="0"/>
                <a:ea typeface="Calibri" panose="020F0502020204030204" pitchFamily="34" charset="0"/>
                <a:cs typeface="Times New Roman" panose="02020603050405020304" pitchFamily="18" charset="0"/>
              </a:rPr>
            </a:br>
            <a:r>
              <a:rPr lang="es-CO" sz="1200" dirty="0">
                <a:effectLst/>
                <a:latin typeface="Arial" panose="020B0604020202020204" pitchFamily="34" charset="0"/>
                <a:ea typeface="Calibri" panose="020F0502020204030204" pitchFamily="34" charset="0"/>
                <a:cs typeface="Times New Roman" panose="02020603050405020304" pitchFamily="18" charset="0"/>
              </a:rPr>
              <a:t>GLORIA YOLIMA NAVAS ROJAS</a:t>
            </a:r>
            <a:br>
              <a:rPr lang="es-CO" sz="1200" dirty="0">
                <a:effectLst/>
                <a:latin typeface="Calibri" panose="020F0502020204030204" pitchFamily="34" charset="0"/>
                <a:ea typeface="Calibri" panose="020F0502020204030204" pitchFamily="34" charset="0"/>
                <a:cs typeface="Times New Roman" panose="02020603050405020304" pitchFamily="18" charset="0"/>
              </a:rPr>
            </a:br>
            <a:r>
              <a:rPr lang="es-CO" sz="1200" dirty="0">
                <a:effectLst/>
                <a:latin typeface="Arial" panose="020B0604020202020204" pitchFamily="34" charset="0"/>
                <a:ea typeface="Calibri" panose="020F0502020204030204" pitchFamily="34" charset="0"/>
                <a:cs typeface="Times New Roman" panose="02020603050405020304" pitchFamily="18" charset="0"/>
              </a:rPr>
              <a:t> </a:t>
            </a:r>
            <a:br>
              <a:rPr lang="es-CO" sz="1200" dirty="0">
                <a:effectLst/>
                <a:latin typeface="Arial" panose="020B0604020202020204" pitchFamily="34" charset="0"/>
                <a:ea typeface="Calibri" panose="020F0502020204030204" pitchFamily="34" charset="0"/>
                <a:cs typeface="Times New Roman" panose="02020603050405020304" pitchFamily="18" charset="0"/>
              </a:rPr>
            </a:br>
            <a:br>
              <a:rPr lang="es-CO" sz="1200" dirty="0">
                <a:effectLst/>
                <a:latin typeface="Calibri" panose="020F0502020204030204" pitchFamily="34" charset="0"/>
                <a:ea typeface="Calibri" panose="020F0502020204030204" pitchFamily="34" charset="0"/>
                <a:cs typeface="Times New Roman" panose="02020603050405020304" pitchFamily="18" charset="0"/>
              </a:rPr>
            </a:br>
            <a:r>
              <a:rPr lang="es-CO" sz="1200" b="1" dirty="0">
                <a:effectLst/>
                <a:latin typeface="Arial" panose="020B0604020202020204" pitchFamily="34" charset="0"/>
                <a:ea typeface="Calibri" panose="020F0502020204030204" pitchFamily="34" charset="0"/>
                <a:cs typeface="Times New Roman" panose="02020603050405020304" pitchFamily="18" charset="0"/>
              </a:rPr>
              <a:t>FICHA:</a:t>
            </a:r>
            <a:br>
              <a:rPr lang="es-CO" sz="1200" dirty="0">
                <a:effectLst/>
                <a:latin typeface="Calibri" panose="020F0502020204030204" pitchFamily="34" charset="0"/>
                <a:ea typeface="Calibri" panose="020F0502020204030204" pitchFamily="34" charset="0"/>
                <a:cs typeface="Times New Roman" panose="02020603050405020304" pitchFamily="18" charset="0"/>
              </a:rPr>
            </a:br>
            <a:r>
              <a:rPr lang="es-CO" sz="1200" dirty="0">
                <a:effectLst/>
                <a:latin typeface="Arial" panose="020B0604020202020204" pitchFamily="34" charset="0"/>
                <a:ea typeface="Calibri" panose="020F0502020204030204" pitchFamily="34" charset="0"/>
                <a:cs typeface="Times New Roman" panose="02020603050405020304" pitchFamily="18" charset="0"/>
              </a:rPr>
              <a:t>2374504</a:t>
            </a:r>
            <a:br>
              <a:rPr lang="es-CO" sz="1200" dirty="0">
                <a:effectLst/>
                <a:latin typeface="Calibri" panose="020F0502020204030204" pitchFamily="34" charset="0"/>
                <a:ea typeface="Calibri" panose="020F0502020204030204" pitchFamily="34" charset="0"/>
                <a:cs typeface="Times New Roman" panose="02020603050405020304" pitchFamily="18" charset="0"/>
              </a:rPr>
            </a:br>
            <a:r>
              <a:rPr lang="es-CO" sz="1200" dirty="0">
                <a:effectLst/>
                <a:latin typeface="Arial" panose="020B0604020202020204" pitchFamily="34" charset="0"/>
                <a:ea typeface="Calibri" panose="020F0502020204030204" pitchFamily="34" charset="0"/>
                <a:cs typeface="Times New Roman" panose="02020603050405020304" pitchFamily="18" charset="0"/>
              </a:rPr>
              <a:t> </a:t>
            </a:r>
            <a:br>
              <a:rPr lang="es-CO" sz="1200" dirty="0">
                <a:effectLst/>
                <a:latin typeface="Calibri" panose="020F0502020204030204" pitchFamily="34" charset="0"/>
                <a:ea typeface="Calibri" panose="020F0502020204030204" pitchFamily="34" charset="0"/>
                <a:cs typeface="Times New Roman" panose="02020603050405020304" pitchFamily="18" charset="0"/>
              </a:rPr>
            </a:br>
            <a:r>
              <a:rPr lang="es-CO" sz="1200" dirty="0">
                <a:effectLst/>
                <a:latin typeface="Arial" panose="020B0604020202020204" pitchFamily="34" charset="0"/>
                <a:ea typeface="Calibri" panose="020F0502020204030204" pitchFamily="34" charset="0"/>
                <a:cs typeface="Times New Roman" panose="02020603050405020304" pitchFamily="18" charset="0"/>
              </a:rPr>
              <a:t> </a:t>
            </a:r>
            <a:br>
              <a:rPr lang="es-CO" sz="1200" dirty="0">
                <a:effectLst/>
                <a:latin typeface="Calibri" panose="020F0502020204030204" pitchFamily="34" charset="0"/>
                <a:ea typeface="Calibri" panose="020F0502020204030204" pitchFamily="34" charset="0"/>
                <a:cs typeface="Times New Roman" panose="02020603050405020304" pitchFamily="18" charset="0"/>
              </a:rPr>
            </a:br>
            <a:r>
              <a:rPr lang="es-CO" sz="1200" dirty="0">
                <a:effectLst/>
                <a:latin typeface="Arial" panose="020B0604020202020204" pitchFamily="34" charset="0"/>
                <a:ea typeface="Calibri" panose="020F0502020204030204" pitchFamily="34" charset="0"/>
                <a:cs typeface="Times New Roman" panose="02020603050405020304" pitchFamily="18" charset="0"/>
              </a:rPr>
              <a:t> </a:t>
            </a:r>
            <a:br>
              <a:rPr lang="es-CO" sz="1200" dirty="0">
                <a:effectLst/>
                <a:latin typeface="Calibri" panose="020F0502020204030204" pitchFamily="34" charset="0"/>
                <a:ea typeface="Calibri" panose="020F0502020204030204" pitchFamily="34" charset="0"/>
                <a:cs typeface="Times New Roman" panose="02020603050405020304" pitchFamily="18" charset="0"/>
              </a:rPr>
            </a:br>
            <a:r>
              <a:rPr lang="es-CO" sz="1200" dirty="0">
                <a:effectLst/>
                <a:latin typeface="Arial" panose="020B0604020202020204" pitchFamily="34" charset="0"/>
                <a:ea typeface="Calibri" panose="020F0502020204030204" pitchFamily="34" charset="0"/>
                <a:cs typeface="Times New Roman" panose="02020603050405020304" pitchFamily="18" charset="0"/>
              </a:rPr>
              <a:t>  </a:t>
            </a:r>
            <a:br>
              <a:rPr lang="es-CO" sz="1200" dirty="0">
                <a:effectLst/>
                <a:latin typeface="Calibri" panose="020F0502020204030204" pitchFamily="34" charset="0"/>
                <a:ea typeface="Calibri" panose="020F0502020204030204" pitchFamily="34" charset="0"/>
                <a:cs typeface="Times New Roman" panose="02020603050405020304" pitchFamily="18" charset="0"/>
              </a:rPr>
            </a:br>
            <a:r>
              <a:rPr lang="es-CO" sz="1200" dirty="0">
                <a:effectLst/>
                <a:latin typeface="Arial" panose="020B0604020202020204" pitchFamily="34" charset="0"/>
                <a:ea typeface="Calibri" panose="020F0502020204030204" pitchFamily="34" charset="0"/>
                <a:cs typeface="Times New Roman" panose="02020603050405020304" pitchFamily="18" charset="0"/>
              </a:rPr>
              <a:t> </a:t>
            </a:r>
            <a:br>
              <a:rPr lang="es-CO" sz="1200" dirty="0">
                <a:effectLst/>
                <a:latin typeface="Calibri" panose="020F0502020204030204" pitchFamily="34" charset="0"/>
                <a:ea typeface="Calibri" panose="020F0502020204030204" pitchFamily="34" charset="0"/>
                <a:cs typeface="Times New Roman" panose="02020603050405020304" pitchFamily="18" charset="0"/>
              </a:rPr>
            </a:br>
            <a:r>
              <a:rPr lang="es-CO" sz="1200" dirty="0">
                <a:effectLst/>
                <a:latin typeface="Arial" panose="020B0604020202020204" pitchFamily="34" charset="0"/>
                <a:ea typeface="Calibri" panose="020F0502020204030204" pitchFamily="34" charset="0"/>
                <a:cs typeface="Times New Roman" panose="02020603050405020304" pitchFamily="18" charset="0"/>
              </a:rPr>
              <a:t> </a:t>
            </a:r>
            <a:br>
              <a:rPr lang="es-CO" sz="1200" dirty="0">
                <a:effectLst/>
                <a:latin typeface="Calibri" panose="020F0502020204030204" pitchFamily="34" charset="0"/>
                <a:ea typeface="Calibri" panose="020F0502020204030204" pitchFamily="34" charset="0"/>
                <a:cs typeface="Times New Roman" panose="02020603050405020304" pitchFamily="18" charset="0"/>
              </a:rPr>
            </a:br>
            <a:r>
              <a:rPr lang="es-CO" sz="1200" b="1" dirty="0">
                <a:effectLst/>
                <a:latin typeface="Arial" panose="020B0604020202020204" pitchFamily="34" charset="0"/>
                <a:ea typeface="Calibri" panose="020F0502020204030204" pitchFamily="34" charset="0"/>
                <a:cs typeface="Times New Roman" panose="02020603050405020304" pitchFamily="18" charset="0"/>
              </a:rPr>
              <a:t>TECNÓLOGO EN ANALISIS Y DESARROLLO DE SISTEMAS DE INFORMACION </a:t>
            </a:r>
            <a:br>
              <a:rPr lang="es-CO" sz="1200" dirty="0">
                <a:effectLst/>
                <a:latin typeface="Calibri" panose="020F0502020204030204" pitchFamily="34" charset="0"/>
                <a:ea typeface="Calibri" panose="020F0502020204030204" pitchFamily="34" charset="0"/>
                <a:cs typeface="Times New Roman" panose="02020603050405020304" pitchFamily="18" charset="0"/>
              </a:rPr>
            </a:br>
            <a:r>
              <a:rPr lang="es-CO" sz="1200" b="1" dirty="0">
                <a:effectLst/>
                <a:latin typeface="Arial" panose="020B0604020202020204" pitchFamily="34" charset="0"/>
                <a:ea typeface="Calibri" panose="020F0502020204030204" pitchFamily="34" charset="0"/>
                <a:cs typeface="Times New Roman" panose="02020603050405020304" pitchFamily="18" charset="0"/>
              </a:rPr>
              <a:t>SERVICIO NACIONAL DE APRENDIZAJE SENA </a:t>
            </a:r>
            <a:br>
              <a:rPr lang="es-CO" sz="1200" dirty="0">
                <a:effectLst/>
                <a:latin typeface="Calibri" panose="020F0502020204030204" pitchFamily="34" charset="0"/>
                <a:ea typeface="Calibri" panose="020F0502020204030204" pitchFamily="34" charset="0"/>
                <a:cs typeface="Times New Roman" panose="02020603050405020304" pitchFamily="18" charset="0"/>
              </a:rPr>
            </a:br>
            <a:r>
              <a:rPr lang="es-CO" sz="1200" b="1" dirty="0">
                <a:effectLst/>
                <a:latin typeface="Arial" panose="020B0604020202020204" pitchFamily="34" charset="0"/>
                <a:ea typeface="Calibri" panose="020F0502020204030204" pitchFamily="34" charset="0"/>
                <a:cs typeface="Times New Roman" panose="02020603050405020304" pitchFamily="18" charset="0"/>
              </a:rPr>
              <a:t>2022</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Marcador de posición de imagen 13" descr="Fondo digital de puntos de datos">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Tree>
    <p:extLst>
      <p:ext uri="{BB962C8B-B14F-4D97-AF65-F5344CB8AC3E}">
        <p14:creationId xmlns:p14="http://schemas.microsoft.com/office/powerpoint/2010/main" val="75281428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F373B9-CBBF-1BF0-F5B4-1F69DF5E069B}"/>
              </a:ext>
            </a:extLst>
          </p:cNvPr>
          <p:cNvSpPr>
            <a:spLocks noGrp="1"/>
          </p:cNvSpPr>
          <p:nvPr>
            <p:ph type="title"/>
          </p:nvPr>
        </p:nvSpPr>
        <p:spPr/>
        <p:txBody>
          <a:bodyPr/>
          <a:lstStyle/>
          <a:p>
            <a:pPr algn="ctr"/>
            <a:r>
              <a:rPr lang="es-CO" dirty="0"/>
              <a:t>Sistema de Información</a:t>
            </a:r>
          </a:p>
        </p:txBody>
      </p:sp>
      <p:sp>
        <p:nvSpPr>
          <p:cNvPr id="3" name="Marcador de texto 2">
            <a:extLst>
              <a:ext uri="{FF2B5EF4-FFF2-40B4-BE49-F238E27FC236}">
                <a16:creationId xmlns:a16="http://schemas.microsoft.com/office/drawing/2014/main" id="{6B2EABDF-AF04-8F8F-358F-D7CCFDDE0822}"/>
              </a:ext>
            </a:extLst>
          </p:cNvPr>
          <p:cNvSpPr>
            <a:spLocks noGrp="1"/>
          </p:cNvSpPr>
          <p:nvPr>
            <p:ph type="body" idx="1"/>
          </p:nvPr>
        </p:nvSpPr>
        <p:spPr>
          <a:xfrm>
            <a:off x="3261452" y="1251708"/>
            <a:ext cx="5437186" cy="288334"/>
          </a:xfrm>
        </p:spPr>
        <p:txBody>
          <a:bodyPr/>
          <a:lstStyle/>
          <a:p>
            <a:pPr algn="ctr"/>
            <a:r>
              <a:rPr lang="es-CO" dirty="0"/>
              <a:t>proveedores</a:t>
            </a:r>
          </a:p>
        </p:txBody>
      </p:sp>
      <p:sp>
        <p:nvSpPr>
          <p:cNvPr id="9" name="Marcador de número de diapositiva 8">
            <a:extLst>
              <a:ext uri="{FF2B5EF4-FFF2-40B4-BE49-F238E27FC236}">
                <a16:creationId xmlns:a16="http://schemas.microsoft.com/office/drawing/2014/main" id="{C1E3FF9D-1B91-AFDA-ECD3-D8276A3EC472}"/>
              </a:ext>
            </a:extLst>
          </p:cNvPr>
          <p:cNvSpPr>
            <a:spLocks noGrp="1"/>
          </p:cNvSpPr>
          <p:nvPr>
            <p:ph type="sldNum" sz="quarter" idx="12"/>
          </p:nvPr>
        </p:nvSpPr>
        <p:spPr/>
        <p:txBody>
          <a:bodyPr/>
          <a:lstStyle/>
          <a:p>
            <a:pPr rtl="0"/>
            <a:fld id="{DBA1B0FB-D917-4C8C-928F-313BD683BF39}" type="slidenum">
              <a:rPr lang="es-ES" smtClean="0"/>
              <a:t>10</a:t>
            </a:fld>
            <a:endParaRPr lang="es-ES"/>
          </a:p>
        </p:txBody>
      </p:sp>
      <p:pic>
        <p:nvPicPr>
          <p:cNvPr id="15" name="Marcador de contenido 14" descr="Interfaz de usuario gráfica, Aplicación&#10;&#10;Descripción generada automáticamente">
            <a:extLst>
              <a:ext uri="{FF2B5EF4-FFF2-40B4-BE49-F238E27FC236}">
                <a16:creationId xmlns:a16="http://schemas.microsoft.com/office/drawing/2014/main" id="{3FCBC64A-74F0-783E-387E-7E026BFB3CB4}"/>
              </a:ext>
            </a:extLst>
          </p:cNvPr>
          <p:cNvPicPr>
            <a:picLocks noGrp="1" noChangeAspect="1"/>
          </p:cNvPicPr>
          <p:nvPr>
            <p:ph sz="half" idx="2"/>
          </p:nvPr>
        </p:nvPicPr>
        <p:blipFill>
          <a:blip r:embed="rId2"/>
          <a:stretch>
            <a:fillRect/>
          </a:stretch>
        </p:blipFill>
        <p:spPr>
          <a:xfrm>
            <a:off x="550862" y="1748589"/>
            <a:ext cx="11289445" cy="3857703"/>
          </a:xfrm>
        </p:spPr>
      </p:pic>
    </p:spTree>
    <p:extLst>
      <p:ext uri="{BB962C8B-B14F-4D97-AF65-F5344CB8AC3E}">
        <p14:creationId xmlns:p14="http://schemas.microsoft.com/office/powerpoint/2010/main" val="1064054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EF743-7D1F-FE0B-94EB-4BC4871D0322}"/>
              </a:ext>
            </a:extLst>
          </p:cNvPr>
          <p:cNvSpPr>
            <a:spLocks noGrp="1"/>
          </p:cNvSpPr>
          <p:nvPr>
            <p:ph type="title"/>
          </p:nvPr>
        </p:nvSpPr>
        <p:spPr>
          <a:xfrm>
            <a:off x="550862" y="549275"/>
            <a:ext cx="11097551" cy="750136"/>
          </a:xfrm>
        </p:spPr>
        <p:txBody>
          <a:bodyPr/>
          <a:lstStyle/>
          <a:p>
            <a:pPr algn="ctr"/>
            <a:r>
              <a:rPr lang="es-CO" dirty="0"/>
              <a:t>Sistema de Información</a:t>
            </a:r>
          </a:p>
        </p:txBody>
      </p:sp>
      <p:sp>
        <p:nvSpPr>
          <p:cNvPr id="3" name="Marcador de texto 2">
            <a:extLst>
              <a:ext uri="{FF2B5EF4-FFF2-40B4-BE49-F238E27FC236}">
                <a16:creationId xmlns:a16="http://schemas.microsoft.com/office/drawing/2014/main" id="{F4B016AA-4559-1C80-8076-C9DCCEA82AB2}"/>
              </a:ext>
            </a:extLst>
          </p:cNvPr>
          <p:cNvSpPr>
            <a:spLocks noGrp="1"/>
          </p:cNvSpPr>
          <p:nvPr>
            <p:ph type="body" idx="1"/>
          </p:nvPr>
        </p:nvSpPr>
        <p:spPr>
          <a:xfrm>
            <a:off x="3196225" y="1183615"/>
            <a:ext cx="5437186" cy="282143"/>
          </a:xfrm>
        </p:spPr>
        <p:txBody>
          <a:bodyPr/>
          <a:lstStyle/>
          <a:p>
            <a:pPr algn="ctr"/>
            <a:r>
              <a:rPr lang="es-CO" dirty="0"/>
              <a:t>Pagos</a:t>
            </a:r>
          </a:p>
        </p:txBody>
      </p:sp>
      <p:pic>
        <p:nvPicPr>
          <p:cNvPr id="11" name="Marcador de contenido 10" descr="Interfaz de usuario gráfica, Aplicación&#10;&#10;Descripción generada automáticamente">
            <a:extLst>
              <a:ext uri="{FF2B5EF4-FFF2-40B4-BE49-F238E27FC236}">
                <a16:creationId xmlns:a16="http://schemas.microsoft.com/office/drawing/2014/main" id="{BED1E2C4-FA2A-73DB-C98C-3518C118AE49}"/>
              </a:ext>
            </a:extLst>
          </p:cNvPr>
          <p:cNvPicPr>
            <a:picLocks noGrp="1" noChangeAspect="1"/>
          </p:cNvPicPr>
          <p:nvPr>
            <p:ph sz="half" idx="2"/>
          </p:nvPr>
        </p:nvPicPr>
        <p:blipFill>
          <a:blip r:embed="rId2"/>
          <a:stretch>
            <a:fillRect/>
          </a:stretch>
        </p:blipFill>
        <p:spPr>
          <a:xfrm>
            <a:off x="550863" y="1581554"/>
            <a:ext cx="11097550" cy="4092831"/>
          </a:xfrm>
        </p:spPr>
      </p:pic>
      <p:sp>
        <p:nvSpPr>
          <p:cNvPr id="9" name="Marcador de número de diapositiva 8">
            <a:extLst>
              <a:ext uri="{FF2B5EF4-FFF2-40B4-BE49-F238E27FC236}">
                <a16:creationId xmlns:a16="http://schemas.microsoft.com/office/drawing/2014/main" id="{E447A21C-E7DD-0249-B7A1-D30D5E26D265}"/>
              </a:ext>
            </a:extLst>
          </p:cNvPr>
          <p:cNvSpPr>
            <a:spLocks noGrp="1"/>
          </p:cNvSpPr>
          <p:nvPr>
            <p:ph type="sldNum" sz="quarter" idx="12"/>
          </p:nvPr>
        </p:nvSpPr>
        <p:spPr/>
        <p:txBody>
          <a:bodyPr/>
          <a:lstStyle/>
          <a:p>
            <a:pPr rtl="0"/>
            <a:fld id="{DBA1B0FB-D917-4C8C-928F-313BD683BF39}" type="slidenum">
              <a:rPr lang="es-ES" smtClean="0"/>
              <a:t>11</a:t>
            </a:fld>
            <a:endParaRPr lang="es-ES"/>
          </a:p>
        </p:txBody>
      </p:sp>
    </p:spTree>
    <p:extLst>
      <p:ext uri="{BB962C8B-B14F-4D97-AF65-F5344CB8AC3E}">
        <p14:creationId xmlns:p14="http://schemas.microsoft.com/office/powerpoint/2010/main" val="37614418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EF743-7D1F-FE0B-94EB-4BC4871D0322}"/>
              </a:ext>
            </a:extLst>
          </p:cNvPr>
          <p:cNvSpPr>
            <a:spLocks noGrp="1"/>
          </p:cNvSpPr>
          <p:nvPr>
            <p:ph type="title"/>
          </p:nvPr>
        </p:nvSpPr>
        <p:spPr>
          <a:xfrm>
            <a:off x="550862" y="549275"/>
            <a:ext cx="11097551" cy="750136"/>
          </a:xfrm>
        </p:spPr>
        <p:txBody>
          <a:bodyPr/>
          <a:lstStyle/>
          <a:p>
            <a:pPr algn="ctr"/>
            <a:r>
              <a:rPr lang="es-CO" dirty="0"/>
              <a:t>Sistema de Información</a:t>
            </a:r>
          </a:p>
        </p:txBody>
      </p:sp>
      <p:sp>
        <p:nvSpPr>
          <p:cNvPr id="3" name="Marcador de texto 2">
            <a:extLst>
              <a:ext uri="{FF2B5EF4-FFF2-40B4-BE49-F238E27FC236}">
                <a16:creationId xmlns:a16="http://schemas.microsoft.com/office/drawing/2014/main" id="{F4B016AA-4559-1C80-8076-C9DCCEA82AB2}"/>
              </a:ext>
            </a:extLst>
          </p:cNvPr>
          <p:cNvSpPr>
            <a:spLocks noGrp="1"/>
          </p:cNvSpPr>
          <p:nvPr>
            <p:ph type="body" idx="1"/>
          </p:nvPr>
        </p:nvSpPr>
        <p:spPr>
          <a:xfrm>
            <a:off x="3148099" y="1193398"/>
            <a:ext cx="5437186" cy="212026"/>
          </a:xfrm>
        </p:spPr>
        <p:txBody>
          <a:bodyPr/>
          <a:lstStyle/>
          <a:p>
            <a:pPr algn="ctr"/>
            <a:r>
              <a:rPr lang="es-CO" dirty="0"/>
              <a:t>Categorías</a:t>
            </a:r>
          </a:p>
        </p:txBody>
      </p:sp>
      <p:sp>
        <p:nvSpPr>
          <p:cNvPr id="9" name="Marcador de número de diapositiva 8">
            <a:extLst>
              <a:ext uri="{FF2B5EF4-FFF2-40B4-BE49-F238E27FC236}">
                <a16:creationId xmlns:a16="http://schemas.microsoft.com/office/drawing/2014/main" id="{E447A21C-E7DD-0249-B7A1-D30D5E26D265}"/>
              </a:ext>
            </a:extLst>
          </p:cNvPr>
          <p:cNvSpPr>
            <a:spLocks noGrp="1"/>
          </p:cNvSpPr>
          <p:nvPr>
            <p:ph type="sldNum" sz="quarter" idx="12"/>
          </p:nvPr>
        </p:nvSpPr>
        <p:spPr/>
        <p:txBody>
          <a:bodyPr/>
          <a:lstStyle/>
          <a:p>
            <a:pPr rtl="0"/>
            <a:fld id="{DBA1B0FB-D917-4C8C-928F-313BD683BF39}" type="slidenum">
              <a:rPr lang="es-ES" smtClean="0"/>
              <a:t>12</a:t>
            </a:fld>
            <a:endParaRPr lang="es-ES"/>
          </a:p>
        </p:txBody>
      </p:sp>
      <p:pic>
        <p:nvPicPr>
          <p:cNvPr id="7" name="Marcador de contenido 6">
            <a:extLst>
              <a:ext uri="{FF2B5EF4-FFF2-40B4-BE49-F238E27FC236}">
                <a16:creationId xmlns:a16="http://schemas.microsoft.com/office/drawing/2014/main" id="{525FF563-10BB-15A8-198C-2FC6A088C055}"/>
              </a:ext>
            </a:extLst>
          </p:cNvPr>
          <p:cNvPicPr>
            <a:picLocks noGrp="1" noChangeAspect="1"/>
          </p:cNvPicPr>
          <p:nvPr>
            <p:ph sz="half" idx="2"/>
          </p:nvPr>
        </p:nvPicPr>
        <p:blipFill>
          <a:blip r:embed="rId2"/>
          <a:stretch>
            <a:fillRect/>
          </a:stretch>
        </p:blipFill>
        <p:spPr>
          <a:xfrm>
            <a:off x="550862" y="1511438"/>
            <a:ext cx="11097551" cy="4376016"/>
          </a:xfrm>
        </p:spPr>
      </p:pic>
    </p:spTree>
    <p:extLst>
      <p:ext uri="{BB962C8B-B14F-4D97-AF65-F5344CB8AC3E}">
        <p14:creationId xmlns:p14="http://schemas.microsoft.com/office/powerpoint/2010/main" val="2054913139"/>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EF743-7D1F-FE0B-94EB-4BC4871D0322}"/>
              </a:ext>
            </a:extLst>
          </p:cNvPr>
          <p:cNvSpPr>
            <a:spLocks noGrp="1"/>
          </p:cNvSpPr>
          <p:nvPr>
            <p:ph type="title"/>
          </p:nvPr>
        </p:nvSpPr>
        <p:spPr>
          <a:xfrm>
            <a:off x="550862" y="363604"/>
            <a:ext cx="11097551" cy="750136"/>
          </a:xfrm>
        </p:spPr>
        <p:txBody>
          <a:bodyPr/>
          <a:lstStyle/>
          <a:p>
            <a:pPr algn="ctr"/>
            <a:r>
              <a:rPr lang="es-CO" dirty="0"/>
              <a:t>Sistema de Información</a:t>
            </a:r>
          </a:p>
        </p:txBody>
      </p:sp>
      <p:sp>
        <p:nvSpPr>
          <p:cNvPr id="3" name="Marcador de texto 2">
            <a:extLst>
              <a:ext uri="{FF2B5EF4-FFF2-40B4-BE49-F238E27FC236}">
                <a16:creationId xmlns:a16="http://schemas.microsoft.com/office/drawing/2014/main" id="{F4B016AA-4559-1C80-8076-C9DCCEA82AB2}"/>
              </a:ext>
            </a:extLst>
          </p:cNvPr>
          <p:cNvSpPr>
            <a:spLocks noGrp="1"/>
          </p:cNvSpPr>
          <p:nvPr>
            <p:ph type="body" idx="1"/>
          </p:nvPr>
        </p:nvSpPr>
        <p:spPr>
          <a:xfrm>
            <a:off x="3180183" y="1056978"/>
            <a:ext cx="5437186" cy="212026"/>
          </a:xfrm>
        </p:spPr>
        <p:txBody>
          <a:bodyPr/>
          <a:lstStyle/>
          <a:p>
            <a:pPr algn="ctr"/>
            <a:r>
              <a:rPr lang="es-CO" dirty="0"/>
              <a:t>Usuarios - administrador</a:t>
            </a:r>
          </a:p>
        </p:txBody>
      </p:sp>
      <p:sp>
        <p:nvSpPr>
          <p:cNvPr id="9" name="Marcador de número de diapositiva 8">
            <a:extLst>
              <a:ext uri="{FF2B5EF4-FFF2-40B4-BE49-F238E27FC236}">
                <a16:creationId xmlns:a16="http://schemas.microsoft.com/office/drawing/2014/main" id="{E447A21C-E7DD-0249-B7A1-D30D5E26D265}"/>
              </a:ext>
            </a:extLst>
          </p:cNvPr>
          <p:cNvSpPr>
            <a:spLocks noGrp="1"/>
          </p:cNvSpPr>
          <p:nvPr>
            <p:ph type="sldNum" sz="quarter" idx="12"/>
          </p:nvPr>
        </p:nvSpPr>
        <p:spPr/>
        <p:txBody>
          <a:bodyPr/>
          <a:lstStyle/>
          <a:p>
            <a:pPr rtl="0"/>
            <a:fld id="{DBA1B0FB-D917-4C8C-928F-313BD683BF39}" type="slidenum">
              <a:rPr lang="es-ES" smtClean="0"/>
              <a:t>13</a:t>
            </a:fld>
            <a:endParaRPr lang="es-ES"/>
          </a:p>
        </p:txBody>
      </p:sp>
      <p:pic>
        <p:nvPicPr>
          <p:cNvPr id="11" name="Marcador de contenido 10" descr="Interfaz de usuario gráfica&#10;&#10;Descripción generada automáticamente con confianza baja">
            <a:extLst>
              <a:ext uri="{FF2B5EF4-FFF2-40B4-BE49-F238E27FC236}">
                <a16:creationId xmlns:a16="http://schemas.microsoft.com/office/drawing/2014/main" id="{7C6A01D7-59D7-FB42-0CEF-C4F05FB86813}"/>
              </a:ext>
            </a:extLst>
          </p:cNvPr>
          <p:cNvPicPr>
            <a:picLocks noGrp="1" noChangeAspect="1"/>
          </p:cNvPicPr>
          <p:nvPr>
            <p:ph sz="half" idx="2"/>
          </p:nvPr>
        </p:nvPicPr>
        <p:blipFill>
          <a:blip r:embed="rId2"/>
          <a:stretch>
            <a:fillRect/>
          </a:stretch>
        </p:blipFill>
        <p:spPr>
          <a:xfrm>
            <a:off x="550863" y="1427747"/>
            <a:ext cx="11097550" cy="4373275"/>
          </a:xfrm>
        </p:spPr>
      </p:pic>
    </p:spTree>
    <p:extLst>
      <p:ext uri="{BB962C8B-B14F-4D97-AF65-F5344CB8AC3E}">
        <p14:creationId xmlns:p14="http://schemas.microsoft.com/office/powerpoint/2010/main" val="33023223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EF743-7D1F-FE0B-94EB-4BC4871D0322}"/>
              </a:ext>
            </a:extLst>
          </p:cNvPr>
          <p:cNvSpPr>
            <a:spLocks noGrp="1"/>
          </p:cNvSpPr>
          <p:nvPr>
            <p:ph type="title"/>
          </p:nvPr>
        </p:nvSpPr>
        <p:spPr>
          <a:xfrm>
            <a:off x="550862" y="363604"/>
            <a:ext cx="11097551" cy="750136"/>
          </a:xfrm>
        </p:spPr>
        <p:txBody>
          <a:bodyPr/>
          <a:lstStyle/>
          <a:p>
            <a:pPr algn="ctr"/>
            <a:r>
              <a:rPr lang="es-CO" dirty="0"/>
              <a:t>Sistema de Información</a:t>
            </a:r>
          </a:p>
        </p:txBody>
      </p:sp>
      <p:sp>
        <p:nvSpPr>
          <p:cNvPr id="3" name="Marcador de texto 2">
            <a:extLst>
              <a:ext uri="{FF2B5EF4-FFF2-40B4-BE49-F238E27FC236}">
                <a16:creationId xmlns:a16="http://schemas.microsoft.com/office/drawing/2014/main" id="{F4B016AA-4559-1C80-8076-C9DCCEA82AB2}"/>
              </a:ext>
            </a:extLst>
          </p:cNvPr>
          <p:cNvSpPr>
            <a:spLocks noGrp="1"/>
          </p:cNvSpPr>
          <p:nvPr>
            <p:ph type="body" idx="1"/>
          </p:nvPr>
        </p:nvSpPr>
        <p:spPr>
          <a:xfrm>
            <a:off x="3180183" y="1056978"/>
            <a:ext cx="5437186" cy="212026"/>
          </a:xfrm>
        </p:spPr>
        <p:txBody>
          <a:bodyPr/>
          <a:lstStyle/>
          <a:p>
            <a:pPr algn="ctr"/>
            <a:r>
              <a:rPr lang="es-CO" dirty="0"/>
              <a:t>cliente</a:t>
            </a:r>
          </a:p>
        </p:txBody>
      </p:sp>
      <p:sp>
        <p:nvSpPr>
          <p:cNvPr id="9" name="Marcador de número de diapositiva 8">
            <a:extLst>
              <a:ext uri="{FF2B5EF4-FFF2-40B4-BE49-F238E27FC236}">
                <a16:creationId xmlns:a16="http://schemas.microsoft.com/office/drawing/2014/main" id="{E447A21C-E7DD-0249-B7A1-D30D5E26D265}"/>
              </a:ext>
            </a:extLst>
          </p:cNvPr>
          <p:cNvSpPr>
            <a:spLocks noGrp="1"/>
          </p:cNvSpPr>
          <p:nvPr>
            <p:ph type="sldNum" sz="quarter" idx="12"/>
          </p:nvPr>
        </p:nvSpPr>
        <p:spPr/>
        <p:txBody>
          <a:bodyPr/>
          <a:lstStyle/>
          <a:p>
            <a:pPr rtl="0"/>
            <a:fld id="{DBA1B0FB-D917-4C8C-928F-313BD683BF39}" type="slidenum">
              <a:rPr lang="es-ES" smtClean="0"/>
              <a:t>14</a:t>
            </a:fld>
            <a:endParaRPr lang="es-ES"/>
          </a:p>
        </p:txBody>
      </p:sp>
      <p:pic>
        <p:nvPicPr>
          <p:cNvPr id="7" name="Marcador de contenido 6" descr="Interfaz de usuario gráfica, Aplicación, Teams&#10;&#10;Descripción generada automáticamente">
            <a:extLst>
              <a:ext uri="{FF2B5EF4-FFF2-40B4-BE49-F238E27FC236}">
                <a16:creationId xmlns:a16="http://schemas.microsoft.com/office/drawing/2014/main" id="{F8A72E9D-89FF-C35C-056A-FFD0F704282D}"/>
              </a:ext>
            </a:extLst>
          </p:cNvPr>
          <p:cNvPicPr>
            <a:picLocks noGrp="1" noChangeAspect="1"/>
          </p:cNvPicPr>
          <p:nvPr>
            <p:ph sz="half" idx="2"/>
          </p:nvPr>
        </p:nvPicPr>
        <p:blipFill>
          <a:blip r:embed="rId2"/>
          <a:stretch>
            <a:fillRect/>
          </a:stretch>
        </p:blipFill>
        <p:spPr>
          <a:xfrm>
            <a:off x="550863" y="1395662"/>
            <a:ext cx="11097550" cy="4405359"/>
          </a:xfrm>
        </p:spPr>
      </p:pic>
    </p:spTree>
    <p:extLst>
      <p:ext uri="{BB962C8B-B14F-4D97-AF65-F5344CB8AC3E}">
        <p14:creationId xmlns:p14="http://schemas.microsoft.com/office/powerpoint/2010/main" val="357295303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EF743-7D1F-FE0B-94EB-4BC4871D0322}"/>
              </a:ext>
            </a:extLst>
          </p:cNvPr>
          <p:cNvSpPr>
            <a:spLocks noGrp="1"/>
          </p:cNvSpPr>
          <p:nvPr>
            <p:ph type="title"/>
          </p:nvPr>
        </p:nvSpPr>
        <p:spPr>
          <a:xfrm>
            <a:off x="550862" y="363604"/>
            <a:ext cx="11097551" cy="750136"/>
          </a:xfrm>
        </p:spPr>
        <p:txBody>
          <a:bodyPr/>
          <a:lstStyle/>
          <a:p>
            <a:pPr algn="ctr"/>
            <a:r>
              <a:rPr lang="es-CO" dirty="0"/>
              <a:t>Sistema de Información</a:t>
            </a:r>
          </a:p>
        </p:txBody>
      </p:sp>
      <p:sp>
        <p:nvSpPr>
          <p:cNvPr id="3" name="Marcador de texto 2">
            <a:extLst>
              <a:ext uri="{FF2B5EF4-FFF2-40B4-BE49-F238E27FC236}">
                <a16:creationId xmlns:a16="http://schemas.microsoft.com/office/drawing/2014/main" id="{F4B016AA-4559-1C80-8076-C9DCCEA82AB2}"/>
              </a:ext>
            </a:extLst>
          </p:cNvPr>
          <p:cNvSpPr>
            <a:spLocks noGrp="1"/>
          </p:cNvSpPr>
          <p:nvPr>
            <p:ph type="body" idx="1"/>
          </p:nvPr>
        </p:nvSpPr>
        <p:spPr>
          <a:xfrm>
            <a:off x="3228310" y="979346"/>
            <a:ext cx="5437186" cy="212026"/>
          </a:xfrm>
        </p:spPr>
        <p:txBody>
          <a:bodyPr/>
          <a:lstStyle/>
          <a:p>
            <a:pPr algn="ctr"/>
            <a:r>
              <a:rPr lang="es-CO" dirty="0"/>
              <a:t>Productos </a:t>
            </a:r>
          </a:p>
        </p:txBody>
      </p:sp>
      <p:sp>
        <p:nvSpPr>
          <p:cNvPr id="9" name="Marcador de número de diapositiva 8">
            <a:extLst>
              <a:ext uri="{FF2B5EF4-FFF2-40B4-BE49-F238E27FC236}">
                <a16:creationId xmlns:a16="http://schemas.microsoft.com/office/drawing/2014/main" id="{E447A21C-E7DD-0249-B7A1-D30D5E26D265}"/>
              </a:ext>
            </a:extLst>
          </p:cNvPr>
          <p:cNvSpPr>
            <a:spLocks noGrp="1"/>
          </p:cNvSpPr>
          <p:nvPr>
            <p:ph type="sldNum" sz="quarter" idx="12"/>
          </p:nvPr>
        </p:nvSpPr>
        <p:spPr/>
        <p:txBody>
          <a:bodyPr/>
          <a:lstStyle/>
          <a:p>
            <a:pPr rtl="0"/>
            <a:fld id="{DBA1B0FB-D917-4C8C-928F-313BD683BF39}" type="slidenum">
              <a:rPr lang="es-ES" smtClean="0"/>
              <a:t>15</a:t>
            </a:fld>
            <a:endParaRPr lang="es-ES"/>
          </a:p>
        </p:txBody>
      </p:sp>
      <p:pic>
        <p:nvPicPr>
          <p:cNvPr id="8" name="Marcador de contenido 7" descr="Captura de pantalla de un celular&#10;&#10;Descripción generada automáticamente">
            <a:extLst>
              <a:ext uri="{FF2B5EF4-FFF2-40B4-BE49-F238E27FC236}">
                <a16:creationId xmlns:a16="http://schemas.microsoft.com/office/drawing/2014/main" id="{1C376BAB-D5BB-FA5D-6C27-CAF90F2F1C5A}"/>
              </a:ext>
            </a:extLst>
          </p:cNvPr>
          <p:cNvPicPr>
            <a:picLocks noGrp="1" noChangeAspect="1"/>
          </p:cNvPicPr>
          <p:nvPr>
            <p:ph sz="half" idx="2"/>
          </p:nvPr>
        </p:nvPicPr>
        <p:blipFill>
          <a:blip r:embed="rId2"/>
          <a:stretch>
            <a:fillRect/>
          </a:stretch>
        </p:blipFill>
        <p:spPr>
          <a:xfrm>
            <a:off x="550863" y="1269004"/>
            <a:ext cx="11097550" cy="4532018"/>
          </a:xfrm>
        </p:spPr>
      </p:pic>
    </p:spTree>
    <p:extLst>
      <p:ext uri="{BB962C8B-B14F-4D97-AF65-F5344CB8AC3E}">
        <p14:creationId xmlns:p14="http://schemas.microsoft.com/office/powerpoint/2010/main" val="40149548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EF743-7D1F-FE0B-94EB-4BC4871D0322}"/>
              </a:ext>
            </a:extLst>
          </p:cNvPr>
          <p:cNvSpPr>
            <a:spLocks noGrp="1"/>
          </p:cNvSpPr>
          <p:nvPr>
            <p:ph type="title"/>
          </p:nvPr>
        </p:nvSpPr>
        <p:spPr>
          <a:xfrm>
            <a:off x="550862" y="363604"/>
            <a:ext cx="11097551" cy="750136"/>
          </a:xfrm>
        </p:spPr>
        <p:txBody>
          <a:bodyPr/>
          <a:lstStyle/>
          <a:p>
            <a:pPr algn="ctr"/>
            <a:r>
              <a:rPr lang="es-CO" dirty="0"/>
              <a:t>Sistema de Información</a:t>
            </a:r>
          </a:p>
        </p:txBody>
      </p:sp>
      <p:sp>
        <p:nvSpPr>
          <p:cNvPr id="3" name="Marcador de texto 2">
            <a:extLst>
              <a:ext uri="{FF2B5EF4-FFF2-40B4-BE49-F238E27FC236}">
                <a16:creationId xmlns:a16="http://schemas.microsoft.com/office/drawing/2014/main" id="{F4B016AA-4559-1C80-8076-C9DCCEA82AB2}"/>
              </a:ext>
            </a:extLst>
          </p:cNvPr>
          <p:cNvSpPr>
            <a:spLocks noGrp="1"/>
          </p:cNvSpPr>
          <p:nvPr>
            <p:ph type="body" idx="1"/>
          </p:nvPr>
        </p:nvSpPr>
        <p:spPr>
          <a:xfrm>
            <a:off x="3228310" y="979346"/>
            <a:ext cx="5437186" cy="212026"/>
          </a:xfrm>
        </p:spPr>
        <p:txBody>
          <a:bodyPr/>
          <a:lstStyle/>
          <a:p>
            <a:pPr algn="ctr"/>
            <a:r>
              <a:rPr lang="es-CO" dirty="0"/>
              <a:t>ventas</a:t>
            </a:r>
          </a:p>
        </p:txBody>
      </p:sp>
      <p:sp>
        <p:nvSpPr>
          <p:cNvPr id="9" name="Marcador de número de diapositiva 8">
            <a:extLst>
              <a:ext uri="{FF2B5EF4-FFF2-40B4-BE49-F238E27FC236}">
                <a16:creationId xmlns:a16="http://schemas.microsoft.com/office/drawing/2014/main" id="{E447A21C-E7DD-0249-B7A1-D30D5E26D265}"/>
              </a:ext>
            </a:extLst>
          </p:cNvPr>
          <p:cNvSpPr>
            <a:spLocks noGrp="1"/>
          </p:cNvSpPr>
          <p:nvPr>
            <p:ph type="sldNum" sz="quarter" idx="12"/>
          </p:nvPr>
        </p:nvSpPr>
        <p:spPr/>
        <p:txBody>
          <a:bodyPr/>
          <a:lstStyle/>
          <a:p>
            <a:pPr rtl="0"/>
            <a:fld id="{DBA1B0FB-D917-4C8C-928F-313BD683BF39}" type="slidenum">
              <a:rPr lang="es-ES" smtClean="0"/>
              <a:t>16</a:t>
            </a:fld>
            <a:endParaRPr lang="es-ES"/>
          </a:p>
        </p:txBody>
      </p:sp>
      <p:pic>
        <p:nvPicPr>
          <p:cNvPr id="17" name="Marcador de contenido 16" descr="Interfaz de usuario gráfica, Texto, Aplicación&#10;&#10;Descripción generada automáticamente">
            <a:extLst>
              <a:ext uri="{FF2B5EF4-FFF2-40B4-BE49-F238E27FC236}">
                <a16:creationId xmlns:a16="http://schemas.microsoft.com/office/drawing/2014/main" id="{7D477C0D-6F5A-B77F-1ACD-9429D49BBAED}"/>
              </a:ext>
            </a:extLst>
          </p:cNvPr>
          <p:cNvPicPr>
            <a:picLocks noGrp="1" noChangeAspect="1"/>
          </p:cNvPicPr>
          <p:nvPr>
            <p:ph sz="half" idx="2"/>
          </p:nvPr>
        </p:nvPicPr>
        <p:blipFill>
          <a:blip r:embed="rId2"/>
          <a:stretch>
            <a:fillRect/>
          </a:stretch>
        </p:blipFill>
        <p:spPr>
          <a:xfrm>
            <a:off x="550861" y="1517466"/>
            <a:ext cx="11090275" cy="4361187"/>
          </a:xfrm>
        </p:spPr>
      </p:pic>
    </p:spTree>
    <p:extLst>
      <p:ext uri="{BB962C8B-B14F-4D97-AF65-F5344CB8AC3E}">
        <p14:creationId xmlns:p14="http://schemas.microsoft.com/office/powerpoint/2010/main" val="6467423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EF743-7D1F-FE0B-94EB-4BC4871D0322}"/>
              </a:ext>
            </a:extLst>
          </p:cNvPr>
          <p:cNvSpPr>
            <a:spLocks noGrp="1"/>
          </p:cNvSpPr>
          <p:nvPr>
            <p:ph type="title"/>
          </p:nvPr>
        </p:nvSpPr>
        <p:spPr>
          <a:xfrm>
            <a:off x="550862" y="363604"/>
            <a:ext cx="11097551" cy="750136"/>
          </a:xfrm>
        </p:spPr>
        <p:txBody>
          <a:bodyPr/>
          <a:lstStyle/>
          <a:p>
            <a:pPr algn="ctr"/>
            <a:r>
              <a:rPr lang="es-CO"/>
              <a:t>Sistema de Información</a:t>
            </a:r>
            <a:endParaRPr lang="es-CO" dirty="0"/>
          </a:p>
        </p:txBody>
      </p:sp>
      <p:sp>
        <p:nvSpPr>
          <p:cNvPr id="3" name="Marcador de texto 2">
            <a:extLst>
              <a:ext uri="{FF2B5EF4-FFF2-40B4-BE49-F238E27FC236}">
                <a16:creationId xmlns:a16="http://schemas.microsoft.com/office/drawing/2014/main" id="{F4B016AA-4559-1C80-8076-C9DCCEA82AB2}"/>
              </a:ext>
            </a:extLst>
          </p:cNvPr>
          <p:cNvSpPr>
            <a:spLocks noGrp="1"/>
          </p:cNvSpPr>
          <p:nvPr>
            <p:ph type="body" idx="1"/>
          </p:nvPr>
        </p:nvSpPr>
        <p:spPr>
          <a:xfrm>
            <a:off x="3228310" y="979346"/>
            <a:ext cx="5437186" cy="212026"/>
          </a:xfrm>
        </p:spPr>
        <p:txBody>
          <a:bodyPr/>
          <a:lstStyle/>
          <a:p>
            <a:pPr algn="ctr"/>
            <a:r>
              <a:rPr lang="es-CO"/>
              <a:t>inventario</a:t>
            </a:r>
            <a:endParaRPr lang="es-CO" dirty="0"/>
          </a:p>
        </p:txBody>
      </p:sp>
      <p:sp>
        <p:nvSpPr>
          <p:cNvPr id="9" name="Marcador de número de diapositiva 8">
            <a:extLst>
              <a:ext uri="{FF2B5EF4-FFF2-40B4-BE49-F238E27FC236}">
                <a16:creationId xmlns:a16="http://schemas.microsoft.com/office/drawing/2014/main" id="{E447A21C-E7DD-0249-B7A1-D30D5E26D265}"/>
              </a:ext>
            </a:extLst>
          </p:cNvPr>
          <p:cNvSpPr>
            <a:spLocks noGrp="1"/>
          </p:cNvSpPr>
          <p:nvPr>
            <p:ph type="sldNum" sz="quarter" idx="12"/>
          </p:nvPr>
        </p:nvSpPr>
        <p:spPr/>
        <p:txBody>
          <a:bodyPr/>
          <a:lstStyle/>
          <a:p>
            <a:pPr rtl="0"/>
            <a:fld id="{DBA1B0FB-D917-4C8C-928F-313BD683BF39}" type="slidenum">
              <a:rPr lang="es-ES" smtClean="0"/>
              <a:t>17</a:t>
            </a:fld>
            <a:endParaRPr lang="es-ES"/>
          </a:p>
        </p:txBody>
      </p:sp>
      <p:pic>
        <p:nvPicPr>
          <p:cNvPr id="12" name="Marcador de contenido 11" descr="Interfaz de usuario gráfica, Texto&#10;&#10;Descripción generada automáticamente">
            <a:extLst>
              <a:ext uri="{FF2B5EF4-FFF2-40B4-BE49-F238E27FC236}">
                <a16:creationId xmlns:a16="http://schemas.microsoft.com/office/drawing/2014/main" id="{3C992944-A695-EA87-7CE6-44722DC0FC99}"/>
              </a:ext>
            </a:extLst>
          </p:cNvPr>
          <p:cNvPicPr>
            <a:picLocks noGrp="1" noChangeAspect="1"/>
          </p:cNvPicPr>
          <p:nvPr>
            <p:ph sz="half" idx="2"/>
          </p:nvPr>
        </p:nvPicPr>
        <p:blipFill>
          <a:blip r:embed="rId2"/>
          <a:stretch>
            <a:fillRect/>
          </a:stretch>
        </p:blipFill>
        <p:spPr>
          <a:xfrm>
            <a:off x="543586" y="1427747"/>
            <a:ext cx="11097551" cy="4450907"/>
          </a:xfrm>
        </p:spPr>
      </p:pic>
    </p:spTree>
    <p:extLst>
      <p:ext uri="{BB962C8B-B14F-4D97-AF65-F5344CB8AC3E}">
        <p14:creationId xmlns:p14="http://schemas.microsoft.com/office/powerpoint/2010/main" val="147646383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EF743-7D1F-FE0B-94EB-4BC4871D0322}"/>
              </a:ext>
            </a:extLst>
          </p:cNvPr>
          <p:cNvSpPr>
            <a:spLocks noGrp="1"/>
          </p:cNvSpPr>
          <p:nvPr>
            <p:ph type="title"/>
          </p:nvPr>
        </p:nvSpPr>
        <p:spPr>
          <a:xfrm>
            <a:off x="550862" y="363604"/>
            <a:ext cx="11097551" cy="750136"/>
          </a:xfrm>
        </p:spPr>
        <p:txBody>
          <a:bodyPr/>
          <a:lstStyle/>
          <a:p>
            <a:pPr algn="ctr"/>
            <a:r>
              <a:rPr lang="es-CO"/>
              <a:t>Sistema de Información</a:t>
            </a:r>
            <a:endParaRPr lang="es-CO" dirty="0"/>
          </a:p>
        </p:txBody>
      </p:sp>
      <p:sp>
        <p:nvSpPr>
          <p:cNvPr id="3" name="Marcador de texto 2">
            <a:extLst>
              <a:ext uri="{FF2B5EF4-FFF2-40B4-BE49-F238E27FC236}">
                <a16:creationId xmlns:a16="http://schemas.microsoft.com/office/drawing/2014/main" id="{F4B016AA-4559-1C80-8076-C9DCCEA82AB2}"/>
              </a:ext>
            </a:extLst>
          </p:cNvPr>
          <p:cNvSpPr>
            <a:spLocks noGrp="1"/>
          </p:cNvSpPr>
          <p:nvPr>
            <p:ph type="body" idx="1"/>
          </p:nvPr>
        </p:nvSpPr>
        <p:spPr>
          <a:xfrm>
            <a:off x="3228310" y="979346"/>
            <a:ext cx="5437186" cy="212026"/>
          </a:xfrm>
        </p:spPr>
        <p:txBody>
          <a:bodyPr/>
          <a:lstStyle/>
          <a:p>
            <a:pPr algn="ctr"/>
            <a:r>
              <a:rPr lang="es-CO" dirty="0"/>
              <a:t>Configuración – gestión solicitudes</a:t>
            </a:r>
          </a:p>
        </p:txBody>
      </p:sp>
      <p:sp>
        <p:nvSpPr>
          <p:cNvPr id="9" name="Marcador de número de diapositiva 8">
            <a:extLst>
              <a:ext uri="{FF2B5EF4-FFF2-40B4-BE49-F238E27FC236}">
                <a16:creationId xmlns:a16="http://schemas.microsoft.com/office/drawing/2014/main" id="{E447A21C-E7DD-0249-B7A1-D30D5E26D265}"/>
              </a:ext>
            </a:extLst>
          </p:cNvPr>
          <p:cNvSpPr>
            <a:spLocks noGrp="1"/>
          </p:cNvSpPr>
          <p:nvPr>
            <p:ph type="sldNum" sz="quarter" idx="12"/>
          </p:nvPr>
        </p:nvSpPr>
        <p:spPr/>
        <p:txBody>
          <a:bodyPr/>
          <a:lstStyle/>
          <a:p>
            <a:pPr rtl="0"/>
            <a:fld id="{DBA1B0FB-D917-4C8C-928F-313BD683BF39}" type="slidenum">
              <a:rPr lang="es-ES" smtClean="0"/>
              <a:t>18</a:t>
            </a:fld>
            <a:endParaRPr lang="es-ES"/>
          </a:p>
        </p:txBody>
      </p:sp>
      <p:pic>
        <p:nvPicPr>
          <p:cNvPr id="8" name="Marcador de contenido 7" descr="Interfaz de usuario gráfica, Aplicación&#10;&#10;Descripción generada automáticamente">
            <a:extLst>
              <a:ext uri="{FF2B5EF4-FFF2-40B4-BE49-F238E27FC236}">
                <a16:creationId xmlns:a16="http://schemas.microsoft.com/office/drawing/2014/main" id="{BDA1D63F-6356-C88D-6DE3-C7755F168ABA}"/>
              </a:ext>
            </a:extLst>
          </p:cNvPr>
          <p:cNvPicPr>
            <a:picLocks noGrp="1" noChangeAspect="1"/>
          </p:cNvPicPr>
          <p:nvPr>
            <p:ph sz="half" idx="2"/>
          </p:nvPr>
        </p:nvPicPr>
        <p:blipFill>
          <a:blip r:embed="rId2"/>
          <a:stretch>
            <a:fillRect/>
          </a:stretch>
        </p:blipFill>
        <p:spPr>
          <a:xfrm>
            <a:off x="550862" y="1347537"/>
            <a:ext cx="10903201" cy="4531116"/>
          </a:xfrm>
        </p:spPr>
      </p:pic>
    </p:spTree>
    <p:extLst>
      <p:ext uri="{BB962C8B-B14F-4D97-AF65-F5344CB8AC3E}">
        <p14:creationId xmlns:p14="http://schemas.microsoft.com/office/powerpoint/2010/main" val="342339147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EF743-7D1F-FE0B-94EB-4BC4871D0322}"/>
              </a:ext>
            </a:extLst>
          </p:cNvPr>
          <p:cNvSpPr>
            <a:spLocks noGrp="1"/>
          </p:cNvSpPr>
          <p:nvPr>
            <p:ph type="title"/>
          </p:nvPr>
        </p:nvSpPr>
        <p:spPr>
          <a:xfrm>
            <a:off x="550862" y="363604"/>
            <a:ext cx="11097551" cy="750136"/>
          </a:xfrm>
        </p:spPr>
        <p:txBody>
          <a:bodyPr/>
          <a:lstStyle/>
          <a:p>
            <a:pPr algn="ctr"/>
            <a:r>
              <a:rPr lang="es-CO" dirty="0"/>
              <a:t>Sistema de Información</a:t>
            </a:r>
          </a:p>
        </p:txBody>
      </p:sp>
      <p:sp>
        <p:nvSpPr>
          <p:cNvPr id="3" name="Marcador de texto 2">
            <a:extLst>
              <a:ext uri="{FF2B5EF4-FFF2-40B4-BE49-F238E27FC236}">
                <a16:creationId xmlns:a16="http://schemas.microsoft.com/office/drawing/2014/main" id="{F4B016AA-4559-1C80-8076-C9DCCEA82AB2}"/>
              </a:ext>
            </a:extLst>
          </p:cNvPr>
          <p:cNvSpPr>
            <a:spLocks noGrp="1"/>
          </p:cNvSpPr>
          <p:nvPr>
            <p:ph type="body" idx="1"/>
          </p:nvPr>
        </p:nvSpPr>
        <p:spPr>
          <a:xfrm>
            <a:off x="3228310" y="979346"/>
            <a:ext cx="5437186" cy="212026"/>
          </a:xfrm>
        </p:spPr>
        <p:txBody>
          <a:bodyPr/>
          <a:lstStyle/>
          <a:p>
            <a:pPr algn="ctr"/>
            <a:r>
              <a:rPr lang="es-CO" dirty="0"/>
              <a:t>Quejas &amp; Reclamos</a:t>
            </a:r>
          </a:p>
        </p:txBody>
      </p:sp>
      <p:sp>
        <p:nvSpPr>
          <p:cNvPr id="9" name="Marcador de número de diapositiva 8">
            <a:extLst>
              <a:ext uri="{FF2B5EF4-FFF2-40B4-BE49-F238E27FC236}">
                <a16:creationId xmlns:a16="http://schemas.microsoft.com/office/drawing/2014/main" id="{E447A21C-E7DD-0249-B7A1-D30D5E26D265}"/>
              </a:ext>
            </a:extLst>
          </p:cNvPr>
          <p:cNvSpPr>
            <a:spLocks noGrp="1"/>
          </p:cNvSpPr>
          <p:nvPr>
            <p:ph type="sldNum" sz="quarter" idx="12"/>
          </p:nvPr>
        </p:nvSpPr>
        <p:spPr/>
        <p:txBody>
          <a:bodyPr/>
          <a:lstStyle/>
          <a:p>
            <a:pPr rtl="0"/>
            <a:fld id="{DBA1B0FB-D917-4C8C-928F-313BD683BF39}" type="slidenum">
              <a:rPr lang="es-ES" smtClean="0"/>
              <a:t>19</a:t>
            </a:fld>
            <a:endParaRPr lang="es-ES"/>
          </a:p>
        </p:txBody>
      </p:sp>
      <p:pic>
        <p:nvPicPr>
          <p:cNvPr id="7" name="Marcador de contenido 6" descr="Interfaz de usuario gráfica, Aplicación&#10;&#10;Descripción generada automáticamente">
            <a:extLst>
              <a:ext uri="{FF2B5EF4-FFF2-40B4-BE49-F238E27FC236}">
                <a16:creationId xmlns:a16="http://schemas.microsoft.com/office/drawing/2014/main" id="{223A8900-9EEA-7F81-9B5A-5E42A311E744}"/>
              </a:ext>
            </a:extLst>
          </p:cNvPr>
          <p:cNvPicPr>
            <a:picLocks noGrp="1" noChangeAspect="1"/>
          </p:cNvPicPr>
          <p:nvPr>
            <p:ph sz="half" idx="2"/>
          </p:nvPr>
        </p:nvPicPr>
        <p:blipFill>
          <a:blip r:embed="rId2"/>
          <a:stretch>
            <a:fillRect/>
          </a:stretch>
        </p:blipFill>
        <p:spPr>
          <a:xfrm>
            <a:off x="550862" y="1517467"/>
            <a:ext cx="11090275" cy="4361187"/>
          </a:xfrm>
        </p:spPr>
      </p:pic>
    </p:spTree>
    <p:extLst>
      <p:ext uri="{BB962C8B-B14F-4D97-AF65-F5344CB8AC3E}">
        <p14:creationId xmlns:p14="http://schemas.microsoft.com/office/powerpoint/2010/main" val="7017304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6426E-F6F6-4A7C-9181-8C3090996261}"/>
              </a:ext>
            </a:extLst>
          </p:cNvPr>
          <p:cNvSpPr>
            <a:spLocks noGrp="1"/>
          </p:cNvSpPr>
          <p:nvPr>
            <p:ph type="title"/>
          </p:nvPr>
        </p:nvSpPr>
        <p:spPr>
          <a:xfrm>
            <a:off x="173037" y="2419807"/>
            <a:ext cx="4774802" cy="1249034"/>
          </a:xfrm>
        </p:spPr>
        <p:txBody>
          <a:bodyPr rtlCol="0"/>
          <a:lstStyle/>
          <a:p>
            <a:pPr algn="ctr"/>
            <a:r>
              <a:rPr lang="es-CO" sz="1600" b="1" dirty="0">
                <a:effectLst/>
                <a:latin typeface="Arial" panose="020B0604020202020204" pitchFamily="34" charset="0"/>
                <a:ea typeface="Calibri" panose="020F0502020204030204" pitchFamily="34" charset="0"/>
                <a:cs typeface="Times New Roman" panose="02020603050405020304" pitchFamily="18" charset="0"/>
              </a:rPr>
              <a:t>DISEÑO Y DESARROLLO DE LA INTEFAZ WEB DEL PROYECTO EN CURSO:</a:t>
            </a:r>
            <a:br>
              <a:rPr lang="es-CO" sz="1600" b="1" dirty="0">
                <a:effectLst/>
                <a:latin typeface="Arial" panose="020B0604020202020204" pitchFamily="34" charset="0"/>
                <a:ea typeface="Calibri" panose="020F0502020204030204" pitchFamily="34" charset="0"/>
                <a:cs typeface="Times New Roman" panose="02020603050405020304" pitchFamily="18" charset="0"/>
              </a:rPr>
            </a:br>
            <a:br>
              <a:rPr lang="es-CO" sz="1800" b="1" dirty="0">
                <a:effectLst/>
                <a:latin typeface="Arial" panose="020B0604020202020204" pitchFamily="34" charset="0"/>
                <a:ea typeface="Calibri" panose="020F0502020204030204" pitchFamily="34" charset="0"/>
                <a:cs typeface="Times New Roman" panose="02020603050405020304" pitchFamily="18" charset="0"/>
              </a:rPr>
            </a:br>
            <a:r>
              <a:rPr lang="es-CO" sz="1800" b="1" dirty="0">
                <a:effectLst/>
                <a:latin typeface="Arial" panose="020B0604020202020204" pitchFamily="34" charset="0"/>
                <a:ea typeface="Calibri" panose="020F0502020204030204" pitchFamily="34" charset="0"/>
                <a:cs typeface="Times New Roman" panose="02020603050405020304" pitchFamily="18" charset="0"/>
              </a:rPr>
              <a:t>Llamado Innovent - Software</a:t>
            </a:r>
            <a:endParaRPr lang="es-ES" b="1" dirty="0"/>
          </a:p>
        </p:txBody>
      </p:sp>
      <p:pic>
        <p:nvPicPr>
          <p:cNvPr id="8" name="Marcador de posición de imagen 7" descr="Datos digitales">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Marcador de posición de imagen 9" descr="Puntos de dato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Marcador de posición de imagen 11" descr="Fondo de datos">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Marcador de número de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a:t>2</a:t>
            </a:fld>
            <a:endParaRPr lang="es-ES"/>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es-ES" dirty="0"/>
              <a:t>Escala de tiempo</a:t>
            </a:r>
          </a:p>
        </p:txBody>
      </p:sp>
      <p:graphicFrame>
        <p:nvGraphicFramePr>
          <p:cNvPr id="4" name="Marcador de contenido 3" descr="Marcador de posición smart art de escala de tiempo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372148580"/>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rtl="0"/>
              <a:t>20</a:t>
            </a:fld>
            <a:endParaRPr lang="es-ES"/>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es-ES" dirty="0"/>
              <a:t>Gracias</a:t>
            </a:r>
          </a:p>
        </p:txBody>
      </p:sp>
      <p:sp>
        <p:nvSpPr>
          <p:cNvPr id="23" name="Subtítulo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874000" cy="2265216"/>
          </a:xfrm>
        </p:spPr>
        <p:txBody>
          <a:bodyPr rtlCol="0"/>
          <a:lstStyle/>
          <a:p>
            <a:pPr marL="0" indent="0"/>
            <a:r>
              <a:rPr lang="es-ES" sz="1600" b="1" dirty="0">
                <a:latin typeface="Arial" panose="020B0604020202020204" pitchFamily="34" charset="0"/>
                <a:cs typeface="Arial" panose="020B0604020202020204" pitchFamily="34" charset="0"/>
              </a:rPr>
              <a:t>Manuel Enrique Ramos Perez – Luis Gustavo Reyes Latorre</a:t>
            </a:r>
          </a:p>
          <a:p>
            <a:pPr rtl="0"/>
            <a:r>
              <a:rPr lang="es-ES" sz="2800" dirty="0"/>
              <a:t>manuelramosp123@gmail.com</a:t>
            </a:r>
          </a:p>
          <a:p>
            <a:pPr rtl="0"/>
            <a:r>
              <a:rPr lang="pt-BR" sz="2000" dirty="0">
                <a:hlinkClick r:id="rId2"/>
              </a:rPr>
              <a:t>manuelp0635 (Manuel Perez) (github.com)</a:t>
            </a:r>
            <a:endParaRPr lang="es-ES" sz="2800" dirty="0"/>
          </a:p>
        </p:txBody>
      </p:sp>
      <p:pic>
        <p:nvPicPr>
          <p:cNvPr id="27" name="Marcador de posición de imagen 26" descr="Fondo digital de puntos de datos">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Marcador de posición de imagen 32" descr="Fondo digital de puntos de datos">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Marcador de número de diapositiva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rtl="0"/>
              <a:t>21</a:t>
            </a:fld>
            <a:endParaRPr lang="es-E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posición de imagen 17" descr="Un grupo de personas sentadas en una mesa">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Marcador de posición de imagen 19" descr="Fondo digital de puntos de datos">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Marcador de posición de imagen 24" descr="Pantalla de Gráfico digital">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Marcador de número de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a:t>3</a:t>
            </a:fld>
            <a:endParaRPr lang="es-ES"/>
          </a:p>
        </p:txBody>
      </p:sp>
      <p:pic>
        <p:nvPicPr>
          <p:cNvPr id="23" name="Marcador de posición de imagen 22" descr="Una persona dibujando sobre una pizarra">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Marcador de contenido 11">
            <a:extLst>
              <a:ext uri="{FF2B5EF4-FFF2-40B4-BE49-F238E27FC236}">
                <a16:creationId xmlns:a16="http://schemas.microsoft.com/office/drawing/2014/main" id="{E5127060-CDBF-435F-9009-A5451CCE305D}"/>
              </a:ext>
            </a:extLst>
          </p:cNvPr>
          <p:cNvSpPr>
            <a:spLocks noGrp="1"/>
          </p:cNvSpPr>
          <p:nvPr>
            <p:ph sz="quarter" idx="15"/>
          </p:nvPr>
        </p:nvSpPr>
        <p:spPr>
          <a:xfrm>
            <a:off x="288758" y="3898232"/>
            <a:ext cx="11195217" cy="2762868"/>
          </a:xfrm>
          <a:noFill/>
        </p:spPr>
        <p:txBody>
          <a:bodyPr rtlCol="0">
            <a:normAutofit/>
          </a:bodyPr>
          <a:lstStyle/>
          <a:p>
            <a:r>
              <a:rPr lang="es-CO" sz="1800" dirty="0">
                <a:effectLst/>
                <a:latin typeface="Arial" panose="020B0604020202020204" pitchFamily="34" charset="0"/>
                <a:ea typeface="Calibri" panose="020F0502020204030204" pitchFamily="34" charset="0"/>
                <a:cs typeface="Times New Roman" panose="02020603050405020304" pitchFamily="18" charset="0"/>
              </a:rPr>
              <a:t>Para el desarrollo de la interfaz gráfica se utilizó la biblioteca multiplataforma de herramientas de código abierto para el diseño del sitio web con Bootstrap, Para el diseño de la estructura básica del sistema de información llamado INNOVENT.</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s-CO" sz="1800" dirty="0">
                <a:effectLst/>
                <a:latin typeface="Arial" panose="020B0604020202020204" pitchFamily="34" charset="0"/>
                <a:ea typeface="Calibri" panose="020F0502020204030204" pitchFamily="34" charset="0"/>
                <a:cs typeface="Times New Roman" panose="02020603050405020304" pitchFamily="18" charset="0"/>
              </a:rPr>
              <a:t>Y de esta manera ofrecemos una interfaz acorde a los requerimientos descritos en la empresa Hardware&amp;Software Technology S.A.S descritos en la evidencia en la fase de identificación donde se especificaban cada uno de los problemas que se presentaban durante la entrevista realizada al Ing. Emanuel Ortiz encargado de la empresa anteriormente mencionada.</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es-ES" u="sng" dirty="0"/>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a libre: Forma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6" name="E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40" name="Grupo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a libre: Forma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42" name="Forma libre: Forma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tx1"/>
                </a:solidFill>
              </a:endParaRPr>
            </a:p>
          </p:txBody>
        </p:sp>
        <p:sp>
          <p:nvSpPr>
            <p:cNvPr id="43" name="E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4" name="E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useBgFill="1">
        <p:nvSpPr>
          <p:cNvPr id="46" name="Rectángulo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8" name="Marcador de posición de imagen 7" descr="Fondo digital de puntos de dato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ángulo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0" name="Rectángulo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4">
            <a:extLst>
              <a:ext uri="{FF2B5EF4-FFF2-40B4-BE49-F238E27FC236}">
                <a16:creationId xmlns:a16="http://schemas.microsoft.com/office/drawing/2014/main" id="{40F1DF5B-353A-4270-8C10-6A1509441174}"/>
              </a:ext>
            </a:extLst>
          </p:cNvPr>
          <p:cNvSpPr>
            <a:spLocks noGrp="1"/>
          </p:cNvSpPr>
          <p:nvPr>
            <p:ph type="ctrTitle"/>
          </p:nvPr>
        </p:nvSpPr>
        <p:spPr>
          <a:xfrm>
            <a:off x="324088" y="88104"/>
            <a:ext cx="11641137" cy="1630751"/>
          </a:xfrm>
        </p:spPr>
        <p:txBody>
          <a:bodyPr vert="horz" wrap="square" lIns="0" tIns="0" rIns="0" bIns="0" rtlCol="0" anchor="b" anchorCtr="0">
            <a:normAutofit fontScale="90000"/>
          </a:bodyPr>
          <a:lstStyle/>
          <a:p>
            <a:pPr>
              <a:lnSpc>
                <a:spcPct val="100000"/>
              </a:lnSpc>
            </a:pPr>
            <a:r>
              <a:rPr lang="es-CO" sz="1800" dirty="0">
                <a:effectLst/>
                <a:latin typeface="Arial" panose="020B0604020202020204" pitchFamily="34" charset="0"/>
                <a:ea typeface="Calibri" panose="020F0502020204030204" pitchFamily="34" charset="0"/>
                <a:cs typeface="Times New Roman" panose="02020603050405020304" pitchFamily="18" charset="0"/>
              </a:rPr>
              <a:t>Para el desarrollo de la interfaz gráfica en formato HTML, CSS y JavaScript se utilizó el entorno de desarrollo Visual Studio Code para la creación de varias páginas HTML, una principal la cual permite el acceso al sistema de información el cual contiene varias opciones como:</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endParaRPr lang="es-ES" sz="6400" kern="1200" dirty="0">
              <a:solidFill>
                <a:schemeClr val="tx1"/>
              </a:solidFill>
              <a:latin typeface="+mj-lt"/>
              <a:ea typeface="+mj-ea"/>
              <a:cs typeface="+mj-cs"/>
            </a:endParaRPr>
          </a:p>
        </p:txBody>
      </p:sp>
      <p:sp>
        <p:nvSpPr>
          <p:cNvPr id="16" name="Subtítulo 15">
            <a:extLst>
              <a:ext uri="{FF2B5EF4-FFF2-40B4-BE49-F238E27FC236}">
                <a16:creationId xmlns:a16="http://schemas.microsoft.com/office/drawing/2014/main" id="{4BDCF583-1D5D-4235-97C2-39272B80A0B1}"/>
              </a:ext>
            </a:extLst>
          </p:cNvPr>
          <p:cNvSpPr>
            <a:spLocks noGrp="1"/>
          </p:cNvSpPr>
          <p:nvPr>
            <p:ph type="subTitle" idx="1"/>
          </p:nvPr>
        </p:nvSpPr>
        <p:spPr>
          <a:xfrm>
            <a:off x="448982" y="1718859"/>
            <a:ext cx="6478825" cy="3694944"/>
          </a:xfrm>
        </p:spPr>
        <p:txBody>
          <a:bodyPr vert="horz" wrap="square" lIns="0" tIns="0" rIns="0" bIns="0" rtlCol="0">
            <a:normAutofit fontScale="85000" lnSpcReduction="10000"/>
          </a:bodyPr>
          <a:lstStyle/>
          <a:p>
            <a:pPr marL="342900" lvl="0" indent="-342900">
              <a:lnSpc>
                <a:spcPct val="107000"/>
              </a:lnSpc>
              <a:buSzPts val="1200"/>
              <a:buFont typeface="Symbol" panose="05050102010706020507" pitchFamily="18" charset="2"/>
              <a:buChar char=""/>
            </a:pPr>
            <a:r>
              <a:rPr lang="es-CO" sz="1800" dirty="0">
                <a:effectLst/>
                <a:latin typeface="Arial" panose="020B0604020202020204" pitchFamily="34" charset="0"/>
                <a:ea typeface="Calibri" panose="020F0502020204030204" pitchFamily="34" charset="0"/>
                <a:cs typeface="Arial" panose="020B0604020202020204" pitchFamily="34" charset="0"/>
              </a:rPr>
              <a:t>Login</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SzPts val="1200"/>
              <a:buFont typeface="Symbol" panose="05050102010706020507" pitchFamily="18" charset="2"/>
              <a:buChar char=""/>
            </a:pPr>
            <a:r>
              <a:rPr lang="es-CO" sz="1800" dirty="0">
                <a:effectLst/>
                <a:latin typeface="Arial" panose="020B0604020202020204" pitchFamily="34" charset="0"/>
                <a:ea typeface="Calibri" panose="020F0502020204030204" pitchFamily="34" charset="0"/>
                <a:cs typeface="Arial" panose="020B0604020202020204" pitchFamily="34" charset="0"/>
              </a:rPr>
              <a:t>Acceso al sistema</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SzPts val="1200"/>
              <a:buFont typeface="Symbol" panose="05050102010706020507" pitchFamily="18" charset="2"/>
              <a:buChar char=""/>
            </a:pPr>
            <a:r>
              <a:rPr lang="es-CO" sz="1800" dirty="0">
                <a:effectLst/>
                <a:latin typeface="Arial" panose="020B0604020202020204" pitchFamily="34" charset="0"/>
                <a:ea typeface="Calibri" panose="020F0502020204030204" pitchFamily="34" charset="0"/>
                <a:cs typeface="Arial" panose="020B0604020202020204" pitchFamily="34" charset="0"/>
              </a:rPr>
              <a:t>Administración (Compañía – Proveedores – Pagos - Categorías)</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SzPts val="1200"/>
              <a:buFont typeface="Symbol" panose="05050102010706020507" pitchFamily="18" charset="2"/>
              <a:buChar char=""/>
            </a:pPr>
            <a:r>
              <a:rPr lang="es-CO" sz="1800" dirty="0">
                <a:effectLst/>
                <a:latin typeface="Arial" panose="020B0604020202020204" pitchFamily="34" charset="0"/>
                <a:ea typeface="Calibri" panose="020F0502020204030204" pitchFamily="34" charset="0"/>
                <a:cs typeface="Arial" panose="020B0604020202020204" pitchFamily="34" charset="0"/>
              </a:rPr>
              <a:t>Usuario (Administrador - Cliente)</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SzPts val="1200"/>
              <a:buFont typeface="Symbol" panose="05050102010706020507" pitchFamily="18" charset="2"/>
              <a:buChar char=""/>
            </a:pPr>
            <a:r>
              <a:rPr lang="es-CO" sz="1800" dirty="0">
                <a:effectLst/>
                <a:latin typeface="Arial" panose="020B0604020202020204" pitchFamily="34" charset="0"/>
                <a:ea typeface="Calibri" panose="020F0502020204030204" pitchFamily="34" charset="0"/>
                <a:cs typeface="Arial" panose="020B0604020202020204" pitchFamily="34" charset="0"/>
              </a:rPr>
              <a:t>Productos</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SzPts val="1200"/>
              <a:buFont typeface="Symbol" panose="05050102010706020507" pitchFamily="18" charset="2"/>
              <a:buChar char=""/>
            </a:pPr>
            <a:r>
              <a:rPr lang="es-CO" sz="1800" dirty="0">
                <a:effectLst/>
                <a:latin typeface="Arial" panose="020B0604020202020204" pitchFamily="34" charset="0"/>
                <a:ea typeface="Calibri" panose="020F0502020204030204" pitchFamily="34" charset="0"/>
                <a:cs typeface="Arial" panose="020B0604020202020204" pitchFamily="34" charset="0"/>
              </a:rPr>
              <a:t>Ventas</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SzPts val="1200"/>
              <a:buFont typeface="Symbol" panose="05050102010706020507" pitchFamily="18" charset="2"/>
              <a:buChar char=""/>
            </a:pPr>
            <a:r>
              <a:rPr lang="es-CO" sz="1800" dirty="0">
                <a:effectLst/>
                <a:latin typeface="Arial" panose="020B0604020202020204" pitchFamily="34" charset="0"/>
                <a:ea typeface="Calibri" panose="020F0502020204030204" pitchFamily="34" charset="0"/>
                <a:cs typeface="Arial" panose="020B0604020202020204" pitchFamily="34" charset="0"/>
              </a:rPr>
              <a:t>Inventario</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200"/>
              <a:buFont typeface="Symbol" panose="05050102010706020507" pitchFamily="18" charset="2"/>
              <a:buChar char=""/>
            </a:pPr>
            <a:r>
              <a:rPr lang="es-CO" sz="1800" dirty="0">
                <a:effectLst/>
                <a:latin typeface="Arial" panose="020B0604020202020204" pitchFamily="34" charset="0"/>
                <a:ea typeface="Calibri" panose="020F0502020204030204" pitchFamily="34" charset="0"/>
                <a:cs typeface="Arial" panose="020B0604020202020204" pitchFamily="34" charset="0"/>
              </a:rPr>
              <a:t>Configuración (Gestión solicitudes – Quejas &amp; Reclamos)</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marL="0" indent="0" rtl="0">
              <a:lnSpc>
                <a:spcPct val="100000"/>
              </a:lnSpc>
              <a:buNone/>
            </a:pPr>
            <a:endParaRPr lang="es-ES" kern="1200" dirty="0">
              <a:latin typeface="+mn-lt"/>
              <a:ea typeface="+mn-ea"/>
              <a:cs typeface="+mn-cs"/>
            </a:endParaRPr>
          </a:p>
        </p:txBody>
      </p:sp>
      <p:sp>
        <p:nvSpPr>
          <p:cNvPr id="4" name="Marcador de número de diapositiva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s-ES" smtClean="0"/>
              <a:t>4</a:t>
            </a:fld>
            <a:endParaRPr lang="es-E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id="{C15EE852-24F1-4643-8082-AB45CFF2BA10}"/>
              </a:ext>
            </a:extLst>
          </p:cNvPr>
          <p:cNvSpPr>
            <a:spLocks noGrp="1"/>
          </p:cNvSpPr>
          <p:nvPr>
            <p:ph type="title"/>
          </p:nvPr>
        </p:nvSpPr>
        <p:spPr>
          <a:xfrm>
            <a:off x="633080" y="1610814"/>
            <a:ext cx="4502400" cy="2832850"/>
          </a:xfrm>
        </p:spPr>
        <p:txBody>
          <a:bodyPr rtlCol="0">
            <a:normAutofit/>
          </a:bodyPr>
          <a:lstStyle/>
          <a:p>
            <a:pPr algn="ctr"/>
            <a:r>
              <a:rPr lang="es-CO" sz="1800" dirty="0">
                <a:effectLst/>
                <a:latin typeface="Arial" panose="020B0604020202020204" pitchFamily="34" charset="0"/>
                <a:ea typeface="Calibri" panose="020F0502020204030204" pitchFamily="34" charset="0"/>
                <a:cs typeface="Times New Roman" panose="02020603050405020304" pitchFamily="18" charset="0"/>
              </a:rPr>
              <a:t>Los anteriores archivos HTML son utilizados para dar funcionalidad al sistema de información, para el registro de productos con (Disponibilidad – No disponible), el estilo de ambas se realizó utilizando el formato CSS. </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18" name="Marcador de posición de imagen 17" descr="Una persona dibujando sobre una pizarra">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Marcador de número de diapositiva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rtl="0"/>
              <a:t>5</a:t>
            </a:fld>
            <a:endParaRPr lang="es-E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arcador de número de diapositiva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rtl="0"/>
              <a:t>6</a:t>
            </a:fld>
            <a:endParaRPr lang="es-ES"/>
          </a:p>
        </p:txBody>
      </p:sp>
      <p:pic>
        <p:nvPicPr>
          <p:cNvPr id="11" name="Imagen 10" descr="Texto&#10;&#10;Descripción generada automáticamente">
            <a:extLst>
              <a:ext uri="{FF2B5EF4-FFF2-40B4-BE49-F238E27FC236}">
                <a16:creationId xmlns:a16="http://schemas.microsoft.com/office/drawing/2014/main" id="{CA45C3AA-DB65-2D31-7EE8-64E08A198717}"/>
              </a:ext>
            </a:extLst>
          </p:cNvPr>
          <p:cNvPicPr>
            <a:picLocks noChangeAspect="1"/>
          </p:cNvPicPr>
          <p:nvPr/>
        </p:nvPicPr>
        <p:blipFill>
          <a:blip r:embed="rId2"/>
          <a:stretch>
            <a:fillRect/>
          </a:stretch>
        </p:blipFill>
        <p:spPr>
          <a:xfrm>
            <a:off x="0" y="137986"/>
            <a:ext cx="12192000" cy="6582028"/>
          </a:xfrm>
          <a:prstGeom prst="rect">
            <a:avLst/>
          </a:prstGeom>
        </p:spPr>
      </p:pic>
    </p:spTree>
    <p:extLst>
      <p:ext uri="{BB962C8B-B14F-4D97-AF65-F5344CB8AC3E}">
        <p14:creationId xmlns:p14="http://schemas.microsoft.com/office/powerpoint/2010/main" val="25098630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ED2A30C0-1BC4-4764-9C0F-5D811CAB8312}"/>
              </a:ext>
            </a:extLst>
          </p:cNvPr>
          <p:cNvSpPr>
            <a:spLocks noGrp="1"/>
          </p:cNvSpPr>
          <p:nvPr>
            <p:ph type="title"/>
          </p:nvPr>
        </p:nvSpPr>
        <p:spPr/>
        <p:txBody>
          <a:bodyPr rtlCol="0"/>
          <a:lstStyle/>
          <a:p>
            <a:pPr algn="ctr" rtl="0"/>
            <a:r>
              <a:rPr lang="es-ES" dirty="0"/>
              <a:t>Sistema de Información</a:t>
            </a:r>
          </a:p>
        </p:txBody>
      </p:sp>
      <p:sp>
        <p:nvSpPr>
          <p:cNvPr id="41" name="Marcador de texto 40">
            <a:extLst>
              <a:ext uri="{FF2B5EF4-FFF2-40B4-BE49-F238E27FC236}">
                <a16:creationId xmlns:a16="http://schemas.microsoft.com/office/drawing/2014/main" id="{91181F6D-A54F-4289-8C36-80ECE3B2C8E2}"/>
              </a:ext>
            </a:extLst>
          </p:cNvPr>
          <p:cNvSpPr>
            <a:spLocks noGrp="1"/>
          </p:cNvSpPr>
          <p:nvPr>
            <p:ph type="body" idx="1"/>
          </p:nvPr>
        </p:nvSpPr>
        <p:spPr>
          <a:xfrm>
            <a:off x="3377407" y="1301247"/>
            <a:ext cx="5437186" cy="267677"/>
          </a:xfrm>
        </p:spPr>
        <p:txBody>
          <a:bodyPr rtlCol="0"/>
          <a:lstStyle/>
          <a:p>
            <a:pPr algn="ctr" rtl="0"/>
            <a:r>
              <a:rPr lang="es-ES" dirty="0"/>
              <a:t>Inicio - Login</a:t>
            </a:r>
          </a:p>
        </p:txBody>
      </p:sp>
      <p:pic>
        <p:nvPicPr>
          <p:cNvPr id="10" name="Marcador de posición de imagen 9" descr="Teclado y ratón de computadora&#10;&#10;Descripción generada automáticamente">
            <a:extLst>
              <a:ext uri="{FF2B5EF4-FFF2-40B4-BE49-F238E27FC236}">
                <a16:creationId xmlns:a16="http://schemas.microsoft.com/office/drawing/2014/main" id="{C0B8DCF3-7772-84C5-A5E2-F8DA06654C3D}"/>
              </a:ext>
            </a:extLst>
          </p:cNvPr>
          <p:cNvPicPr>
            <a:picLocks noGrp="1" noChangeAspect="1"/>
          </p:cNvPicPr>
          <p:nvPr>
            <p:ph sz="half" idx="2"/>
          </p:nvPr>
        </p:nvPicPr>
        <p:blipFill>
          <a:blip r:embed="rId3"/>
          <a:stretch>
            <a:fillRect/>
          </a:stretch>
        </p:blipFill>
        <p:spPr>
          <a:xfrm>
            <a:off x="550862" y="1748589"/>
            <a:ext cx="11090274" cy="3808163"/>
          </a:xfrm>
        </p:spPr>
      </p:pic>
      <p:sp>
        <p:nvSpPr>
          <p:cNvPr id="9" name="Marcador de número de diapositiva 8">
            <a:extLst>
              <a:ext uri="{FF2B5EF4-FFF2-40B4-BE49-F238E27FC236}">
                <a16:creationId xmlns:a16="http://schemas.microsoft.com/office/drawing/2014/main" id="{7AF9A883-CC44-4401-AE67-8FCEACB7DDDA}"/>
              </a:ext>
            </a:extLst>
          </p:cNvPr>
          <p:cNvSpPr>
            <a:spLocks noGrp="1"/>
          </p:cNvSpPr>
          <p:nvPr>
            <p:ph type="sldNum" sz="quarter" idx="12"/>
          </p:nvPr>
        </p:nvSpPr>
        <p:spPr/>
        <p:txBody>
          <a:bodyPr rtlCol="0"/>
          <a:lstStyle/>
          <a:p>
            <a:pPr rtl="0"/>
            <a:fld id="{DBA1B0FB-D917-4C8C-928F-313BD683BF39}" type="slidenum">
              <a:rPr lang="es-ES" smtClean="0"/>
              <a:pPr rtl="0"/>
              <a:t>7</a:t>
            </a:fld>
            <a:endParaRPr lang="es-ES"/>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F373B9-CBBF-1BF0-F5B4-1F69DF5E069B}"/>
              </a:ext>
            </a:extLst>
          </p:cNvPr>
          <p:cNvSpPr>
            <a:spLocks noGrp="1"/>
          </p:cNvSpPr>
          <p:nvPr>
            <p:ph type="title"/>
          </p:nvPr>
        </p:nvSpPr>
        <p:spPr/>
        <p:txBody>
          <a:bodyPr/>
          <a:lstStyle/>
          <a:p>
            <a:pPr algn="ctr"/>
            <a:r>
              <a:rPr lang="es-CO" dirty="0"/>
              <a:t>Sistema de Información</a:t>
            </a:r>
          </a:p>
        </p:txBody>
      </p:sp>
      <p:sp>
        <p:nvSpPr>
          <p:cNvPr id="3" name="Marcador de texto 2">
            <a:extLst>
              <a:ext uri="{FF2B5EF4-FFF2-40B4-BE49-F238E27FC236}">
                <a16:creationId xmlns:a16="http://schemas.microsoft.com/office/drawing/2014/main" id="{6B2EABDF-AF04-8F8F-358F-D7CCFDDE0822}"/>
              </a:ext>
            </a:extLst>
          </p:cNvPr>
          <p:cNvSpPr>
            <a:spLocks noGrp="1"/>
          </p:cNvSpPr>
          <p:nvPr>
            <p:ph type="body" idx="1"/>
          </p:nvPr>
        </p:nvSpPr>
        <p:spPr>
          <a:xfrm>
            <a:off x="3261452" y="1251708"/>
            <a:ext cx="5437186" cy="288334"/>
          </a:xfrm>
        </p:spPr>
        <p:txBody>
          <a:bodyPr/>
          <a:lstStyle/>
          <a:p>
            <a:pPr algn="ctr"/>
            <a:r>
              <a:rPr lang="es-CO" dirty="0"/>
              <a:t>Acceso al sistema</a:t>
            </a:r>
          </a:p>
        </p:txBody>
      </p:sp>
      <p:sp>
        <p:nvSpPr>
          <p:cNvPr id="9" name="Marcador de número de diapositiva 8">
            <a:extLst>
              <a:ext uri="{FF2B5EF4-FFF2-40B4-BE49-F238E27FC236}">
                <a16:creationId xmlns:a16="http://schemas.microsoft.com/office/drawing/2014/main" id="{C1E3FF9D-1B91-AFDA-ECD3-D8276A3EC472}"/>
              </a:ext>
            </a:extLst>
          </p:cNvPr>
          <p:cNvSpPr>
            <a:spLocks noGrp="1"/>
          </p:cNvSpPr>
          <p:nvPr>
            <p:ph type="sldNum" sz="quarter" idx="12"/>
          </p:nvPr>
        </p:nvSpPr>
        <p:spPr/>
        <p:txBody>
          <a:bodyPr/>
          <a:lstStyle/>
          <a:p>
            <a:pPr rtl="0"/>
            <a:fld id="{DBA1B0FB-D917-4C8C-928F-313BD683BF39}" type="slidenum">
              <a:rPr lang="es-ES" smtClean="0"/>
              <a:t>8</a:t>
            </a:fld>
            <a:endParaRPr lang="es-ES"/>
          </a:p>
        </p:txBody>
      </p:sp>
      <p:pic>
        <p:nvPicPr>
          <p:cNvPr id="24" name="Marcador de contenido 23" descr="Interfaz de usuario gráfica&#10;&#10;Descripción generada automáticamente con confianza media">
            <a:extLst>
              <a:ext uri="{FF2B5EF4-FFF2-40B4-BE49-F238E27FC236}">
                <a16:creationId xmlns:a16="http://schemas.microsoft.com/office/drawing/2014/main" id="{E192033F-509D-3A83-0BF8-7E31996D66EB}"/>
              </a:ext>
            </a:extLst>
          </p:cNvPr>
          <p:cNvPicPr>
            <a:picLocks noGrp="1" noChangeAspect="1"/>
          </p:cNvPicPr>
          <p:nvPr>
            <p:ph sz="half" idx="2"/>
          </p:nvPr>
        </p:nvPicPr>
        <p:blipFill>
          <a:blip r:embed="rId2"/>
          <a:stretch>
            <a:fillRect/>
          </a:stretch>
        </p:blipFill>
        <p:spPr>
          <a:xfrm>
            <a:off x="550863" y="1716505"/>
            <a:ext cx="11097550" cy="4106780"/>
          </a:xfrm>
        </p:spPr>
      </p:pic>
    </p:spTree>
    <p:extLst>
      <p:ext uri="{BB962C8B-B14F-4D97-AF65-F5344CB8AC3E}">
        <p14:creationId xmlns:p14="http://schemas.microsoft.com/office/powerpoint/2010/main" val="40991946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F373B9-CBBF-1BF0-F5B4-1F69DF5E069B}"/>
              </a:ext>
            </a:extLst>
          </p:cNvPr>
          <p:cNvSpPr>
            <a:spLocks noGrp="1"/>
          </p:cNvSpPr>
          <p:nvPr>
            <p:ph type="title"/>
          </p:nvPr>
        </p:nvSpPr>
        <p:spPr/>
        <p:txBody>
          <a:bodyPr/>
          <a:lstStyle/>
          <a:p>
            <a:pPr algn="ctr"/>
            <a:r>
              <a:rPr lang="es-CO" dirty="0"/>
              <a:t>Sistema de Información</a:t>
            </a:r>
          </a:p>
        </p:txBody>
      </p:sp>
      <p:sp>
        <p:nvSpPr>
          <p:cNvPr id="3" name="Marcador de texto 2">
            <a:extLst>
              <a:ext uri="{FF2B5EF4-FFF2-40B4-BE49-F238E27FC236}">
                <a16:creationId xmlns:a16="http://schemas.microsoft.com/office/drawing/2014/main" id="{6B2EABDF-AF04-8F8F-358F-D7CCFDDE0822}"/>
              </a:ext>
            </a:extLst>
          </p:cNvPr>
          <p:cNvSpPr>
            <a:spLocks noGrp="1"/>
          </p:cNvSpPr>
          <p:nvPr>
            <p:ph type="body" idx="1"/>
          </p:nvPr>
        </p:nvSpPr>
        <p:spPr>
          <a:xfrm>
            <a:off x="3261452" y="1251708"/>
            <a:ext cx="5437186" cy="288334"/>
          </a:xfrm>
        </p:spPr>
        <p:txBody>
          <a:bodyPr/>
          <a:lstStyle/>
          <a:p>
            <a:pPr algn="ctr"/>
            <a:r>
              <a:rPr lang="es-CO" dirty="0"/>
              <a:t>compañía</a:t>
            </a:r>
          </a:p>
        </p:txBody>
      </p:sp>
      <p:pic>
        <p:nvPicPr>
          <p:cNvPr id="14" name="Marcador de contenido 13" descr="Interfaz de usuario gráfica, Aplicación&#10;&#10;Descripción generada automáticamente">
            <a:extLst>
              <a:ext uri="{FF2B5EF4-FFF2-40B4-BE49-F238E27FC236}">
                <a16:creationId xmlns:a16="http://schemas.microsoft.com/office/drawing/2014/main" id="{6D9A4501-6DC4-FE00-AA3D-15A21BD436CF}"/>
              </a:ext>
            </a:extLst>
          </p:cNvPr>
          <p:cNvPicPr>
            <a:picLocks noGrp="1" noChangeAspect="1"/>
          </p:cNvPicPr>
          <p:nvPr>
            <p:ph sz="half" idx="2"/>
          </p:nvPr>
        </p:nvPicPr>
        <p:blipFill>
          <a:blip r:embed="rId2"/>
          <a:stretch>
            <a:fillRect/>
          </a:stretch>
        </p:blipFill>
        <p:spPr>
          <a:xfrm>
            <a:off x="542791" y="1652337"/>
            <a:ext cx="11105622" cy="3953955"/>
          </a:xfrm>
        </p:spPr>
      </p:pic>
      <p:sp>
        <p:nvSpPr>
          <p:cNvPr id="9" name="Marcador de número de diapositiva 8">
            <a:extLst>
              <a:ext uri="{FF2B5EF4-FFF2-40B4-BE49-F238E27FC236}">
                <a16:creationId xmlns:a16="http://schemas.microsoft.com/office/drawing/2014/main" id="{C1E3FF9D-1B91-AFDA-ECD3-D8276A3EC472}"/>
              </a:ext>
            </a:extLst>
          </p:cNvPr>
          <p:cNvSpPr>
            <a:spLocks noGrp="1"/>
          </p:cNvSpPr>
          <p:nvPr>
            <p:ph type="sldNum" sz="quarter" idx="12"/>
          </p:nvPr>
        </p:nvSpPr>
        <p:spPr/>
        <p:txBody>
          <a:bodyPr/>
          <a:lstStyle/>
          <a:p>
            <a:pPr rtl="0"/>
            <a:fld id="{DBA1B0FB-D917-4C8C-928F-313BD683BF39}" type="slidenum">
              <a:rPr lang="es-ES" smtClean="0"/>
              <a:t>9</a:t>
            </a:fld>
            <a:endParaRPr lang="es-ES"/>
          </a:p>
        </p:txBody>
      </p:sp>
    </p:spTree>
    <p:extLst>
      <p:ext uri="{BB962C8B-B14F-4D97-AF65-F5344CB8AC3E}">
        <p14:creationId xmlns:p14="http://schemas.microsoft.com/office/powerpoint/2010/main" val="3697198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867.tgt.Office_50301375_TF33713516_Win32_OJ112196127" id="{F9082FAB-B260-427D-84E8-28A2C83CAFF9}" vid="{CFEC27F7-7A35-4744-B58C-557A3196B8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{BA2D1CD6-B416-4F93-8855-2F7FB2613B73}tf33713516_win32</Template>
  <TotalTime>78</TotalTime>
  <Words>571</Words>
  <Application>Microsoft Office PowerPoint</Application>
  <PresentationFormat>Panorámica</PresentationFormat>
  <Paragraphs>85</Paragraphs>
  <Slides>21</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Gill Sans MT</vt:lpstr>
      <vt:lpstr>Symbol</vt:lpstr>
      <vt:lpstr>Walbaum Display</vt:lpstr>
      <vt:lpstr>3DFloatVTI</vt:lpstr>
      <vt:lpstr>AP06-AA7-EV03. DISEÑO Y DESARROLLO DE LA INTERFAZ WEB DEL PROYECTO EN CURSO.        ELABORADO POR: MANUEL ENRIQUE RAMOS PEREZ Luis Gustavo Reyes Latorre     TUTORA: GLORIA YOLIMA NAVAS ROJAS    FICHA: 2374504              TECNÓLOGO EN ANALISIS Y DESARROLLO DE SISTEMAS DE INFORMACION  SERVICIO NACIONAL DE APRENDIZAJE SENA  2022</vt:lpstr>
      <vt:lpstr>DISEÑO Y DESARROLLO DE LA INTEFAZ WEB DEL PROYECTO EN CURSO:  Llamado Innovent - Software</vt:lpstr>
      <vt:lpstr>Presentación de PowerPoint</vt:lpstr>
      <vt:lpstr>Para el desarrollo de la interfaz gráfica en formato HTML, CSS y JavaScript se utilizó el entorno de desarrollo Visual Studio Code para la creación de varias páginas HTML, una principal la cual permite el acceso al sistema de información el cual contiene varias opciones como: </vt:lpstr>
      <vt:lpstr>Los anteriores archivos HTML son utilizados para dar funcionalidad al sistema de información, para el registro de productos con (Disponibilidad – No disponible), el estilo de ambas se realizó utilizando el formato CSS.  </vt:lpstr>
      <vt:lpstr>Presentación de PowerPoint</vt:lpstr>
      <vt:lpstr>Sistema de Información</vt:lpstr>
      <vt:lpstr>Sistema de Información</vt:lpstr>
      <vt:lpstr>Sistema de Información</vt:lpstr>
      <vt:lpstr>Sistema de Información</vt:lpstr>
      <vt:lpstr>Sistema de Información</vt:lpstr>
      <vt:lpstr>Sistema de Información</vt:lpstr>
      <vt:lpstr>Sistema de Información</vt:lpstr>
      <vt:lpstr>Sistema de Información</vt:lpstr>
      <vt:lpstr>Sistema de Información</vt:lpstr>
      <vt:lpstr>Sistema de Información</vt:lpstr>
      <vt:lpstr>Sistema de Información</vt:lpstr>
      <vt:lpstr>Sistema de Información</vt:lpstr>
      <vt:lpstr>Sistema de Información</vt:lpstr>
      <vt:lpstr>Escala de tiempo</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AP06-AA7-EV03. DISEÑO Y DESARROLLO DE LA INTERFAZ WEB DEL PROYECTO EN CURSO.         ELABORADO POR: MANUEL ENRIQUE RAMOS PEREZ     TUTORA: GLORIA YOLIMA NAVAS ROJAS   FICHA: 2374504                 TECNÓLOGO EN ANALISIS Y DESARROLLO DE SISTEMAS DE INFORMACION  SERVICIO NACIONAL DE APRENDIZAJE SENA  2022</dc:title>
  <dc:creator>Estrategia 25K_Fundamentos Microsoft</dc:creator>
  <cp:lastModifiedBy>Estrategia 25K_Fundamentos Microsoft</cp:lastModifiedBy>
  <cp:revision>7</cp:revision>
  <dcterms:created xsi:type="dcterms:W3CDTF">2022-06-20T20:37:47Z</dcterms:created>
  <dcterms:modified xsi:type="dcterms:W3CDTF">2022-06-20T22:09:03Z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